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gif" ContentType="image/gif"/>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6.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7.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notesSlides/notesSlide13.xml" ContentType="application/vnd.openxmlformats-officedocument.presentationml.notesSlid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notesSlides/notesSlide14.xml" ContentType="application/vnd.openxmlformats-officedocument.presentationml.notesSlid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charts/chart14.xml" ContentType="application/vnd.openxmlformats-officedocument.drawingml.chart+xml"/>
  <Override PartName="/ppt/charts/style14.xml" ContentType="application/vnd.ms-office.chartstyle+xml"/>
  <Override PartName="/ppt/charts/colors14.xml" ContentType="application/vnd.ms-office.chartcolorstyle+xml"/>
  <Override PartName="/ppt/notesSlides/notesSlide15.xml" ContentType="application/vnd.openxmlformats-officedocument.presentationml.notesSlide+xml"/>
  <Override PartName="/ppt/charts/chart15.xml" ContentType="application/vnd.openxmlformats-officedocument.drawingml.chart+xml"/>
  <Override PartName="/ppt/charts/style15.xml" ContentType="application/vnd.ms-office.chartstyle+xml"/>
  <Override PartName="/ppt/charts/colors15.xml" ContentType="application/vnd.ms-office.chartcolorstyle+xml"/>
  <Override PartName="/ppt/drawings/drawing1.xml" ContentType="application/vnd.openxmlformats-officedocument.drawingml.chartshapes+xml"/>
  <Override PartName="/ppt/charts/chart16.xml" ContentType="application/vnd.openxmlformats-officedocument.drawingml.chart+xml"/>
  <Override PartName="/ppt/charts/style16.xml" ContentType="application/vnd.ms-office.chartstyle+xml"/>
  <Override PartName="/ppt/charts/colors16.xml" ContentType="application/vnd.ms-office.chartcolorstyle+xml"/>
  <Override PartName="/ppt/drawings/drawing2.xml" ContentType="application/vnd.openxmlformats-officedocument.drawingml.chartshapes+xml"/>
  <Override PartName="/ppt/notesSlides/notesSlide16.xml" ContentType="application/vnd.openxmlformats-officedocument.presentationml.notesSlide+xml"/>
  <Override PartName="/ppt/charts/chart17.xml" ContentType="application/vnd.openxmlformats-officedocument.drawingml.chart+xml"/>
  <Override PartName="/ppt/charts/style17.xml" ContentType="application/vnd.ms-office.chartstyle+xml"/>
  <Override PartName="/ppt/charts/colors17.xml" ContentType="application/vnd.ms-office.chartcolorstyl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5.xml" ContentType="application/vnd.openxmlformats-officedocument.presentationml.notesSlide+xml"/>
  <Override PartName="/ppt/charts/chart18.xml" ContentType="application/vnd.openxmlformats-officedocument.drawingml.chart+xml"/>
  <Override PartName="/ppt/charts/style18.xml" ContentType="application/vnd.ms-office.chartstyle+xml"/>
  <Override PartName="/ppt/charts/colors18.xml" ContentType="application/vnd.ms-office.chartcolorstyle+xml"/>
  <Override PartName="/ppt/drawings/drawing3.xml" ContentType="application/vnd.openxmlformats-officedocument.drawingml.chartshapes+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theme/themeOverride1.xml" ContentType="application/vnd.openxmlformats-officedocument.themeOverr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2"/>
    <p:sldMasterId id="2147483672" r:id="rId3"/>
  </p:sldMasterIdLst>
  <p:notesMasterIdLst>
    <p:notesMasterId r:id="rId52"/>
  </p:notesMasterIdLst>
  <p:sldIdLst>
    <p:sldId id="257" r:id="rId4"/>
    <p:sldId id="261" r:id="rId5"/>
    <p:sldId id="262" r:id="rId6"/>
    <p:sldId id="365" r:id="rId7"/>
    <p:sldId id="267" r:id="rId8"/>
    <p:sldId id="268" r:id="rId9"/>
    <p:sldId id="333" r:id="rId10"/>
    <p:sldId id="368" r:id="rId11"/>
    <p:sldId id="263" r:id="rId12"/>
    <p:sldId id="256" r:id="rId13"/>
    <p:sldId id="269" r:id="rId14"/>
    <p:sldId id="278" r:id="rId15"/>
    <p:sldId id="279" r:id="rId16"/>
    <p:sldId id="280" r:id="rId17"/>
    <p:sldId id="281" r:id="rId18"/>
    <p:sldId id="282" r:id="rId19"/>
    <p:sldId id="283" r:id="rId20"/>
    <p:sldId id="332" r:id="rId21"/>
    <p:sldId id="366" r:id="rId22"/>
    <p:sldId id="320" r:id="rId23"/>
    <p:sldId id="348" r:id="rId24"/>
    <p:sldId id="362" r:id="rId25"/>
    <p:sldId id="361" r:id="rId26"/>
    <p:sldId id="323" r:id="rId27"/>
    <p:sldId id="289" r:id="rId28"/>
    <p:sldId id="290" r:id="rId29"/>
    <p:sldId id="292" r:id="rId30"/>
    <p:sldId id="291" r:id="rId31"/>
    <p:sldId id="369" r:id="rId32"/>
    <p:sldId id="347" r:id="rId33"/>
    <p:sldId id="370" r:id="rId34"/>
    <p:sldId id="371" r:id="rId35"/>
    <p:sldId id="372" r:id="rId36"/>
    <p:sldId id="373" r:id="rId37"/>
    <p:sldId id="374" r:id="rId38"/>
    <p:sldId id="375" r:id="rId39"/>
    <p:sldId id="376" r:id="rId40"/>
    <p:sldId id="377" r:id="rId41"/>
    <p:sldId id="378" r:id="rId42"/>
    <p:sldId id="379" r:id="rId43"/>
    <p:sldId id="380" r:id="rId44"/>
    <p:sldId id="381" r:id="rId45"/>
    <p:sldId id="358" r:id="rId46"/>
    <p:sldId id="382" r:id="rId47"/>
    <p:sldId id="383" r:id="rId48"/>
    <p:sldId id="364" r:id="rId49"/>
    <p:sldId id="349" r:id="rId50"/>
    <p:sldId id="258" r:id="rId51"/>
  </p:sldIdLst>
  <p:sldSz cx="12192000" cy="6858000"/>
  <p:notesSz cx="6858000" cy="9144000"/>
  <p:custDataLst>
    <p:tags r:id="rId53"/>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封面&amp;目录" id="{8F78EC92-DE02-446B-877E-C1B5E0933AC1}">
          <p14:sldIdLst>
            <p14:sldId id="257"/>
            <p14:sldId id="261"/>
          </p14:sldIdLst>
        </p14:section>
        <p14:section name="研究背景&amp;问题提出" id="{C7C3D367-A18B-4538-B874-55DE290208A2}">
          <p14:sldIdLst>
            <p14:sldId id="262"/>
            <p14:sldId id="365"/>
            <p14:sldId id="267"/>
            <p14:sldId id="268"/>
            <p14:sldId id="333"/>
            <p14:sldId id="368"/>
          </p14:sldIdLst>
        </p14:section>
        <p14:section name="研究方法" id="{8ACA532A-FEE4-453A-98B1-D203DAE1ADF7}">
          <p14:sldIdLst>
            <p14:sldId id="263"/>
            <p14:sldId id="256"/>
          </p14:sldIdLst>
        </p14:section>
        <p14:section name="弹幕数据分析" id="{6C2FC770-B511-432D-B602-25741917C1D6}">
          <p14:sldIdLst>
            <p14:sldId id="269"/>
            <p14:sldId id="278"/>
            <p14:sldId id="279"/>
            <p14:sldId id="280"/>
            <p14:sldId id="281"/>
            <p14:sldId id="282"/>
            <p14:sldId id="283"/>
          </p14:sldIdLst>
        </p14:section>
        <p14:section name="问卷结构" id="{25A82DA2-B441-45A0-88E0-2082FCCFA801}">
          <p14:sldIdLst>
            <p14:sldId id="332"/>
          </p14:sldIdLst>
        </p14:section>
        <p14:section name="描述数据，谁在填" id="{B46FF057-C20B-4EC0-BC52-A2B1695B2A3B}">
          <p14:sldIdLst>
            <p14:sldId id="366"/>
            <p14:sldId id="320"/>
          </p14:sldIdLst>
        </p14:section>
        <p14:section name="分析结论" id="{ACF3B590-00E1-4BCA-A0EF-E6845170A789}">
          <p14:sldIdLst>
            <p14:sldId id="348"/>
            <p14:sldId id="362"/>
            <p14:sldId id="361"/>
          </p14:sldIdLst>
        </p14:section>
        <p14:section name="对原因的初步解释" id="{52010B83-BFEE-465B-A08A-042A2DDF1F49}">
          <p14:sldIdLst>
            <p14:sldId id="323"/>
          </p14:sldIdLst>
        </p14:section>
        <p14:section name="深访分析" id="{BCC1F02E-AC26-4CE4-B14D-CE6CBC2FEC7E}">
          <p14:sldIdLst>
            <p14:sldId id="289"/>
            <p14:sldId id="290"/>
            <p14:sldId id="292"/>
            <p14:sldId id="291"/>
            <p14:sldId id="369"/>
          </p14:sldIdLst>
        </p14:section>
        <p14:section name="研究结论及理论分析" id="{9048397E-42BF-407D-970B-625A2F033753}">
          <p14:sldIdLst>
            <p14:sldId id="347"/>
            <p14:sldId id="370"/>
            <p14:sldId id="371"/>
            <p14:sldId id="372"/>
            <p14:sldId id="373"/>
            <p14:sldId id="374"/>
            <p14:sldId id="375"/>
            <p14:sldId id="376"/>
            <p14:sldId id="377"/>
            <p14:sldId id="378"/>
            <p14:sldId id="379"/>
            <p14:sldId id="380"/>
            <p14:sldId id="381"/>
          </p14:sldIdLst>
        </p14:section>
        <p14:section name="营销建议" id="{D43A464B-F4E8-42F2-90A6-37A5A818C1C0}">
          <p14:sldIdLst>
            <p14:sldId id="358"/>
            <p14:sldId id="382"/>
            <p14:sldId id="383"/>
            <p14:sldId id="364"/>
          </p14:sldIdLst>
        </p14:section>
        <p14:section name="结束页" id="{90A0DC1F-0364-45E3-8586-4C82876D8C0D}">
          <p14:sldIdLst>
            <p14:sldId id="349"/>
            <p14:sldId id="258"/>
          </p14:sldIdLst>
        </p14:section>
      </p14:sectionLst>
    </p:ext>
    <p:ext uri="{EFAFB233-063F-42B5-8137-9DF3F51BA10A}">
      <p15:sldGuideLst xmlns:p15="http://schemas.microsoft.com/office/powerpoint/2012/main">
        <p15:guide id="1" orient="horz" pos="1344" userDrawn="1">
          <p15:clr>
            <a:srgbClr val="A4A3A4"/>
          </p15:clr>
        </p15:guide>
        <p15:guide id="2" pos="3817" userDrawn="1">
          <p15:clr>
            <a:srgbClr val="A4A3A4"/>
          </p15:clr>
        </p15:guide>
        <p15:guide id="3" pos="347" userDrawn="1">
          <p15:clr>
            <a:srgbClr val="A4A3A4"/>
          </p15:clr>
        </p15:guide>
        <p15:guide id="4" pos="7355">
          <p15:clr>
            <a:srgbClr val="A4A3A4"/>
          </p15:clr>
        </p15:guide>
        <p15:guide id="6" orient="horz" pos="388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58BA1"/>
    <a:srgbClr val="24ADE7"/>
    <a:srgbClr val="24ACE3"/>
    <a:srgbClr val="6AC1EC"/>
    <a:srgbClr val="F0F0F0"/>
    <a:srgbClr val="E6E6E6"/>
    <a:srgbClr val="F2F2F2"/>
    <a:srgbClr val="FFD2D5"/>
    <a:srgbClr val="00B0FF"/>
    <a:srgbClr val="F7F3C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2838BEF-8BB2-4498-84A7-C5851F593DF1}" styleName="中度样式 4 - 强调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705" autoAdjust="0"/>
    <p:restoredTop sz="81076" autoAdjust="0"/>
  </p:normalViewPr>
  <p:slideViewPr>
    <p:cSldViewPr snapToGrid="0" showGuides="1">
      <p:cViewPr>
        <p:scale>
          <a:sx n="33" d="100"/>
          <a:sy n="33" d="100"/>
        </p:scale>
        <p:origin x="1626" y="612"/>
      </p:cViewPr>
      <p:guideLst>
        <p:guide orient="horz" pos="1344"/>
        <p:guide pos="3817"/>
        <p:guide pos="347"/>
        <p:guide pos="7355"/>
        <p:guide orient="horz" pos="3884"/>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viewProps" Target="viewProp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tags" Target="tags/tag1.xml"/><Relationship Id="rId5" Type="http://schemas.openxmlformats.org/officeDocument/2006/relationships/slide" Target="slides/slide2.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theme" Target="theme/theme1.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tableStyles" Target="tableStyles.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oleObject" Target="file:///C:\Users\window\Desktop\&#24615;&#24863;&#35199;&#28216;&#22312;&#32447;&#21512;&#25293;\&#8220;&#20845;&#23398;&#8221;&#24377;&#24149;&#35270;&#39057;&#36873;&#21462;.xlsx" TargetMode="External"/><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11.xml"/><Relationship Id="rId1" Type="http://schemas.microsoft.com/office/2011/relationships/chartStyle" Target="style11.xml"/></Relationships>
</file>

<file path=ppt/charts/_rels/chart12.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12.xml"/><Relationship Id="rId1" Type="http://schemas.microsoft.com/office/2011/relationships/chartStyle" Target="style12.xml"/></Relationships>
</file>

<file path=ppt/charts/_rels/chart13.xml.rels><?xml version="1.0" encoding="UTF-8" standalone="yes"?>
<Relationships xmlns="http://schemas.openxmlformats.org/package/2006/relationships"><Relationship Id="rId3" Type="http://schemas.openxmlformats.org/officeDocument/2006/relationships/oleObject" Target="&#24037;&#20316;&#31807;1" TargetMode="External"/><Relationship Id="rId2" Type="http://schemas.microsoft.com/office/2011/relationships/chartColorStyle" Target="colors13.xml"/><Relationship Id="rId1" Type="http://schemas.microsoft.com/office/2011/relationships/chartStyle" Target="style13.xml"/></Relationships>
</file>

<file path=ppt/charts/_rels/chart14.xml.rels><?xml version="1.0" encoding="UTF-8" standalone="yes"?>
<Relationships xmlns="http://schemas.openxmlformats.org/package/2006/relationships"><Relationship Id="rId3" Type="http://schemas.openxmlformats.org/officeDocument/2006/relationships/oleObject" Target="&#24037;&#20316;&#31807;1" TargetMode="External"/><Relationship Id="rId2" Type="http://schemas.microsoft.com/office/2011/relationships/chartColorStyle" Target="colors14.xml"/><Relationship Id="rId1" Type="http://schemas.microsoft.com/office/2011/relationships/chartStyle" Target="style14.xml"/></Relationships>
</file>

<file path=ppt/charts/_rels/chart15.xml.rels><?xml version="1.0" encoding="UTF-8" standalone="yes"?>
<Relationships xmlns="http://schemas.openxmlformats.org/package/2006/relationships"><Relationship Id="rId3" Type="http://schemas.openxmlformats.org/officeDocument/2006/relationships/oleObject" Target="&#39033;&#30446;&#30340;&#24453;&#21150;&#20107;&#39033;&#21015;&#34920;1" TargetMode="External"/><Relationship Id="rId2" Type="http://schemas.microsoft.com/office/2011/relationships/chartColorStyle" Target="colors15.xml"/><Relationship Id="rId1" Type="http://schemas.microsoft.com/office/2011/relationships/chartStyle" Target="style15.xml"/><Relationship Id="rId4" Type="http://schemas.openxmlformats.org/officeDocument/2006/relationships/chartUserShapes" Target="../drawings/drawing1.xml"/></Relationships>
</file>

<file path=ppt/charts/_rels/chart16.xml.rels><?xml version="1.0" encoding="UTF-8" standalone="yes"?>
<Relationships xmlns="http://schemas.openxmlformats.org/package/2006/relationships"><Relationship Id="rId3" Type="http://schemas.openxmlformats.org/officeDocument/2006/relationships/oleObject" Target="&#24037;&#20316;&#31807;1" TargetMode="External"/><Relationship Id="rId2" Type="http://schemas.microsoft.com/office/2011/relationships/chartColorStyle" Target="colors16.xml"/><Relationship Id="rId1" Type="http://schemas.microsoft.com/office/2011/relationships/chartStyle" Target="style16.xml"/><Relationship Id="rId4" Type="http://schemas.openxmlformats.org/officeDocument/2006/relationships/chartUserShapes" Target="../drawings/drawing2.xml"/></Relationships>
</file>

<file path=ppt/charts/_rels/chart17.xml.rels><?xml version="1.0" encoding="UTF-8" standalone="yes"?>
<Relationships xmlns="http://schemas.openxmlformats.org/package/2006/relationships"><Relationship Id="rId3" Type="http://schemas.openxmlformats.org/officeDocument/2006/relationships/oleObject" Target="&#24037;&#20316;&#31807;1" TargetMode="External"/><Relationship Id="rId2" Type="http://schemas.microsoft.com/office/2011/relationships/chartColorStyle" Target="colors17.xml"/><Relationship Id="rId1" Type="http://schemas.microsoft.com/office/2011/relationships/chartStyle" Target="style17.xml"/></Relationships>
</file>

<file path=ppt/charts/_rels/chart18.xml.rels><?xml version="1.0" encoding="UTF-8" standalone="yes"?>
<Relationships xmlns="http://schemas.openxmlformats.org/package/2006/relationships"><Relationship Id="rId3" Type="http://schemas.openxmlformats.org/officeDocument/2006/relationships/oleObject" Target="&#39033;&#30446;&#30340;&#24453;&#21150;&#20107;&#39033;&#21015;&#34920;1" TargetMode="External"/><Relationship Id="rId2" Type="http://schemas.microsoft.com/office/2011/relationships/chartColorStyle" Target="colors18.xml"/><Relationship Id="rId1" Type="http://schemas.microsoft.com/office/2011/relationships/chartStyle" Target="style18.xml"/><Relationship Id="rId4" Type="http://schemas.openxmlformats.org/officeDocument/2006/relationships/chartUserShapes" Target="../drawings/drawing3.xml"/></Relationships>
</file>

<file path=ppt/charts/_rels/chart2.xml.rels><?xml version="1.0" encoding="UTF-8" standalone="yes"?>
<Relationships xmlns="http://schemas.openxmlformats.org/package/2006/relationships"><Relationship Id="rId3" Type="http://schemas.openxmlformats.org/officeDocument/2006/relationships/oleObject" Target="file:///C:\Users\window\Desktop\&#24615;&#24863;&#35199;&#28216;&#22312;&#32447;&#21512;&#25293;\&#8220;&#20845;&#23398;&#8221;&#24377;&#24149;&#35270;&#39057;&#36873;&#21462;.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Users\window\Desktop\&#24615;&#24863;&#35199;&#28216;&#22312;&#32447;&#21512;&#25293;\&#20845;&#23398;&#25968;&#25454;&#20998;&#26512;.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24037;&#20316;&#31807;1" TargetMode="External"/><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oleObject" Target="&#24037;&#20316;&#31807;1" TargetMode="External"/><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oleObject" Target="&#24037;&#20316;&#31807;1" TargetMode="External"/><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oleObject" Target="&#24037;&#20316;&#31807;1" TargetMode="External"/><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7"/>
    </mc:Choice>
    <mc:Fallback>
      <c:style val="7"/>
    </mc:Fallback>
  </mc:AlternateContent>
  <c:chart>
    <c:title>
      <c:tx>
        <c:rich>
          <a:bodyPr rot="0" spcFirstLastPara="1" vertOverflow="ellipsis" vert="horz" wrap="square" anchor="ctr" anchorCtr="1"/>
          <a:lstStyle/>
          <a:p>
            <a:pPr>
              <a:defRPr sz="2128" b="1" i="0" u="none" strike="noStrike" kern="1200" baseline="0">
                <a:solidFill>
                  <a:schemeClr val="tx2"/>
                </a:solidFill>
                <a:latin typeface="+mn-lt"/>
                <a:ea typeface="+mn-ea"/>
                <a:cs typeface="+mn-cs"/>
              </a:defRPr>
            </a:pPr>
            <a:r>
              <a:rPr lang="zh-CN" dirty="0">
                <a:solidFill>
                  <a:srgbClr val="F58BA1"/>
                </a:solidFill>
              </a:rPr>
              <a:t>视频发布数量的时间分布</a:t>
            </a:r>
          </a:p>
        </c:rich>
      </c:tx>
      <c:overlay val="0"/>
      <c:spPr>
        <a:noFill/>
        <a:ln>
          <a:noFill/>
        </a:ln>
        <a:effectLst/>
      </c:spPr>
      <c:txPr>
        <a:bodyPr rot="0" spcFirstLastPara="1" vertOverflow="ellipsis" vert="horz" wrap="square" anchor="ctr" anchorCtr="1"/>
        <a:lstStyle/>
        <a:p>
          <a:pPr>
            <a:defRPr sz="2128" b="1" i="0" u="none" strike="noStrike" kern="1200" baseline="0">
              <a:solidFill>
                <a:schemeClr val="tx2"/>
              </a:solidFill>
              <a:latin typeface="+mn-lt"/>
              <a:ea typeface="+mn-ea"/>
              <a:cs typeface="+mn-cs"/>
            </a:defRPr>
          </a:pPr>
          <a:endParaRPr lang="zh-CN"/>
        </a:p>
      </c:txPr>
    </c:title>
    <c:autoTitleDeleted val="0"/>
    <c:plotArea>
      <c:layout/>
      <c:barChart>
        <c:barDir val="bar"/>
        <c:grouping val="clustered"/>
        <c:varyColors val="0"/>
        <c:ser>
          <c:idx val="0"/>
          <c:order val="0"/>
          <c:tx>
            <c:strRef>
              <c:f>时间分布!$B$1</c:f>
              <c:strCache>
                <c:ptCount val="1"/>
                <c:pt idx="0">
                  <c:v>计数</c:v>
                </c:pt>
              </c:strCache>
            </c:strRef>
          </c:tx>
          <c:spPr>
            <a:solidFill>
              <a:srgbClr val="6AC1EC"/>
            </a:solidFill>
            <a:ln>
              <a:noFill/>
            </a:ln>
            <a:effectLst/>
          </c:spPr>
          <c:invertIfNegative val="0"/>
          <c:cat>
            <c:strRef>
              <c:f>时间分布!$A$2:$A$141</c:f>
              <c:strCache>
                <c:ptCount val="140"/>
                <c:pt idx="0">
                  <c:v>2019-03-20</c:v>
                </c:pt>
                <c:pt idx="1">
                  <c:v>2019-03-19</c:v>
                </c:pt>
                <c:pt idx="2">
                  <c:v>2019-03-18</c:v>
                </c:pt>
                <c:pt idx="3">
                  <c:v>2019-03-17</c:v>
                </c:pt>
                <c:pt idx="4">
                  <c:v>2019-03-15</c:v>
                </c:pt>
                <c:pt idx="5">
                  <c:v>2019-03-14</c:v>
                </c:pt>
                <c:pt idx="6">
                  <c:v>2019-03-13</c:v>
                </c:pt>
                <c:pt idx="7">
                  <c:v>2019-03-12</c:v>
                </c:pt>
                <c:pt idx="8">
                  <c:v>2019-03-11</c:v>
                </c:pt>
                <c:pt idx="9">
                  <c:v>2019-03-10</c:v>
                </c:pt>
                <c:pt idx="10">
                  <c:v>2019-03-09</c:v>
                </c:pt>
                <c:pt idx="11">
                  <c:v>2019-03-08</c:v>
                </c:pt>
                <c:pt idx="12">
                  <c:v>2019-03-07</c:v>
                </c:pt>
                <c:pt idx="13">
                  <c:v>2019-03-06</c:v>
                </c:pt>
                <c:pt idx="14">
                  <c:v>2019-03-05</c:v>
                </c:pt>
                <c:pt idx="15">
                  <c:v>2019-03-04</c:v>
                </c:pt>
                <c:pt idx="16">
                  <c:v>2019-03-03</c:v>
                </c:pt>
                <c:pt idx="17">
                  <c:v>2019-03-02</c:v>
                </c:pt>
                <c:pt idx="18">
                  <c:v>2019-03-01</c:v>
                </c:pt>
                <c:pt idx="19">
                  <c:v>2019-02-28</c:v>
                </c:pt>
                <c:pt idx="20">
                  <c:v>2019-02-27</c:v>
                </c:pt>
                <c:pt idx="21">
                  <c:v>2019-02-26</c:v>
                </c:pt>
                <c:pt idx="22">
                  <c:v>2019-02-24</c:v>
                </c:pt>
                <c:pt idx="23">
                  <c:v>2019-02-23</c:v>
                </c:pt>
                <c:pt idx="24">
                  <c:v>2019-02-22</c:v>
                </c:pt>
                <c:pt idx="25">
                  <c:v>2019-02-21</c:v>
                </c:pt>
                <c:pt idx="26">
                  <c:v>2019-02-20</c:v>
                </c:pt>
                <c:pt idx="27">
                  <c:v>2019-02-19</c:v>
                </c:pt>
                <c:pt idx="28">
                  <c:v>2019-02-18</c:v>
                </c:pt>
                <c:pt idx="29">
                  <c:v>2019-02-17</c:v>
                </c:pt>
                <c:pt idx="30">
                  <c:v>2019-02-16</c:v>
                </c:pt>
                <c:pt idx="31">
                  <c:v>2019-02-15</c:v>
                </c:pt>
                <c:pt idx="32">
                  <c:v>2019-02-14</c:v>
                </c:pt>
                <c:pt idx="33">
                  <c:v>2019-02-13</c:v>
                </c:pt>
                <c:pt idx="34">
                  <c:v>2019-02-12</c:v>
                </c:pt>
                <c:pt idx="35">
                  <c:v>2019-02-11</c:v>
                </c:pt>
                <c:pt idx="36">
                  <c:v>2019-02-10</c:v>
                </c:pt>
                <c:pt idx="37">
                  <c:v>2019-02-09</c:v>
                </c:pt>
                <c:pt idx="38">
                  <c:v>2019-02-08</c:v>
                </c:pt>
                <c:pt idx="39">
                  <c:v>2019-02-07</c:v>
                </c:pt>
                <c:pt idx="40">
                  <c:v>2019-02-06</c:v>
                </c:pt>
                <c:pt idx="41">
                  <c:v>2019-02-05</c:v>
                </c:pt>
                <c:pt idx="42">
                  <c:v>2019-02-04</c:v>
                </c:pt>
                <c:pt idx="43">
                  <c:v>2019-02-03</c:v>
                </c:pt>
                <c:pt idx="44">
                  <c:v>2019-02-02</c:v>
                </c:pt>
                <c:pt idx="45">
                  <c:v>2019-02-01</c:v>
                </c:pt>
                <c:pt idx="46">
                  <c:v>2019-01-31</c:v>
                </c:pt>
                <c:pt idx="47">
                  <c:v>2019-01-30</c:v>
                </c:pt>
                <c:pt idx="48">
                  <c:v>2019-01-29</c:v>
                </c:pt>
                <c:pt idx="49">
                  <c:v>2019-01-28</c:v>
                </c:pt>
                <c:pt idx="50">
                  <c:v>2019-01-27</c:v>
                </c:pt>
                <c:pt idx="51">
                  <c:v>2019-01-26</c:v>
                </c:pt>
                <c:pt idx="52">
                  <c:v>2019-01-25</c:v>
                </c:pt>
                <c:pt idx="53">
                  <c:v>2019-01-24</c:v>
                </c:pt>
                <c:pt idx="54">
                  <c:v>2019-01-23</c:v>
                </c:pt>
                <c:pt idx="55">
                  <c:v>2019-01-22</c:v>
                </c:pt>
                <c:pt idx="56">
                  <c:v>2019-01-21</c:v>
                </c:pt>
                <c:pt idx="57">
                  <c:v>2019-01-20</c:v>
                </c:pt>
                <c:pt idx="58">
                  <c:v>2019-01-19</c:v>
                </c:pt>
                <c:pt idx="59">
                  <c:v>2019-01-18</c:v>
                </c:pt>
                <c:pt idx="60">
                  <c:v>2019-01-17</c:v>
                </c:pt>
                <c:pt idx="61">
                  <c:v>2019-01-16</c:v>
                </c:pt>
                <c:pt idx="62">
                  <c:v>2019-01-15</c:v>
                </c:pt>
                <c:pt idx="63">
                  <c:v>2019-01-14</c:v>
                </c:pt>
                <c:pt idx="64">
                  <c:v>2019-01-13</c:v>
                </c:pt>
                <c:pt idx="65">
                  <c:v>2019-01-12</c:v>
                </c:pt>
                <c:pt idx="66">
                  <c:v>2019-01-11</c:v>
                </c:pt>
                <c:pt idx="67">
                  <c:v>2019-01-10</c:v>
                </c:pt>
                <c:pt idx="68">
                  <c:v>2019-01-09</c:v>
                </c:pt>
                <c:pt idx="69">
                  <c:v>2019-01-08</c:v>
                </c:pt>
                <c:pt idx="70">
                  <c:v>2019-01-07</c:v>
                </c:pt>
                <c:pt idx="71">
                  <c:v>2019-01-06</c:v>
                </c:pt>
                <c:pt idx="72">
                  <c:v>2019-01-05</c:v>
                </c:pt>
                <c:pt idx="73">
                  <c:v>2019-01-04</c:v>
                </c:pt>
                <c:pt idx="74">
                  <c:v>2019-01-03</c:v>
                </c:pt>
                <c:pt idx="75">
                  <c:v>2019-01-02</c:v>
                </c:pt>
                <c:pt idx="76">
                  <c:v>2019-01-01</c:v>
                </c:pt>
                <c:pt idx="77">
                  <c:v>2018-12-31</c:v>
                </c:pt>
                <c:pt idx="78">
                  <c:v>2018-12-30</c:v>
                </c:pt>
                <c:pt idx="79">
                  <c:v>2018-12-29</c:v>
                </c:pt>
                <c:pt idx="80">
                  <c:v>2018-12-28</c:v>
                </c:pt>
                <c:pt idx="81">
                  <c:v>2018-12-27</c:v>
                </c:pt>
                <c:pt idx="82">
                  <c:v>2018-12-26</c:v>
                </c:pt>
                <c:pt idx="83">
                  <c:v>2018-12-25</c:v>
                </c:pt>
                <c:pt idx="84">
                  <c:v>2018-12-24</c:v>
                </c:pt>
                <c:pt idx="85">
                  <c:v>2018-12-23</c:v>
                </c:pt>
                <c:pt idx="86">
                  <c:v>2018-12-22</c:v>
                </c:pt>
                <c:pt idx="87">
                  <c:v>2018-12-21</c:v>
                </c:pt>
                <c:pt idx="88">
                  <c:v>2018-12-20</c:v>
                </c:pt>
                <c:pt idx="89">
                  <c:v>2018-12-19</c:v>
                </c:pt>
                <c:pt idx="90">
                  <c:v>2018-12-18</c:v>
                </c:pt>
                <c:pt idx="91">
                  <c:v>2018-12-17</c:v>
                </c:pt>
                <c:pt idx="92">
                  <c:v>2018-12-16</c:v>
                </c:pt>
                <c:pt idx="93">
                  <c:v>2018-12-15</c:v>
                </c:pt>
                <c:pt idx="94">
                  <c:v>2018-12-14</c:v>
                </c:pt>
                <c:pt idx="95">
                  <c:v>2018-12-13</c:v>
                </c:pt>
                <c:pt idx="96">
                  <c:v>2018-12-12</c:v>
                </c:pt>
                <c:pt idx="97">
                  <c:v>2018-12-11</c:v>
                </c:pt>
                <c:pt idx="98">
                  <c:v>2018-12-10</c:v>
                </c:pt>
                <c:pt idx="99">
                  <c:v>2018-12-09</c:v>
                </c:pt>
                <c:pt idx="100">
                  <c:v>2018-12-08</c:v>
                </c:pt>
                <c:pt idx="101">
                  <c:v>2018-12-07</c:v>
                </c:pt>
                <c:pt idx="102">
                  <c:v>2018-12-06</c:v>
                </c:pt>
                <c:pt idx="103">
                  <c:v>2018-12-05</c:v>
                </c:pt>
                <c:pt idx="104">
                  <c:v>2018-12-04</c:v>
                </c:pt>
                <c:pt idx="105">
                  <c:v>2018-12-03</c:v>
                </c:pt>
                <c:pt idx="106">
                  <c:v>2018-12-02</c:v>
                </c:pt>
                <c:pt idx="107">
                  <c:v>2018-12-01</c:v>
                </c:pt>
                <c:pt idx="108">
                  <c:v>2018-11-29</c:v>
                </c:pt>
                <c:pt idx="109">
                  <c:v>2018-11-28</c:v>
                </c:pt>
                <c:pt idx="110">
                  <c:v>2018-11-26</c:v>
                </c:pt>
                <c:pt idx="111">
                  <c:v>2018-11-25</c:v>
                </c:pt>
                <c:pt idx="112">
                  <c:v>2018-11-24</c:v>
                </c:pt>
                <c:pt idx="113">
                  <c:v>2018-11-23</c:v>
                </c:pt>
                <c:pt idx="114">
                  <c:v>2018-11-22</c:v>
                </c:pt>
                <c:pt idx="115">
                  <c:v>2018-11-21</c:v>
                </c:pt>
                <c:pt idx="116">
                  <c:v>2018-11-20</c:v>
                </c:pt>
                <c:pt idx="117">
                  <c:v>2018-11-18</c:v>
                </c:pt>
                <c:pt idx="118">
                  <c:v>2018-11-17</c:v>
                </c:pt>
                <c:pt idx="119">
                  <c:v>2018-11-16</c:v>
                </c:pt>
                <c:pt idx="120">
                  <c:v>2018-11-15</c:v>
                </c:pt>
                <c:pt idx="121">
                  <c:v>2018-11-13</c:v>
                </c:pt>
                <c:pt idx="122">
                  <c:v>2018-11-12</c:v>
                </c:pt>
                <c:pt idx="123">
                  <c:v>2018-11-11</c:v>
                </c:pt>
                <c:pt idx="124">
                  <c:v>2018-11-10</c:v>
                </c:pt>
                <c:pt idx="125">
                  <c:v>2018-11-09</c:v>
                </c:pt>
                <c:pt idx="126">
                  <c:v>2018-11-07</c:v>
                </c:pt>
                <c:pt idx="127">
                  <c:v>2018-11-06</c:v>
                </c:pt>
                <c:pt idx="128">
                  <c:v>2018-11-05</c:v>
                </c:pt>
                <c:pt idx="129">
                  <c:v>2018-11-04</c:v>
                </c:pt>
                <c:pt idx="130">
                  <c:v>2018-11-01</c:v>
                </c:pt>
                <c:pt idx="131">
                  <c:v>2018-10-29</c:v>
                </c:pt>
                <c:pt idx="132">
                  <c:v>2018-10-28</c:v>
                </c:pt>
                <c:pt idx="133">
                  <c:v>2018-10-25</c:v>
                </c:pt>
                <c:pt idx="134">
                  <c:v>2018-10-24</c:v>
                </c:pt>
                <c:pt idx="135">
                  <c:v>2018-10-23</c:v>
                </c:pt>
                <c:pt idx="136">
                  <c:v>2018-10-21</c:v>
                </c:pt>
                <c:pt idx="137">
                  <c:v>2018-10-19</c:v>
                </c:pt>
                <c:pt idx="138">
                  <c:v>2018-10-18</c:v>
                </c:pt>
                <c:pt idx="139">
                  <c:v>2018-10-16</c:v>
                </c:pt>
              </c:strCache>
            </c:strRef>
          </c:cat>
          <c:val>
            <c:numRef>
              <c:f>时间分布!$B$2:$B$141</c:f>
              <c:numCache>
                <c:formatCode>General</c:formatCode>
                <c:ptCount val="140"/>
                <c:pt idx="0">
                  <c:v>2</c:v>
                </c:pt>
                <c:pt idx="1">
                  <c:v>3</c:v>
                </c:pt>
                <c:pt idx="2">
                  <c:v>2</c:v>
                </c:pt>
                <c:pt idx="3">
                  <c:v>2</c:v>
                </c:pt>
                <c:pt idx="4">
                  <c:v>5</c:v>
                </c:pt>
                <c:pt idx="5">
                  <c:v>3</c:v>
                </c:pt>
                <c:pt idx="6">
                  <c:v>1</c:v>
                </c:pt>
                <c:pt idx="7">
                  <c:v>4</c:v>
                </c:pt>
                <c:pt idx="8">
                  <c:v>2</c:v>
                </c:pt>
                <c:pt idx="9">
                  <c:v>2</c:v>
                </c:pt>
                <c:pt idx="10">
                  <c:v>4</c:v>
                </c:pt>
                <c:pt idx="11">
                  <c:v>3</c:v>
                </c:pt>
                <c:pt idx="12">
                  <c:v>5</c:v>
                </c:pt>
                <c:pt idx="13">
                  <c:v>2</c:v>
                </c:pt>
                <c:pt idx="14">
                  <c:v>6</c:v>
                </c:pt>
                <c:pt idx="15">
                  <c:v>2</c:v>
                </c:pt>
                <c:pt idx="16">
                  <c:v>3</c:v>
                </c:pt>
                <c:pt idx="17">
                  <c:v>5</c:v>
                </c:pt>
                <c:pt idx="18">
                  <c:v>2</c:v>
                </c:pt>
                <c:pt idx="19">
                  <c:v>5</c:v>
                </c:pt>
                <c:pt idx="20">
                  <c:v>2</c:v>
                </c:pt>
                <c:pt idx="21">
                  <c:v>1</c:v>
                </c:pt>
                <c:pt idx="22">
                  <c:v>2</c:v>
                </c:pt>
                <c:pt idx="23">
                  <c:v>11</c:v>
                </c:pt>
                <c:pt idx="24">
                  <c:v>5</c:v>
                </c:pt>
                <c:pt idx="25">
                  <c:v>7</c:v>
                </c:pt>
                <c:pt idx="26">
                  <c:v>1</c:v>
                </c:pt>
                <c:pt idx="27">
                  <c:v>5</c:v>
                </c:pt>
                <c:pt idx="28">
                  <c:v>8</c:v>
                </c:pt>
                <c:pt idx="29">
                  <c:v>7</c:v>
                </c:pt>
                <c:pt idx="30">
                  <c:v>8</c:v>
                </c:pt>
                <c:pt idx="31">
                  <c:v>10</c:v>
                </c:pt>
                <c:pt idx="32">
                  <c:v>5</c:v>
                </c:pt>
                <c:pt idx="33">
                  <c:v>7</c:v>
                </c:pt>
                <c:pt idx="34">
                  <c:v>10</c:v>
                </c:pt>
                <c:pt idx="35">
                  <c:v>3</c:v>
                </c:pt>
                <c:pt idx="36">
                  <c:v>9</c:v>
                </c:pt>
                <c:pt idx="37">
                  <c:v>6</c:v>
                </c:pt>
                <c:pt idx="38">
                  <c:v>6</c:v>
                </c:pt>
                <c:pt idx="39">
                  <c:v>4</c:v>
                </c:pt>
                <c:pt idx="40">
                  <c:v>10</c:v>
                </c:pt>
                <c:pt idx="41">
                  <c:v>2</c:v>
                </c:pt>
                <c:pt idx="42">
                  <c:v>3</c:v>
                </c:pt>
                <c:pt idx="43">
                  <c:v>12</c:v>
                </c:pt>
                <c:pt idx="44">
                  <c:v>9</c:v>
                </c:pt>
                <c:pt idx="45">
                  <c:v>6</c:v>
                </c:pt>
                <c:pt idx="46">
                  <c:v>6</c:v>
                </c:pt>
                <c:pt idx="47">
                  <c:v>7</c:v>
                </c:pt>
                <c:pt idx="48">
                  <c:v>6</c:v>
                </c:pt>
                <c:pt idx="49">
                  <c:v>8</c:v>
                </c:pt>
                <c:pt idx="50">
                  <c:v>9</c:v>
                </c:pt>
                <c:pt idx="51">
                  <c:v>5</c:v>
                </c:pt>
                <c:pt idx="52">
                  <c:v>4</c:v>
                </c:pt>
                <c:pt idx="53">
                  <c:v>11</c:v>
                </c:pt>
                <c:pt idx="54">
                  <c:v>2</c:v>
                </c:pt>
                <c:pt idx="55">
                  <c:v>3</c:v>
                </c:pt>
                <c:pt idx="56">
                  <c:v>12</c:v>
                </c:pt>
                <c:pt idx="57">
                  <c:v>7</c:v>
                </c:pt>
                <c:pt idx="58">
                  <c:v>5</c:v>
                </c:pt>
                <c:pt idx="59">
                  <c:v>13</c:v>
                </c:pt>
                <c:pt idx="60">
                  <c:v>5</c:v>
                </c:pt>
                <c:pt idx="61">
                  <c:v>8</c:v>
                </c:pt>
                <c:pt idx="62">
                  <c:v>7</c:v>
                </c:pt>
                <c:pt idx="63">
                  <c:v>9</c:v>
                </c:pt>
                <c:pt idx="64">
                  <c:v>10</c:v>
                </c:pt>
                <c:pt idx="65">
                  <c:v>15</c:v>
                </c:pt>
                <c:pt idx="66">
                  <c:v>10</c:v>
                </c:pt>
                <c:pt idx="67">
                  <c:v>12</c:v>
                </c:pt>
                <c:pt idx="68">
                  <c:v>12</c:v>
                </c:pt>
                <c:pt idx="69">
                  <c:v>10</c:v>
                </c:pt>
                <c:pt idx="70">
                  <c:v>13</c:v>
                </c:pt>
                <c:pt idx="71">
                  <c:v>19</c:v>
                </c:pt>
                <c:pt idx="72">
                  <c:v>23</c:v>
                </c:pt>
                <c:pt idx="73">
                  <c:v>17</c:v>
                </c:pt>
                <c:pt idx="74">
                  <c:v>12</c:v>
                </c:pt>
                <c:pt idx="75">
                  <c:v>16</c:v>
                </c:pt>
                <c:pt idx="76">
                  <c:v>18</c:v>
                </c:pt>
                <c:pt idx="77">
                  <c:v>40</c:v>
                </c:pt>
                <c:pt idx="78">
                  <c:v>25</c:v>
                </c:pt>
                <c:pt idx="79">
                  <c:v>37</c:v>
                </c:pt>
                <c:pt idx="80">
                  <c:v>30</c:v>
                </c:pt>
                <c:pt idx="81">
                  <c:v>33</c:v>
                </c:pt>
                <c:pt idx="82">
                  <c:v>17</c:v>
                </c:pt>
                <c:pt idx="83">
                  <c:v>18</c:v>
                </c:pt>
                <c:pt idx="84">
                  <c:v>20</c:v>
                </c:pt>
                <c:pt idx="85">
                  <c:v>13</c:v>
                </c:pt>
                <c:pt idx="86">
                  <c:v>11</c:v>
                </c:pt>
                <c:pt idx="87">
                  <c:v>12</c:v>
                </c:pt>
                <c:pt idx="88">
                  <c:v>16</c:v>
                </c:pt>
                <c:pt idx="89">
                  <c:v>14</c:v>
                </c:pt>
                <c:pt idx="90">
                  <c:v>9</c:v>
                </c:pt>
                <c:pt idx="91">
                  <c:v>8</c:v>
                </c:pt>
                <c:pt idx="92">
                  <c:v>11</c:v>
                </c:pt>
                <c:pt idx="93">
                  <c:v>3</c:v>
                </c:pt>
                <c:pt idx="94">
                  <c:v>5</c:v>
                </c:pt>
                <c:pt idx="95">
                  <c:v>6</c:v>
                </c:pt>
                <c:pt idx="96">
                  <c:v>3</c:v>
                </c:pt>
                <c:pt idx="97">
                  <c:v>7</c:v>
                </c:pt>
                <c:pt idx="98">
                  <c:v>3</c:v>
                </c:pt>
                <c:pt idx="99">
                  <c:v>11</c:v>
                </c:pt>
                <c:pt idx="100">
                  <c:v>3</c:v>
                </c:pt>
                <c:pt idx="101">
                  <c:v>5</c:v>
                </c:pt>
                <c:pt idx="102">
                  <c:v>3</c:v>
                </c:pt>
                <c:pt idx="103">
                  <c:v>3</c:v>
                </c:pt>
                <c:pt idx="104">
                  <c:v>2</c:v>
                </c:pt>
                <c:pt idx="105">
                  <c:v>2</c:v>
                </c:pt>
                <c:pt idx="106">
                  <c:v>3</c:v>
                </c:pt>
                <c:pt idx="107">
                  <c:v>4</c:v>
                </c:pt>
                <c:pt idx="108">
                  <c:v>4</c:v>
                </c:pt>
                <c:pt idx="109">
                  <c:v>6</c:v>
                </c:pt>
                <c:pt idx="110">
                  <c:v>3</c:v>
                </c:pt>
                <c:pt idx="111">
                  <c:v>2</c:v>
                </c:pt>
                <c:pt idx="112">
                  <c:v>1</c:v>
                </c:pt>
                <c:pt idx="113">
                  <c:v>2</c:v>
                </c:pt>
                <c:pt idx="114">
                  <c:v>1</c:v>
                </c:pt>
                <c:pt idx="115">
                  <c:v>3</c:v>
                </c:pt>
                <c:pt idx="116">
                  <c:v>2</c:v>
                </c:pt>
                <c:pt idx="117">
                  <c:v>3</c:v>
                </c:pt>
                <c:pt idx="118">
                  <c:v>4</c:v>
                </c:pt>
                <c:pt idx="119">
                  <c:v>4</c:v>
                </c:pt>
                <c:pt idx="120">
                  <c:v>3</c:v>
                </c:pt>
                <c:pt idx="121">
                  <c:v>1</c:v>
                </c:pt>
                <c:pt idx="122">
                  <c:v>2</c:v>
                </c:pt>
                <c:pt idx="123">
                  <c:v>2</c:v>
                </c:pt>
                <c:pt idx="124">
                  <c:v>3</c:v>
                </c:pt>
                <c:pt idx="125">
                  <c:v>2</c:v>
                </c:pt>
                <c:pt idx="126">
                  <c:v>3</c:v>
                </c:pt>
                <c:pt idx="127">
                  <c:v>1</c:v>
                </c:pt>
                <c:pt idx="128">
                  <c:v>2</c:v>
                </c:pt>
                <c:pt idx="129">
                  <c:v>1</c:v>
                </c:pt>
                <c:pt idx="130">
                  <c:v>1</c:v>
                </c:pt>
                <c:pt idx="131">
                  <c:v>1</c:v>
                </c:pt>
                <c:pt idx="132">
                  <c:v>2</c:v>
                </c:pt>
                <c:pt idx="133">
                  <c:v>1</c:v>
                </c:pt>
                <c:pt idx="134">
                  <c:v>1</c:v>
                </c:pt>
                <c:pt idx="135">
                  <c:v>2</c:v>
                </c:pt>
                <c:pt idx="136">
                  <c:v>1</c:v>
                </c:pt>
                <c:pt idx="137">
                  <c:v>2</c:v>
                </c:pt>
                <c:pt idx="138">
                  <c:v>1</c:v>
                </c:pt>
                <c:pt idx="139">
                  <c:v>1</c:v>
                </c:pt>
              </c:numCache>
            </c:numRef>
          </c:val>
          <c:extLst>
            <c:ext xmlns:c16="http://schemas.microsoft.com/office/drawing/2014/chart" uri="{C3380CC4-5D6E-409C-BE32-E72D297353CC}">
              <c16:uniqueId val="{00000000-1024-4D14-A594-609C696797AC}"/>
            </c:ext>
          </c:extLst>
        </c:ser>
        <c:dLbls>
          <c:showLegendKey val="0"/>
          <c:showVal val="0"/>
          <c:showCatName val="0"/>
          <c:showSerName val="0"/>
          <c:showPercent val="0"/>
          <c:showBubbleSize val="0"/>
        </c:dLbls>
        <c:gapWidth val="100"/>
        <c:axId val="1493828991"/>
        <c:axId val="1494309183"/>
      </c:barChart>
      <c:catAx>
        <c:axId val="1493828991"/>
        <c:scaling>
          <c:orientation val="minMax"/>
        </c:scaling>
        <c:delete val="0"/>
        <c:axPos val="l"/>
        <c:title>
          <c:tx>
            <c:rich>
              <a:bodyPr rot="-5400000" spcFirstLastPara="1" vertOverflow="ellipsis" vert="horz" wrap="square" anchor="ctr" anchorCtr="1"/>
              <a:lstStyle/>
              <a:p>
                <a:pPr>
                  <a:defRPr sz="1197" b="1" i="0" u="none" strike="noStrike" kern="1200" baseline="0">
                    <a:solidFill>
                      <a:schemeClr val="tx2"/>
                    </a:solidFill>
                    <a:latin typeface="+mn-lt"/>
                    <a:ea typeface="+mn-ea"/>
                    <a:cs typeface="+mn-cs"/>
                  </a:defRPr>
                </a:pPr>
                <a:r>
                  <a:rPr lang="zh-CN" dirty="0">
                    <a:solidFill>
                      <a:srgbClr val="F58BA1"/>
                    </a:solidFill>
                  </a:rPr>
                  <a:t>时间</a:t>
                </a:r>
              </a:p>
            </c:rich>
          </c:tx>
          <c:overlay val="0"/>
          <c:spPr>
            <a:noFill/>
            <a:ln>
              <a:noFill/>
            </a:ln>
            <a:effectLst/>
          </c:spPr>
          <c:txPr>
            <a:bodyPr rot="-5400000" spcFirstLastPara="1" vertOverflow="ellipsis" vert="horz" wrap="square" anchor="ctr" anchorCtr="1"/>
            <a:lstStyle/>
            <a:p>
              <a:pPr>
                <a:defRPr sz="1197" b="1" i="0" u="none" strike="noStrike" kern="1200" baseline="0">
                  <a:solidFill>
                    <a:schemeClr val="tx2"/>
                  </a:solidFill>
                  <a:latin typeface="+mn-lt"/>
                  <a:ea typeface="+mn-ea"/>
                  <a:cs typeface="+mn-cs"/>
                </a:defRPr>
              </a:pPr>
              <a:endParaRPr lang="zh-CN"/>
            </a:p>
          </c:txPr>
        </c:title>
        <c:numFmt formatCode="General" sourceLinked="1"/>
        <c:majorTickMark val="none"/>
        <c:minorTickMark val="none"/>
        <c:tickLblPos val="nextTo"/>
        <c:spPr>
          <a:noFill/>
          <a:ln w="9525" cap="flat" cmpd="sng" algn="ctr">
            <a:solidFill>
              <a:schemeClr val="tx2">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zh-CN"/>
          </a:p>
        </c:txPr>
        <c:crossAx val="1494309183"/>
        <c:crosses val="autoZero"/>
        <c:auto val="1"/>
        <c:lblAlgn val="ctr"/>
        <c:lblOffset val="100"/>
        <c:noMultiLvlLbl val="0"/>
      </c:catAx>
      <c:valAx>
        <c:axId val="1494309183"/>
        <c:scaling>
          <c:orientation val="minMax"/>
        </c:scaling>
        <c:delete val="0"/>
        <c:axPos val="b"/>
        <c:majorGridlines>
          <c:spPr>
            <a:ln w="9525" cap="flat" cmpd="sng" algn="ctr">
              <a:solidFill>
                <a:schemeClr val="tx2">
                  <a:lumMod val="15000"/>
                  <a:lumOff val="85000"/>
                </a:schemeClr>
              </a:solidFill>
              <a:round/>
            </a:ln>
            <a:effectLst/>
          </c:spPr>
        </c:majorGridlines>
        <c:title>
          <c:tx>
            <c:rich>
              <a:bodyPr rot="0" spcFirstLastPara="1" vertOverflow="ellipsis" vert="horz" wrap="square" anchor="ctr" anchorCtr="1"/>
              <a:lstStyle/>
              <a:p>
                <a:pPr>
                  <a:defRPr sz="1197" b="1" i="0" u="none" strike="noStrike" kern="1200" baseline="0">
                    <a:solidFill>
                      <a:schemeClr val="tx2"/>
                    </a:solidFill>
                    <a:latin typeface="+mn-lt"/>
                    <a:ea typeface="+mn-ea"/>
                    <a:cs typeface="+mn-cs"/>
                  </a:defRPr>
                </a:pPr>
                <a:r>
                  <a:rPr lang="zh-CN" dirty="0">
                    <a:solidFill>
                      <a:srgbClr val="F58BA1"/>
                    </a:solidFill>
                  </a:rPr>
                  <a:t>视频数量</a:t>
                </a:r>
              </a:p>
            </c:rich>
          </c:tx>
          <c:layout>
            <c:manualLayout>
              <c:xMode val="edge"/>
              <c:yMode val="edge"/>
              <c:x val="0.48613756761152144"/>
              <c:y val="0.91792788622269605"/>
            </c:manualLayout>
          </c:layout>
          <c:overlay val="0"/>
          <c:spPr>
            <a:noFill/>
            <a:ln>
              <a:noFill/>
            </a:ln>
            <a:effectLst/>
          </c:spPr>
          <c:txPr>
            <a:bodyPr rot="0" spcFirstLastPara="1" vertOverflow="ellipsis" vert="horz" wrap="square" anchor="ctr" anchorCtr="1"/>
            <a:lstStyle/>
            <a:p>
              <a:pPr>
                <a:defRPr sz="1197" b="1" i="0" u="none" strike="noStrike" kern="1200" baseline="0">
                  <a:solidFill>
                    <a:schemeClr val="tx2"/>
                  </a:solidFill>
                  <a:latin typeface="+mn-lt"/>
                  <a:ea typeface="+mn-ea"/>
                  <a:cs typeface="+mn-cs"/>
                </a:defRPr>
              </a:pPr>
              <a:endParaRPr lang="zh-CN"/>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zh-CN"/>
          </a:p>
        </c:txPr>
        <c:crossAx val="1493828991"/>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ctr" rtl="0">
              <a:defRPr sz="1862" b="0" i="0" u="none" strike="noStrike" kern="1200" cap="none" spc="20" baseline="0">
                <a:solidFill>
                  <a:prstClr val="black">
                    <a:lumMod val="50000"/>
                    <a:lumOff val="50000"/>
                  </a:prstClr>
                </a:solidFill>
                <a:latin typeface="+mn-lt"/>
                <a:ea typeface="+mn-ea"/>
                <a:cs typeface="+mn-cs"/>
              </a:defRPr>
            </a:pPr>
            <a:r>
              <a:rPr lang="zh-CN" altLang="en-US" sz="2000" b="1" i="0" u="none" strike="noStrike" kern="1200" cap="none" spc="20" baseline="0" dirty="0">
                <a:solidFill>
                  <a:schemeClr val="bg1"/>
                </a:solidFill>
                <a:latin typeface="+mn-lt"/>
                <a:ea typeface="+mn-ea"/>
                <a:cs typeface="+mn-cs"/>
              </a:rPr>
              <a:t>发弹幕习惯：有时候发的比例最大</a:t>
            </a:r>
            <a:endParaRPr lang="zh-CN" sz="2000" b="1" i="0" u="none" strike="noStrike" kern="1200" cap="none" spc="20" baseline="0" dirty="0">
              <a:solidFill>
                <a:schemeClr val="bg1"/>
              </a:solidFill>
              <a:latin typeface="+mn-lt"/>
              <a:ea typeface="+mn-ea"/>
              <a:cs typeface="+mn-cs"/>
            </a:endParaRPr>
          </a:p>
        </c:rich>
      </c:tx>
      <c:layout>
        <c:manualLayout>
          <c:xMode val="edge"/>
          <c:yMode val="edge"/>
          <c:x val="0.20934595449446067"/>
          <c:y val="8.4638888888888904E-4"/>
        </c:manualLayout>
      </c:layout>
      <c:overlay val="0"/>
      <c:spPr>
        <a:solidFill>
          <a:srgbClr val="6AC1EC"/>
        </a:solidFill>
        <a:ln>
          <a:noFill/>
        </a:ln>
        <a:effectLst/>
      </c:spPr>
      <c:txPr>
        <a:bodyPr rot="0" spcFirstLastPara="1" vertOverflow="ellipsis" vert="horz" wrap="square" anchor="ctr" anchorCtr="1"/>
        <a:lstStyle/>
        <a:p>
          <a:pPr algn="ctr" rtl="0">
            <a:defRPr sz="1862" b="0" i="0" u="none" strike="noStrike" kern="1200" cap="none" spc="20" baseline="0">
              <a:solidFill>
                <a:prstClr val="black">
                  <a:lumMod val="50000"/>
                  <a:lumOff val="50000"/>
                </a:prstClr>
              </a:solidFill>
              <a:latin typeface="+mn-lt"/>
              <a:ea typeface="+mn-ea"/>
              <a:cs typeface="+mn-cs"/>
            </a:defRPr>
          </a:pPr>
          <a:endParaRPr lang="zh-CN"/>
        </a:p>
      </c:txPr>
    </c:title>
    <c:autoTitleDeleted val="0"/>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0.33443329458304377"/>
          <c:y val="0.2015681901866338"/>
          <c:w val="0.43247070415435895"/>
          <c:h val="0.52567821974746898"/>
        </c:manualLayout>
      </c:layout>
      <c:pie3DChart>
        <c:varyColors val="1"/>
        <c:ser>
          <c:idx val="0"/>
          <c:order val="0"/>
          <c:tx>
            <c:strRef>
              <c:f>Sheet1!$B$1</c:f>
              <c:strCache>
                <c:ptCount val="1"/>
                <c:pt idx="0">
                  <c:v>发弹幕频率</c:v>
                </c:pt>
              </c:strCache>
            </c:strRef>
          </c:tx>
          <c:dPt>
            <c:idx val="0"/>
            <c:bubble3D val="0"/>
            <c:spPr>
              <a:solidFill>
                <a:srgbClr val="FFD2D5"/>
              </a:solidFill>
              <a:ln>
                <a:noFill/>
              </a:ln>
              <a:effectLst/>
              <a:sp3d/>
            </c:spPr>
            <c:extLst>
              <c:ext xmlns:c16="http://schemas.microsoft.com/office/drawing/2014/chart" uri="{C3380CC4-5D6E-409C-BE32-E72D297353CC}">
                <c16:uniqueId val="{00000001-BCD9-4A9A-8523-91616DC4AB0D}"/>
              </c:ext>
            </c:extLst>
          </c:dPt>
          <c:dPt>
            <c:idx val="1"/>
            <c:bubble3D val="0"/>
            <c:spPr>
              <a:solidFill>
                <a:srgbClr val="6AC1EC"/>
              </a:solidFill>
              <a:ln>
                <a:noFill/>
              </a:ln>
              <a:effectLst/>
              <a:sp3d/>
            </c:spPr>
            <c:extLst>
              <c:ext xmlns:c16="http://schemas.microsoft.com/office/drawing/2014/chart" uri="{C3380CC4-5D6E-409C-BE32-E72D297353CC}">
                <c16:uniqueId val="{00000003-BCD9-4A9A-8523-91616DC4AB0D}"/>
              </c:ext>
            </c:extLst>
          </c:dPt>
          <c:dPt>
            <c:idx val="2"/>
            <c:bubble3D val="0"/>
            <c:spPr>
              <a:gradFill rotWithShape="1">
                <a:gsLst>
                  <a:gs pos="0">
                    <a:schemeClr val="accent3">
                      <a:lumMod val="110000"/>
                      <a:satMod val="105000"/>
                      <a:tint val="67000"/>
                    </a:schemeClr>
                  </a:gs>
                  <a:gs pos="50000">
                    <a:schemeClr val="accent3">
                      <a:lumMod val="105000"/>
                      <a:satMod val="103000"/>
                      <a:tint val="73000"/>
                    </a:schemeClr>
                  </a:gs>
                  <a:gs pos="100000">
                    <a:schemeClr val="accent3">
                      <a:lumMod val="105000"/>
                      <a:satMod val="109000"/>
                      <a:tint val="81000"/>
                    </a:schemeClr>
                  </a:gs>
                </a:gsLst>
                <a:lin ang="5400000" scaled="0"/>
              </a:gradFill>
              <a:ln>
                <a:noFill/>
              </a:ln>
              <a:effectLst/>
              <a:sp3d/>
            </c:spPr>
            <c:extLst>
              <c:ext xmlns:c16="http://schemas.microsoft.com/office/drawing/2014/chart" uri="{C3380CC4-5D6E-409C-BE32-E72D297353CC}">
                <c16:uniqueId val="{00000005-BCD9-4A9A-8523-91616DC4AB0D}"/>
              </c:ext>
            </c:extLst>
          </c:dPt>
          <c:dPt>
            <c:idx val="3"/>
            <c:bubble3D val="0"/>
            <c:spPr>
              <a:gradFill rotWithShape="1">
                <a:gsLst>
                  <a:gs pos="0">
                    <a:schemeClr val="accent4">
                      <a:lumMod val="110000"/>
                      <a:satMod val="105000"/>
                      <a:tint val="67000"/>
                    </a:schemeClr>
                  </a:gs>
                  <a:gs pos="50000">
                    <a:schemeClr val="accent4">
                      <a:lumMod val="105000"/>
                      <a:satMod val="103000"/>
                      <a:tint val="73000"/>
                    </a:schemeClr>
                  </a:gs>
                  <a:gs pos="100000">
                    <a:schemeClr val="accent4">
                      <a:lumMod val="105000"/>
                      <a:satMod val="109000"/>
                      <a:tint val="81000"/>
                    </a:schemeClr>
                  </a:gs>
                </a:gsLst>
                <a:lin ang="5400000" scaled="0"/>
              </a:gradFill>
              <a:ln>
                <a:noFill/>
              </a:ln>
              <a:effectLst/>
              <a:sp3d/>
            </c:spPr>
            <c:extLst>
              <c:ext xmlns:c16="http://schemas.microsoft.com/office/drawing/2014/chart" uri="{C3380CC4-5D6E-409C-BE32-E72D297353CC}">
                <c16:uniqueId val="{00000007-BCD9-4A9A-8523-91616DC4AB0D}"/>
              </c:ext>
            </c:extLst>
          </c:dPt>
          <c:dLbls>
            <c:dLbl>
              <c:idx val="0"/>
              <c:layout>
                <c:manualLayout>
                  <c:x val="-0.14230808018556076"/>
                  <c:y val="-8.2513241773431986E-2"/>
                </c:manualLayout>
              </c:layout>
              <c:tx>
                <c:rich>
                  <a:bodyPr/>
                  <a:lstStyle/>
                  <a:p>
                    <a:fld id="{BED71CE2-E680-4B42-9CFF-8F60B3CE348A}" type="VALUE">
                      <a:rPr lang="en-US" altLang="zh-CN" sz="1600" b="1">
                        <a:solidFill>
                          <a:schemeClr val="bg1"/>
                        </a:solidFill>
                      </a:rPr>
                      <a:pPr/>
                      <a:t>[值]</a:t>
                    </a:fld>
                    <a:endParaRPr lang="zh-CN" altLang="en-US"/>
                  </a:p>
                </c:rich>
              </c:tx>
              <c:dLblPos val="bestFit"/>
              <c:showLegendKey val="0"/>
              <c:showVal val="1"/>
              <c:showCatName val="1"/>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BCD9-4A9A-8523-91616DC4AB0D}"/>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65000"/>
                        <a:lumOff val="35000"/>
                      </a:schemeClr>
                    </a:solidFill>
                    <a:latin typeface="+mn-lt"/>
                    <a:ea typeface="+mn-ea"/>
                    <a:cs typeface="+mn-cs"/>
                  </a:defRPr>
                </a:pPr>
                <a:endParaRPr lang="zh-CN"/>
              </a:p>
            </c:txPr>
            <c:dLblPos val="outEnd"/>
            <c:showLegendKey val="0"/>
            <c:showVal val="1"/>
            <c:showCatName val="1"/>
            <c:showSerName val="0"/>
            <c:showPercent val="0"/>
            <c:showBubbleSize val="0"/>
            <c:showLeaderLines val="1"/>
            <c:leaderLines>
              <c:spPr>
                <a:ln w="9525">
                  <a:solidFill>
                    <a:schemeClr val="tx1">
                      <a:lumMod val="35000"/>
                      <a:lumOff val="65000"/>
                    </a:schemeClr>
                  </a:solidFill>
                </a:ln>
                <a:effectLst/>
              </c:spPr>
            </c:leaderLines>
            <c:extLst>
              <c:ext xmlns:c15="http://schemas.microsoft.com/office/drawing/2012/chart" uri="{CE6537A1-D6FC-4f65-9D91-7224C49458BB}"/>
            </c:extLst>
          </c:dLbls>
          <c:cat>
            <c:strRef>
              <c:f>Sheet1!$A$2:$A$5</c:f>
              <c:strCache>
                <c:ptCount val="3"/>
                <c:pt idx="0">
                  <c:v>有时候发</c:v>
                </c:pt>
                <c:pt idx="1">
                  <c:v>几乎不发</c:v>
                </c:pt>
                <c:pt idx="2">
                  <c:v>每个视频都发</c:v>
                </c:pt>
              </c:strCache>
            </c:strRef>
          </c:cat>
          <c:val>
            <c:numRef>
              <c:f>Sheet1!$B$2:$B$5</c:f>
              <c:numCache>
                <c:formatCode>0.00%</c:formatCode>
                <c:ptCount val="4"/>
                <c:pt idx="0">
                  <c:v>0.67069999999999996</c:v>
                </c:pt>
                <c:pt idx="1">
                  <c:v>0.32319999999999999</c:v>
                </c:pt>
                <c:pt idx="2">
                  <c:v>6.1000000000000004E-3</c:v>
                </c:pt>
              </c:numCache>
            </c:numRef>
          </c:val>
          <c:extLst>
            <c:ext xmlns:c16="http://schemas.microsoft.com/office/drawing/2014/chart" uri="{C3380CC4-5D6E-409C-BE32-E72D297353CC}">
              <c16:uniqueId val="{00000008-BCD9-4A9A-8523-91616DC4AB0D}"/>
            </c:ext>
          </c:extLst>
        </c:ser>
        <c:dLbls>
          <c:dLblPos val="outEnd"/>
          <c:showLegendKey val="0"/>
          <c:showVal val="0"/>
          <c:showCatName val="1"/>
          <c:showSerName val="0"/>
          <c:showPercent val="0"/>
          <c:showBubbleSize val="0"/>
          <c:showLeaderLines val="1"/>
        </c:dLbls>
      </c:pie3DChart>
      <c:spPr>
        <a:noFill/>
        <a:ln>
          <a:noFill/>
        </a:ln>
        <a:effectLst/>
      </c:spPr>
    </c:plotArea>
    <c:legend>
      <c:legendPos val="b"/>
      <c:layout>
        <c:manualLayout>
          <c:xMode val="edge"/>
          <c:yMode val="edge"/>
          <c:x val="0.12014995431441518"/>
          <c:y val="0.92161805555555554"/>
          <c:w val="0.71927646796396882"/>
          <c:h val="5.8155144609889131E-2"/>
        </c:manualLayout>
      </c:layout>
      <c:overlay val="0"/>
      <c:spPr>
        <a:noFill/>
        <a:ln>
          <a:noFill/>
        </a:ln>
        <a:effectLst/>
      </c:spPr>
      <c:txPr>
        <a:bodyPr rot="0" spcFirstLastPara="1" vertOverflow="ellipsis" vert="horz" wrap="square" anchor="ctr" anchorCtr="1"/>
        <a:lstStyle/>
        <a:p>
          <a:pPr>
            <a:defRPr sz="1600" b="0" i="0" u="none" strike="noStrike" kern="1200" baseline="0">
              <a:solidFill>
                <a:schemeClr val="tx1">
                  <a:lumMod val="50000"/>
                  <a:lumOff val="50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cap="none" spc="20" baseline="0">
                <a:solidFill>
                  <a:schemeClr val="tx1">
                    <a:lumMod val="50000"/>
                    <a:lumOff val="50000"/>
                  </a:schemeClr>
                </a:solidFill>
                <a:latin typeface="+mn-lt"/>
                <a:ea typeface="+mn-ea"/>
                <a:cs typeface="+mn-cs"/>
              </a:defRPr>
            </a:pPr>
            <a:r>
              <a:rPr lang="zh-CN" sz="2000" b="1" dirty="0">
                <a:solidFill>
                  <a:schemeClr val="bg1"/>
                </a:solidFill>
              </a:rPr>
              <a:t>设备</a:t>
            </a:r>
            <a:r>
              <a:rPr lang="zh-CN" altLang="en-US" sz="2000" b="1" dirty="0">
                <a:solidFill>
                  <a:schemeClr val="bg1"/>
                </a:solidFill>
              </a:rPr>
              <a:t>：移动端为主</a:t>
            </a:r>
            <a:endParaRPr lang="zh-CN" sz="2000" b="1" dirty="0">
              <a:solidFill>
                <a:schemeClr val="bg1"/>
              </a:solidFill>
            </a:endParaRPr>
          </a:p>
        </c:rich>
      </c:tx>
      <c:layout>
        <c:manualLayout>
          <c:xMode val="edge"/>
          <c:yMode val="edge"/>
          <c:x val="0.30156466546496019"/>
          <c:y val="0"/>
        </c:manualLayout>
      </c:layout>
      <c:overlay val="0"/>
      <c:spPr>
        <a:solidFill>
          <a:srgbClr val="6AC1EC"/>
        </a:solidFill>
        <a:ln>
          <a:noFill/>
        </a:ln>
        <a:effectLst/>
      </c:spPr>
      <c:txPr>
        <a:bodyPr rot="0" spcFirstLastPara="1" vertOverflow="ellipsis" vert="horz" wrap="square" anchor="ctr" anchorCtr="1"/>
        <a:lstStyle/>
        <a:p>
          <a:pPr>
            <a:defRPr sz="1862" b="0" i="0" u="none" strike="noStrike" kern="1200" cap="none" spc="20" baseline="0">
              <a:solidFill>
                <a:schemeClr val="tx1">
                  <a:lumMod val="50000"/>
                  <a:lumOff val="50000"/>
                </a:schemeClr>
              </a:solidFill>
              <a:latin typeface="+mn-lt"/>
              <a:ea typeface="+mn-ea"/>
              <a:cs typeface="+mn-cs"/>
            </a:defRPr>
          </a:pPr>
          <a:endParaRPr lang="zh-CN"/>
        </a:p>
      </c:txPr>
    </c:title>
    <c:autoTitleDeleted val="0"/>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0.22440463614904257"/>
          <c:y val="0.16208085930294319"/>
          <c:w val="0.55119098163173275"/>
          <c:h val="0.60393459517346015"/>
        </c:manualLayout>
      </c:layout>
      <c:pie3DChart>
        <c:varyColors val="1"/>
        <c:ser>
          <c:idx val="0"/>
          <c:order val="0"/>
          <c:tx>
            <c:strRef>
              <c:f>Sheet1!$B$1</c:f>
              <c:strCache>
                <c:ptCount val="1"/>
                <c:pt idx="0">
                  <c:v>弹幕发送设备</c:v>
                </c:pt>
              </c:strCache>
            </c:strRef>
          </c:tx>
          <c:dPt>
            <c:idx val="0"/>
            <c:bubble3D val="0"/>
            <c:spPr>
              <a:solidFill>
                <a:srgbClr val="FFD2D5"/>
              </a:solidFill>
              <a:ln>
                <a:noFill/>
              </a:ln>
              <a:effectLst/>
              <a:sp3d/>
            </c:spPr>
            <c:extLst>
              <c:ext xmlns:c16="http://schemas.microsoft.com/office/drawing/2014/chart" uri="{C3380CC4-5D6E-409C-BE32-E72D297353CC}">
                <c16:uniqueId val="{00000001-2A20-4F8A-A69D-3FCCB6AC59CC}"/>
              </c:ext>
            </c:extLst>
          </c:dPt>
          <c:dPt>
            <c:idx val="1"/>
            <c:bubble3D val="0"/>
            <c:spPr>
              <a:solidFill>
                <a:srgbClr val="6AC1EC"/>
              </a:solidFill>
              <a:ln>
                <a:noFill/>
              </a:ln>
              <a:effectLst/>
              <a:sp3d/>
            </c:spPr>
            <c:extLst>
              <c:ext xmlns:c16="http://schemas.microsoft.com/office/drawing/2014/chart" uri="{C3380CC4-5D6E-409C-BE32-E72D297353CC}">
                <c16:uniqueId val="{00000003-2A20-4F8A-A69D-3FCCB6AC59CC}"/>
              </c:ext>
            </c:extLst>
          </c:dPt>
          <c:dPt>
            <c:idx val="2"/>
            <c:bubble3D val="0"/>
            <c:spPr>
              <a:solidFill>
                <a:srgbClr val="F7F3CE"/>
              </a:solidFill>
              <a:ln>
                <a:noFill/>
              </a:ln>
              <a:effectLst/>
              <a:sp3d/>
            </c:spPr>
            <c:extLst>
              <c:ext xmlns:c16="http://schemas.microsoft.com/office/drawing/2014/chart" uri="{C3380CC4-5D6E-409C-BE32-E72D297353CC}">
                <c16:uniqueId val="{00000005-2A20-4F8A-A69D-3FCCB6AC59CC}"/>
              </c:ext>
            </c:extLst>
          </c:dPt>
          <c:dPt>
            <c:idx val="3"/>
            <c:bubble3D val="0"/>
            <c:spPr>
              <a:gradFill rotWithShape="1">
                <a:gsLst>
                  <a:gs pos="0">
                    <a:schemeClr val="accent4">
                      <a:lumMod val="110000"/>
                      <a:satMod val="105000"/>
                      <a:tint val="67000"/>
                    </a:schemeClr>
                  </a:gs>
                  <a:gs pos="50000">
                    <a:schemeClr val="accent4">
                      <a:lumMod val="105000"/>
                      <a:satMod val="103000"/>
                      <a:tint val="73000"/>
                    </a:schemeClr>
                  </a:gs>
                  <a:gs pos="100000">
                    <a:schemeClr val="accent4">
                      <a:lumMod val="105000"/>
                      <a:satMod val="109000"/>
                      <a:tint val="81000"/>
                    </a:schemeClr>
                  </a:gs>
                </a:gsLst>
                <a:lin ang="5400000" scaled="0"/>
              </a:gradFill>
              <a:ln>
                <a:noFill/>
              </a:ln>
              <a:effectLst/>
              <a:sp3d/>
            </c:spPr>
            <c:extLst>
              <c:ext xmlns:c16="http://schemas.microsoft.com/office/drawing/2014/chart" uri="{C3380CC4-5D6E-409C-BE32-E72D297353CC}">
                <c16:uniqueId val="{00000007-2A20-4F8A-A69D-3FCCB6AC59CC}"/>
              </c:ext>
            </c:extLst>
          </c:dPt>
          <c:dLbls>
            <c:dLbl>
              <c:idx val="0"/>
              <c:layout>
                <c:manualLayout>
                  <c:x val="1.2599068859367606E-2"/>
                  <c:y val="-3.2362739936589416E-3"/>
                </c:manualLayout>
              </c:layout>
              <c:tx>
                <c:rich>
                  <a:bodyPr/>
                  <a:lstStyle/>
                  <a:p>
                    <a:r>
                      <a:rPr lang="zh-CN" altLang="en-US" dirty="0"/>
                      <a:t>移动端，</a:t>
                    </a:r>
                    <a:fld id="{6984769A-6904-4060-BD94-B039C66A36A5}" type="VALUE">
                      <a:rPr lang="en-US" altLang="zh-CN" smtClean="0"/>
                      <a:pPr/>
                      <a:t>[值]</a:t>
                    </a:fld>
                    <a:endParaRPr lang="zh-CN" altLang="en-US" dirty="0"/>
                  </a:p>
                </c:rich>
              </c:tx>
              <c:dLblPos val="bestFit"/>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2A20-4F8A-A69D-3FCCB6AC59CC}"/>
                </c:ext>
              </c:extLst>
            </c:dLbl>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lumMod val="65000"/>
                        <a:lumOff val="35000"/>
                      </a:schemeClr>
                    </a:solidFill>
                    <a:latin typeface="+mn-lt"/>
                    <a:ea typeface="+mn-ea"/>
                    <a:cs typeface="+mn-cs"/>
                  </a:defRPr>
                </a:pPr>
                <a:endParaRPr lang="zh-CN"/>
              </a:p>
            </c:txPr>
            <c:dLblPos val="outEnd"/>
            <c:showLegendKey val="0"/>
            <c:showVal val="1"/>
            <c:showCatName val="1"/>
            <c:showSerName val="0"/>
            <c:showPercent val="0"/>
            <c:showBubbleSize val="0"/>
            <c:showLeaderLines val="1"/>
            <c:leaderLines>
              <c:spPr>
                <a:ln w="9525">
                  <a:solidFill>
                    <a:schemeClr val="tx1">
                      <a:lumMod val="35000"/>
                      <a:lumOff val="65000"/>
                    </a:schemeClr>
                  </a:solidFill>
                </a:ln>
                <a:effectLst/>
              </c:spPr>
            </c:leaderLines>
            <c:extLst>
              <c:ext xmlns:c15="http://schemas.microsoft.com/office/drawing/2012/chart" uri="{CE6537A1-D6FC-4f65-9D91-7224C49458BB}"/>
            </c:extLst>
          </c:dLbls>
          <c:cat>
            <c:strRef>
              <c:f>Sheet1!$A$2:$A$4</c:f>
              <c:strCache>
                <c:ptCount val="3"/>
                <c:pt idx="0">
                  <c:v>移动端</c:v>
                </c:pt>
                <c:pt idx="1">
                  <c:v>PC端</c:v>
                </c:pt>
                <c:pt idx="2">
                  <c:v>差不多</c:v>
                </c:pt>
              </c:strCache>
            </c:strRef>
          </c:cat>
          <c:val>
            <c:numRef>
              <c:f>Sheet1!$B$2:$B$4</c:f>
              <c:numCache>
                <c:formatCode>0%</c:formatCode>
                <c:ptCount val="3"/>
                <c:pt idx="0">
                  <c:v>0.56000000000000005</c:v>
                </c:pt>
                <c:pt idx="1">
                  <c:v>0.19</c:v>
                </c:pt>
                <c:pt idx="2">
                  <c:v>0.25</c:v>
                </c:pt>
              </c:numCache>
            </c:numRef>
          </c:val>
          <c:extLst>
            <c:ext xmlns:c16="http://schemas.microsoft.com/office/drawing/2014/chart" uri="{C3380CC4-5D6E-409C-BE32-E72D297353CC}">
              <c16:uniqueId val="{00000008-2A20-4F8A-A69D-3FCCB6AC59CC}"/>
            </c:ext>
          </c:extLst>
        </c:ser>
        <c:dLbls>
          <c:dLblPos val="outEnd"/>
          <c:showLegendKey val="0"/>
          <c:showVal val="0"/>
          <c:showCatName val="1"/>
          <c:showSerName val="0"/>
          <c:showPercent val="0"/>
          <c:showBubbleSize val="0"/>
          <c:showLeaderLines val="1"/>
        </c:dLbls>
      </c:pie3DChart>
      <c:spPr>
        <a:noFill/>
        <a:ln>
          <a:noFill/>
        </a:ln>
        <a:effectLst/>
      </c:spPr>
    </c:plotArea>
    <c:legend>
      <c:legendPos val="b"/>
      <c:overlay val="0"/>
      <c:spPr>
        <a:noFill/>
        <a:ln>
          <a:noFill/>
        </a:ln>
        <a:effectLst/>
      </c:spPr>
      <c:txPr>
        <a:bodyPr rot="0" spcFirstLastPara="1" vertOverflow="ellipsis" vert="horz" wrap="square" anchor="ctr" anchorCtr="1"/>
        <a:lstStyle/>
        <a:p>
          <a:pPr>
            <a:defRPr sz="1600" b="0" i="0" u="none" strike="noStrike" kern="1200" baseline="0">
              <a:solidFill>
                <a:schemeClr val="tx1">
                  <a:lumMod val="50000"/>
                  <a:lumOff val="50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ctr" rtl="0">
              <a:defRPr sz="1862" b="0" i="0" u="none" strike="noStrike" kern="1200" cap="none" spc="20" baseline="0">
                <a:solidFill>
                  <a:prstClr val="black">
                    <a:lumMod val="50000"/>
                    <a:lumOff val="50000"/>
                  </a:prstClr>
                </a:solidFill>
                <a:latin typeface="+mn-lt"/>
                <a:ea typeface="+mn-ea"/>
                <a:cs typeface="+mn-cs"/>
              </a:defRPr>
            </a:pPr>
            <a:r>
              <a:rPr lang="zh-CN" altLang="en-US" sz="2000" b="1" i="0" u="none" strike="noStrike" kern="1200" cap="none" spc="20" baseline="0" dirty="0">
                <a:solidFill>
                  <a:schemeClr val="bg1"/>
                </a:solidFill>
                <a:latin typeface="+mn-lt"/>
                <a:ea typeface="+mn-ea"/>
                <a:cs typeface="+mn-cs"/>
              </a:rPr>
              <a:t>发送后行为：寻找弹幕</a:t>
            </a:r>
          </a:p>
        </c:rich>
      </c:tx>
      <c:layout>
        <c:manualLayout>
          <c:xMode val="edge"/>
          <c:yMode val="edge"/>
          <c:x val="0.17574855695152133"/>
          <c:y val="0"/>
        </c:manualLayout>
      </c:layout>
      <c:overlay val="0"/>
      <c:spPr>
        <a:solidFill>
          <a:srgbClr val="6AC1EC"/>
        </a:solidFill>
        <a:ln>
          <a:noFill/>
        </a:ln>
        <a:effectLst/>
      </c:spPr>
      <c:txPr>
        <a:bodyPr rot="0" spcFirstLastPara="1" vertOverflow="ellipsis" vert="horz" wrap="square" anchor="ctr" anchorCtr="1"/>
        <a:lstStyle/>
        <a:p>
          <a:pPr algn="ctr" rtl="0">
            <a:defRPr sz="1862" b="0" i="0" u="none" strike="noStrike" kern="1200" cap="none" spc="20" baseline="0">
              <a:solidFill>
                <a:prstClr val="black">
                  <a:lumMod val="50000"/>
                  <a:lumOff val="50000"/>
                </a:prstClr>
              </a:solidFill>
              <a:latin typeface="+mn-lt"/>
              <a:ea typeface="+mn-ea"/>
              <a:cs typeface="+mn-cs"/>
            </a:defRPr>
          </a:pPr>
          <a:endParaRPr lang="zh-CN"/>
        </a:p>
      </c:txPr>
    </c:title>
    <c:autoTitleDeleted val="0"/>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0.17345869679154596"/>
          <c:y val="0.16777484183052288"/>
          <c:w val="0.67681768756390059"/>
          <c:h val="0.59737414266380662"/>
        </c:manualLayout>
      </c:layout>
      <c:pie3DChart>
        <c:varyColors val="1"/>
        <c:ser>
          <c:idx val="0"/>
          <c:order val="0"/>
          <c:tx>
            <c:strRef>
              <c:f>Sheet1!$B$1</c:f>
              <c:strCache>
                <c:ptCount val="1"/>
                <c:pt idx="0">
                  <c:v>发弹幕后的行为</c:v>
                </c:pt>
              </c:strCache>
            </c:strRef>
          </c:tx>
          <c:dPt>
            <c:idx val="0"/>
            <c:bubble3D val="0"/>
            <c:spPr>
              <a:solidFill>
                <a:srgbClr val="FFD2D5"/>
              </a:solidFill>
              <a:ln>
                <a:noFill/>
              </a:ln>
              <a:effectLst/>
              <a:sp3d/>
            </c:spPr>
            <c:extLst>
              <c:ext xmlns:c16="http://schemas.microsoft.com/office/drawing/2014/chart" uri="{C3380CC4-5D6E-409C-BE32-E72D297353CC}">
                <c16:uniqueId val="{00000001-C221-4552-8251-9F8D7592AD21}"/>
              </c:ext>
            </c:extLst>
          </c:dPt>
          <c:dPt>
            <c:idx val="1"/>
            <c:bubble3D val="0"/>
            <c:spPr>
              <a:solidFill>
                <a:srgbClr val="6AC1EC"/>
              </a:solidFill>
              <a:ln>
                <a:noFill/>
              </a:ln>
              <a:effectLst/>
              <a:sp3d/>
            </c:spPr>
            <c:extLst>
              <c:ext xmlns:c16="http://schemas.microsoft.com/office/drawing/2014/chart" uri="{C3380CC4-5D6E-409C-BE32-E72D297353CC}">
                <c16:uniqueId val="{00000003-C221-4552-8251-9F8D7592AD21}"/>
              </c:ext>
            </c:extLst>
          </c:dPt>
          <c:dPt>
            <c:idx val="2"/>
            <c:bubble3D val="0"/>
            <c:spPr>
              <a:gradFill rotWithShape="1">
                <a:gsLst>
                  <a:gs pos="0">
                    <a:schemeClr val="accent3">
                      <a:lumMod val="110000"/>
                      <a:satMod val="105000"/>
                      <a:tint val="67000"/>
                    </a:schemeClr>
                  </a:gs>
                  <a:gs pos="50000">
                    <a:schemeClr val="accent3">
                      <a:lumMod val="105000"/>
                      <a:satMod val="103000"/>
                      <a:tint val="73000"/>
                    </a:schemeClr>
                  </a:gs>
                  <a:gs pos="100000">
                    <a:schemeClr val="accent3">
                      <a:lumMod val="105000"/>
                      <a:satMod val="109000"/>
                      <a:tint val="81000"/>
                    </a:schemeClr>
                  </a:gs>
                </a:gsLst>
                <a:lin ang="5400000" scaled="0"/>
              </a:gradFill>
              <a:ln>
                <a:noFill/>
              </a:ln>
              <a:effectLst/>
              <a:sp3d/>
            </c:spPr>
            <c:extLst>
              <c:ext xmlns:c16="http://schemas.microsoft.com/office/drawing/2014/chart" uri="{C3380CC4-5D6E-409C-BE32-E72D297353CC}">
                <c16:uniqueId val="{00000005-C221-4552-8251-9F8D7592AD21}"/>
              </c:ext>
            </c:extLst>
          </c:dPt>
          <c:dPt>
            <c:idx val="3"/>
            <c:bubble3D val="0"/>
            <c:spPr>
              <a:gradFill rotWithShape="1">
                <a:gsLst>
                  <a:gs pos="0">
                    <a:schemeClr val="accent4">
                      <a:lumMod val="110000"/>
                      <a:satMod val="105000"/>
                      <a:tint val="67000"/>
                    </a:schemeClr>
                  </a:gs>
                  <a:gs pos="50000">
                    <a:schemeClr val="accent4">
                      <a:lumMod val="105000"/>
                      <a:satMod val="103000"/>
                      <a:tint val="73000"/>
                    </a:schemeClr>
                  </a:gs>
                  <a:gs pos="100000">
                    <a:schemeClr val="accent4">
                      <a:lumMod val="105000"/>
                      <a:satMod val="109000"/>
                      <a:tint val="81000"/>
                    </a:schemeClr>
                  </a:gs>
                </a:gsLst>
                <a:lin ang="5400000" scaled="0"/>
              </a:gradFill>
              <a:ln>
                <a:noFill/>
              </a:ln>
              <a:effectLst/>
              <a:sp3d/>
            </c:spPr>
            <c:extLst>
              <c:ext xmlns:c16="http://schemas.microsoft.com/office/drawing/2014/chart" uri="{C3380CC4-5D6E-409C-BE32-E72D297353CC}">
                <c16:uniqueId val="{00000007-C221-4552-8251-9F8D7592AD21}"/>
              </c:ext>
            </c:extLst>
          </c:dPt>
          <c:dLbls>
            <c:dLbl>
              <c:idx val="0"/>
              <c:layout>
                <c:manualLayout>
                  <c:x val="-0.23135167398478593"/>
                  <c:y val="-8.2191103842047267E-2"/>
                </c:manualLayout>
              </c:layout>
              <c:tx>
                <c:rich>
                  <a:bodyPr/>
                  <a:lstStyle/>
                  <a:p>
                    <a:fld id="{2F29533E-694F-44C0-B340-F7929F8D2D6B}" type="VALUE">
                      <a:rPr lang="en-US" altLang="zh-CN" sz="1600" b="1">
                        <a:solidFill>
                          <a:schemeClr val="bg1"/>
                        </a:solidFill>
                      </a:rPr>
                      <a:pPr/>
                      <a:t>[值]</a:t>
                    </a:fld>
                    <a:endParaRPr lang="zh-CN" altLang="en-US"/>
                  </a:p>
                </c:rich>
              </c:tx>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C221-4552-8251-9F8D7592AD21}"/>
                </c:ext>
              </c:extLst>
            </c:dLbl>
            <c:dLbl>
              <c:idx val="1"/>
              <c:layout>
                <c:manualLayout>
                  <c:x val="0.24609359689761015"/>
                  <c:y val="5.1531227089414509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C221-4552-8251-9F8D7592AD21}"/>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65000"/>
                        <a:lumOff val="35000"/>
                      </a:schemeClr>
                    </a:solidFill>
                    <a:latin typeface="+mn-lt"/>
                    <a:ea typeface="+mn-ea"/>
                    <a:cs typeface="+mn-cs"/>
                  </a:defRPr>
                </a:pPr>
                <a:endParaRPr lang="zh-CN"/>
              </a:p>
            </c:txPr>
            <c:showLegendKey val="0"/>
            <c:showVal val="1"/>
            <c:showCatName val="0"/>
            <c:showSerName val="0"/>
            <c:showPercent val="0"/>
            <c:showBubbleSize val="0"/>
            <c:showLeaderLines val="1"/>
            <c:leaderLines>
              <c:spPr>
                <a:ln w="9525">
                  <a:solidFill>
                    <a:schemeClr val="tx1">
                      <a:lumMod val="35000"/>
                      <a:lumOff val="65000"/>
                    </a:schemeClr>
                  </a:solidFill>
                </a:ln>
                <a:effectLst/>
              </c:spPr>
            </c:leaderLines>
            <c:extLst>
              <c:ext xmlns:c15="http://schemas.microsoft.com/office/drawing/2012/chart" uri="{CE6537A1-D6FC-4f65-9D91-7224C49458BB}"/>
            </c:extLst>
          </c:dLbls>
          <c:cat>
            <c:strRef>
              <c:f>Sheet1!$A$2:$A$5</c:f>
              <c:strCache>
                <c:ptCount val="3"/>
                <c:pt idx="0">
                  <c:v>会重新寻找</c:v>
                </c:pt>
                <c:pt idx="1">
                  <c:v>不关心</c:v>
                </c:pt>
                <c:pt idx="2">
                  <c:v>其他</c:v>
                </c:pt>
              </c:strCache>
            </c:strRef>
          </c:cat>
          <c:val>
            <c:numRef>
              <c:f>Sheet1!$B$2:$B$5</c:f>
              <c:numCache>
                <c:formatCode>0.00%</c:formatCode>
                <c:ptCount val="4"/>
                <c:pt idx="0">
                  <c:v>0.626</c:v>
                </c:pt>
                <c:pt idx="1">
                  <c:v>0.3664</c:v>
                </c:pt>
                <c:pt idx="2">
                  <c:v>7.6E-3</c:v>
                </c:pt>
              </c:numCache>
            </c:numRef>
          </c:val>
          <c:extLst>
            <c:ext xmlns:c16="http://schemas.microsoft.com/office/drawing/2014/chart" uri="{C3380CC4-5D6E-409C-BE32-E72D297353CC}">
              <c16:uniqueId val="{00000008-C221-4552-8251-9F8D7592AD21}"/>
            </c:ext>
          </c:extLst>
        </c:ser>
        <c:dLbls>
          <c:showLegendKey val="0"/>
          <c:showVal val="0"/>
          <c:showCatName val="0"/>
          <c:showSerName val="0"/>
          <c:showPercent val="0"/>
          <c:showBubbleSize val="0"/>
          <c:showLeaderLines val="1"/>
        </c:dLbls>
      </c:pie3DChart>
      <c:spPr>
        <a:noFill/>
        <a:ln>
          <a:noFill/>
        </a:ln>
        <a:effectLst/>
      </c:spPr>
    </c:plotArea>
    <c:legend>
      <c:legendPos val="b"/>
      <c:legendEntry>
        <c:idx val="3"/>
        <c:delete val="1"/>
      </c:legendEntry>
      <c:layout>
        <c:manualLayout>
          <c:xMode val="edge"/>
          <c:yMode val="edge"/>
          <c:x val="0.1554783689046739"/>
          <c:y val="0.93324055555555552"/>
          <c:w val="0.79207440283203157"/>
          <c:h val="6.6146637358425756E-2"/>
        </c:manualLayout>
      </c:layout>
      <c:overlay val="0"/>
      <c:spPr>
        <a:noFill/>
        <a:ln>
          <a:noFill/>
        </a:ln>
        <a:effectLst/>
      </c:spPr>
      <c:txPr>
        <a:bodyPr rot="0" spcFirstLastPara="1" vertOverflow="ellipsis" vert="horz" wrap="square" anchor="ctr" anchorCtr="1"/>
        <a:lstStyle/>
        <a:p>
          <a:pPr>
            <a:defRPr sz="1600" b="0" i="0" u="none" strike="noStrike" kern="1200" baseline="0">
              <a:solidFill>
                <a:schemeClr val="tx1">
                  <a:lumMod val="50000"/>
                  <a:lumOff val="50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ctr" rtl="0">
              <a:defRPr sz="1862" b="0" i="0" u="none" strike="noStrike" kern="1200" cap="none" spc="20" baseline="0">
                <a:solidFill>
                  <a:prstClr val="black">
                    <a:lumMod val="50000"/>
                    <a:lumOff val="50000"/>
                  </a:prstClr>
                </a:solidFill>
                <a:latin typeface="+mn-lt"/>
                <a:ea typeface="+mn-ea"/>
                <a:cs typeface="+mn-cs"/>
              </a:defRPr>
            </a:pPr>
            <a:r>
              <a:rPr lang="zh-CN" altLang="en-US" sz="1600" b="1" i="0" u="none" strike="noStrike" kern="1200" cap="none" spc="20" baseline="0" dirty="0">
                <a:solidFill>
                  <a:schemeClr val="bg1"/>
                </a:solidFill>
                <a:latin typeface="+mn-lt"/>
                <a:ea typeface="+mn-ea"/>
                <a:cs typeface="+mn-cs"/>
              </a:rPr>
              <a:t>弹幕发送习惯：复制、模仿并不少见</a:t>
            </a:r>
          </a:p>
        </c:rich>
      </c:tx>
      <c:overlay val="0"/>
      <c:spPr>
        <a:solidFill>
          <a:srgbClr val="6AC1EC"/>
        </a:solidFill>
        <a:ln>
          <a:noFill/>
        </a:ln>
        <a:effectLst/>
      </c:spPr>
      <c:txPr>
        <a:bodyPr rot="0" spcFirstLastPara="1" vertOverflow="ellipsis" vert="horz" wrap="square" anchor="ctr" anchorCtr="1"/>
        <a:lstStyle/>
        <a:p>
          <a:pPr algn="ctr" rtl="0">
            <a:defRPr sz="1862" b="0" i="0" u="none" strike="noStrike" kern="1200" cap="none" spc="20" baseline="0">
              <a:solidFill>
                <a:prstClr val="black">
                  <a:lumMod val="50000"/>
                  <a:lumOff val="50000"/>
                </a:prstClr>
              </a:solidFill>
              <a:latin typeface="+mn-lt"/>
              <a:ea typeface="+mn-ea"/>
              <a:cs typeface="+mn-cs"/>
            </a:defRPr>
          </a:pPr>
          <a:endParaRPr lang="zh-CN"/>
        </a:p>
      </c:txPr>
    </c:title>
    <c:autoTitleDeleted val="0"/>
    <c:plotArea>
      <c:layout/>
      <c:barChart>
        <c:barDir val="col"/>
        <c:grouping val="clustered"/>
        <c:varyColors val="0"/>
        <c:ser>
          <c:idx val="0"/>
          <c:order val="0"/>
          <c:tx>
            <c:strRef>
              <c:f>Sheet1!$D$55</c:f>
              <c:strCache>
                <c:ptCount val="1"/>
                <c:pt idx="0">
                  <c:v>弹幕发送习惯：复制、模仿并不少见</c:v>
                </c:pt>
              </c:strCache>
            </c:strRef>
          </c:tx>
          <c:spPr>
            <a:solidFill>
              <a:srgbClr val="6AC1EC"/>
            </a:solidFill>
            <a:ln>
              <a:noFill/>
            </a:ln>
            <a:effectLst>
              <a:outerShdw blurRad="50800" dist="38100" dir="2700000" algn="tl" rotWithShape="0">
                <a:prstClr val="black">
                  <a:alpha val="40000"/>
                </a:prst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Sheet1!$C$56:$C$60</c:f>
              <c:strCache>
                <c:ptCount val="5"/>
                <c:pt idx="0">
                  <c:v>A. 自己原创弹幕</c:v>
                </c:pt>
                <c:pt idx="1">
                  <c:v>B. 模仿其它弹幕进行再创作</c:v>
                </c:pt>
                <c:pt idx="2">
                  <c:v>D. 发简单的字符弹幕</c:v>
                </c:pt>
                <c:pt idx="3">
                  <c:v>C. 复制他人的弹幕</c:v>
                </c:pt>
                <c:pt idx="4">
                  <c:v>E. 其他 [详细]</c:v>
                </c:pt>
              </c:strCache>
            </c:strRef>
          </c:cat>
          <c:val>
            <c:numRef>
              <c:f>Sheet1!$D$56:$D$60</c:f>
              <c:numCache>
                <c:formatCode>0.00%</c:formatCode>
                <c:ptCount val="5"/>
                <c:pt idx="0">
                  <c:v>0.71740000000000004</c:v>
                </c:pt>
                <c:pt idx="1">
                  <c:v>0.3841</c:v>
                </c:pt>
                <c:pt idx="2">
                  <c:v>0.30430000000000001</c:v>
                </c:pt>
                <c:pt idx="3">
                  <c:v>0.13769999999999999</c:v>
                </c:pt>
                <c:pt idx="4">
                  <c:v>5.8000000000000003E-2</c:v>
                </c:pt>
              </c:numCache>
            </c:numRef>
          </c:val>
          <c:extLst>
            <c:ext xmlns:c16="http://schemas.microsoft.com/office/drawing/2014/chart" uri="{C3380CC4-5D6E-409C-BE32-E72D297353CC}">
              <c16:uniqueId val="{00000000-C986-48B3-B442-3F01A85C35E4}"/>
            </c:ext>
          </c:extLst>
        </c:ser>
        <c:dLbls>
          <c:showLegendKey val="0"/>
          <c:showVal val="0"/>
          <c:showCatName val="0"/>
          <c:showSerName val="0"/>
          <c:showPercent val="0"/>
          <c:showBubbleSize val="0"/>
        </c:dLbls>
        <c:gapWidth val="219"/>
        <c:axId val="629144511"/>
        <c:axId val="623272639"/>
      </c:barChart>
      <c:catAx>
        <c:axId val="62914451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623272639"/>
        <c:crosses val="autoZero"/>
        <c:auto val="1"/>
        <c:lblAlgn val="ctr"/>
        <c:lblOffset val="100"/>
        <c:noMultiLvlLbl val="0"/>
      </c:catAx>
      <c:valAx>
        <c:axId val="623272639"/>
        <c:scaling>
          <c:orientation val="minMax"/>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629144511"/>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ctr" rtl="0">
              <a:defRPr sz="1862" b="0" i="0" u="none" strike="noStrike" kern="1200" cap="none" spc="20" baseline="0">
                <a:solidFill>
                  <a:prstClr val="black">
                    <a:lumMod val="50000"/>
                    <a:lumOff val="50000"/>
                  </a:prstClr>
                </a:solidFill>
                <a:latin typeface="+mn-lt"/>
                <a:ea typeface="+mn-ea"/>
                <a:cs typeface="+mn-cs"/>
              </a:defRPr>
            </a:pPr>
            <a:r>
              <a:rPr lang="en-US" altLang="zh-CN" sz="1600" b="1" i="0" u="none" strike="noStrike" kern="1200" cap="none" spc="20" baseline="0" dirty="0">
                <a:solidFill>
                  <a:schemeClr val="bg1"/>
                </a:solidFill>
                <a:latin typeface="+mn-lt"/>
                <a:ea typeface="+mn-ea"/>
                <a:cs typeface="+mn-cs"/>
              </a:rPr>
              <a:t>40%</a:t>
            </a:r>
            <a:r>
              <a:rPr lang="zh-CN" altLang="en-US" sz="1600" b="1" i="0" u="none" strike="noStrike" kern="1200" cap="none" spc="20" baseline="0" dirty="0">
                <a:solidFill>
                  <a:schemeClr val="bg1"/>
                </a:solidFill>
                <a:latin typeface="+mn-lt"/>
                <a:ea typeface="+mn-ea"/>
                <a:cs typeface="+mn-cs"/>
              </a:rPr>
              <a:t>的受访者在给定的弹幕中进行选择</a:t>
            </a:r>
          </a:p>
        </c:rich>
      </c:tx>
      <c:overlay val="0"/>
      <c:spPr>
        <a:solidFill>
          <a:srgbClr val="6AC1EC"/>
        </a:solidFill>
        <a:ln>
          <a:noFill/>
        </a:ln>
        <a:effectLst/>
      </c:spPr>
      <c:txPr>
        <a:bodyPr rot="0" spcFirstLastPara="1" vertOverflow="ellipsis" vert="horz" wrap="square" anchor="ctr" anchorCtr="1"/>
        <a:lstStyle/>
        <a:p>
          <a:pPr algn="ctr" rtl="0">
            <a:defRPr sz="1862" b="0" i="0" u="none" strike="noStrike" kern="1200" cap="none" spc="20" baseline="0">
              <a:solidFill>
                <a:prstClr val="black">
                  <a:lumMod val="50000"/>
                  <a:lumOff val="50000"/>
                </a:prstClr>
              </a:solidFill>
              <a:latin typeface="+mn-lt"/>
              <a:ea typeface="+mn-ea"/>
              <a:cs typeface="+mn-cs"/>
            </a:defRPr>
          </a:pPr>
          <a:endParaRPr lang="zh-CN"/>
        </a:p>
      </c:txPr>
    </c:title>
    <c:autoTitleDeleted val="0"/>
    <c:plotArea>
      <c:layout/>
      <c:barChart>
        <c:barDir val="col"/>
        <c:grouping val="clustered"/>
        <c:varyColors val="0"/>
        <c:ser>
          <c:idx val="0"/>
          <c:order val="0"/>
          <c:tx>
            <c:strRef>
              <c:f>Sheet1!$C$69</c:f>
              <c:strCache>
                <c:ptCount val="1"/>
                <c:pt idx="0">
                  <c:v>40%的受访者在给定的弹幕中进行选择</c:v>
                </c:pt>
              </c:strCache>
            </c:strRef>
          </c:tx>
          <c:spPr>
            <a:solidFill>
              <a:srgbClr val="F58BA1"/>
            </a:solidFill>
            <a:ln>
              <a:noFill/>
            </a:ln>
            <a:effectLst>
              <a:outerShdw blurRad="50800" dist="38100" dir="2700000" algn="tl" rotWithShape="0">
                <a:prstClr val="black">
                  <a:alpha val="40000"/>
                </a:prst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Sheet1!$B$70:$B$76</c:f>
              <c:strCache>
                <c:ptCount val="7"/>
                <c:pt idx="0">
                  <c:v>G. 不想发弹幕</c:v>
                </c:pt>
                <c:pt idx="1">
                  <c:v>A. 开花</c:v>
                </c:pt>
                <c:pt idx="2">
                  <c:v>D. 名场面</c:v>
                </c:pt>
                <c:pt idx="3">
                  <c:v>B. 战术后仰</c:v>
                </c:pt>
                <c:pt idx="4">
                  <c:v>E. 谢罪</c:v>
                </c:pt>
                <c:pt idx="5">
                  <c:v>C. 举手</c:v>
                </c:pt>
                <c:pt idx="6">
                  <c:v>F. 其他 [详细]</c:v>
                </c:pt>
              </c:strCache>
            </c:strRef>
          </c:cat>
          <c:val>
            <c:numRef>
              <c:f>Sheet1!$C$70:$C$76</c:f>
              <c:numCache>
                <c:formatCode>0.00%</c:formatCode>
                <c:ptCount val="7"/>
                <c:pt idx="0">
                  <c:v>0.43880000000000002</c:v>
                </c:pt>
                <c:pt idx="1">
                  <c:v>0.4133</c:v>
                </c:pt>
                <c:pt idx="2">
                  <c:v>0.22450000000000001</c:v>
                </c:pt>
                <c:pt idx="3">
                  <c:v>0.21940000000000001</c:v>
                </c:pt>
                <c:pt idx="4">
                  <c:v>0.15820000000000001</c:v>
                </c:pt>
                <c:pt idx="5">
                  <c:v>6.6299999999999998E-2</c:v>
                </c:pt>
                <c:pt idx="6">
                  <c:v>5.0999999999999997E-2</c:v>
                </c:pt>
              </c:numCache>
            </c:numRef>
          </c:val>
          <c:extLst>
            <c:ext xmlns:c16="http://schemas.microsoft.com/office/drawing/2014/chart" uri="{C3380CC4-5D6E-409C-BE32-E72D297353CC}">
              <c16:uniqueId val="{00000000-2C7D-401D-BB88-B075F18C2A92}"/>
            </c:ext>
          </c:extLst>
        </c:ser>
        <c:dLbls>
          <c:showLegendKey val="0"/>
          <c:showVal val="0"/>
          <c:showCatName val="0"/>
          <c:showSerName val="0"/>
          <c:showPercent val="0"/>
          <c:showBubbleSize val="0"/>
        </c:dLbls>
        <c:gapWidth val="219"/>
        <c:overlap val="-27"/>
        <c:axId val="395700223"/>
        <c:axId val="623279711"/>
      </c:barChart>
      <c:catAx>
        <c:axId val="39570022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crossAx val="623279711"/>
        <c:crosses val="autoZero"/>
        <c:auto val="1"/>
        <c:lblAlgn val="ctr"/>
        <c:lblOffset val="100"/>
        <c:noMultiLvlLbl val="0"/>
      </c:catAx>
      <c:valAx>
        <c:axId val="623279711"/>
        <c:scaling>
          <c:orientation val="minMax"/>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395700223"/>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ctr" rtl="0">
              <a:defRPr sz="1400" b="0" i="0" u="none" strike="noStrike" kern="1200" spc="0" baseline="0">
                <a:solidFill>
                  <a:prstClr val="black">
                    <a:lumMod val="65000"/>
                    <a:lumOff val="35000"/>
                  </a:prstClr>
                </a:solidFill>
                <a:latin typeface="+mn-lt"/>
                <a:ea typeface="+mn-ea"/>
                <a:cs typeface="+mn-cs"/>
              </a:defRPr>
            </a:pPr>
            <a:r>
              <a:rPr lang="zh-CN" altLang="en-US" sz="1600" b="0" i="0" u="none" strike="noStrike" kern="1200" spc="0" baseline="0" dirty="0">
                <a:solidFill>
                  <a:schemeClr val="bg1"/>
                </a:solidFill>
                <a:latin typeface="+mn-lt"/>
                <a:ea typeface="+mn-ea"/>
                <a:cs typeface="+mn-cs"/>
              </a:rPr>
              <a:t>移动端更愿意“参与”，</a:t>
            </a:r>
            <a:r>
              <a:rPr lang="en-US" altLang="zh-CN" sz="1600" b="0" i="0" u="none" strike="noStrike" kern="1200" spc="0" baseline="0" dirty="0">
                <a:solidFill>
                  <a:schemeClr val="bg1"/>
                </a:solidFill>
                <a:latin typeface="+mn-lt"/>
                <a:ea typeface="+mn-ea"/>
                <a:cs typeface="+mn-cs"/>
              </a:rPr>
              <a:t>PC</a:t>
            </a:r>
            <a:r>
              <a:rPr lang="zh-CN" altLang="en-US" sz="1600" b="0" i="0" u="none" strike="noStrike" kern="1200" spc="0" baseline="0" dirty="0">
                <a:solidFill>
                  <a:schemeClr val="bg1"/>
                </a:solidFill>
                <a:latin typeface="+mn-lt"/>
                <a:ea typeface="+mn-ea"/>
                <a:cs typeface="+mn-cs"/>
              </a:rPr>
              <a:t>端更愿意跟风</a:t>
            </a:r>
          </a:p>
        </c:rich>
      </c:tx>
      <c:overlay val="0"/>
      <c:spPr>
        <a:solidFill>
          <a:srgbClr val="6AC1EC"/>
        </a:solidFill>
        <a:ln>
          <a:noFill/>
        </a:ln>
        <a:effectLst/>
      </c:spPr>
      <c:txPr>
        <a:bodyPr rot="0" spcFirstLastPara="1" vertOverflow="ellipsis" vert="horz" wrap="square" anchor="ctr" anchorCtr="1"/>
        <a:lstStyle/>
        <a:p>
          <a:pPr algn="ctr" rtl="0">
            <a:defRPr sz="1400" b="0" i="0" u="none" strike="noStrike" kern="1200" spc="0" baseline="0">
              <a:solidFill>
                <a:prstClr val="black">
                  <a:lumMod val="65000"/>
                  <a:lumOff val="35000"/>
                </a:prstClr>
              </a:solidFill>
              <a:latin typeface="+mn-lt"/>
              <a:ea typeface="+mn-ea"/>
              <a:cs typeface="+mn-cs"/>
            </a:defRPr>
          </a:pPr>
          <a:endParaRPr lang="zh-CN"/>
        </a:p>
      </c:txPr>
    </c:title>
    <c:autoTitleDeleted val="0"/>
    <c:plotArea>
      <c:layout/>
      <c:barChart>
        <c:barDir val="col"/>
        <c:grouping val="clustered"/>
        <c:varyColors val="0"/>
        <c:ser>
          <c:idx val="0"/>
          <c:order val="0"/>
          <c:tx>
            <c:strRef>
              <c:f>'[项目的待办事项列表1]项目 1'!$C$31</c:f>
              <c:strCache>
                <c:ptCount val="1"/>
                <c:pt idx="0">
                  <c:v>PC端</c:v>
                </c:pt>
              </c:strCache>
            </c:strRef>
          </c:tx>
          <c:spPr>
            <a:solidFill>
              <a:srgbClr val="6AC1EC"/>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'[项目的待办事项列表1]项目 1'!$B$32:$B$38</c:f>
              <c:strCache>
                <c:ptCount val="7"/>
                <c:pt idx="0">
                  <c:v>有趣</c:v>
                </c:pt>
                <c:pt idx="1">
                  <c:v>想参与讨论</c:v>
                </c:pt>
                <c:pt idx="2">
                  <c:v>想吐槽</c:v>
                </c:pt>
                <c:pt idx="3">
                  <c:v>跟风</c:v>
                </c:pt>
                <c:pt idx="4">
                  <c:v>想发表观点</c:v>
                </c:pt>
                <c:pt idx="5">
                  <c:v>有道理</c:v>
                </c:pt>
                <c:pt idx="6">
                  <c:v>其他</c:v>
                </c:pt>
              </c:strCache>
            </c:strRef>
          </c:cat>
          <c:val>
            <c:numRef>
              <c:f>'[项目的待办事项列表1]项目 1'!$C$32:$C$38</c:f>
              <c:numCache>
                <c:formatCode>0%</c:formatCode>
                <c:ptCount val="7"/>
                <c:pt idx="0" formatCode="0.00%">
                  <c:v>0.73329999999999995</c:v>
                </c:pt>
                <c:pt idx="1">
                  <c:v>0.4</c:v>
                </c:pt>
                <c:pt idx="2" formatCode="0.00%">
                  <c:v>0.33329999999999999</c:v>
                </c:pt>
                <c:pt idx="3">
                  <c:v>0.2</c:v>
                </c:pt>
                <c:pt idx="4" formatCode="0.00%">
                  <c:v>0.1333</c:v>
                </c:pt>
                <c:pt idx="5" formatCode="0.00%">
                  <c:v>6.6699999999999995E-2</c:v>
                </c:pt>
                <c:pt idx="6" formatCode="0.00%">
                  <c:v>0</c:v>
                </c:pt>
              </c:numCache>
            </c:numRef>
          </c:val>
          <c:extLst>
            <c:ext xmlns:c16="http://schemas.microsoft.com/office/drawing/2014/chart" uri="{C3380CC4-5D6E-409C-BE32-E72D297353CC}">
              <c16:uniqueId val="{00000000-F129-4A37-B97D-09DB6D916761}"/>
            </c:ext>
          </c:extLst>
        </c:ser>
        <c:ser>
          <c:idx val="1"/>
          <c:order val="1"/>
          <c:tx>
            <c:strRef>
              <c:f>'[项目的待办事项列表1]项目 1'!$D$31</c:f>
              <c:strCache>
                <c:ptCount val="1"/>
                <c:pt idx="0">
                  <c:v>移动端</c:v>
                </c:pt>
              </c:strCache>
            </c:strRef>
          </c:tx>
          <c:spPr>
            <a:solidFill>
              <a:srgbClr val="F58BA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'[项目的待办事项列表1]项目 1'!$B$32:$B$38</c:f>
              <c:strCache>
                <c:ptCount val="7"/>
                <c:pt idx="0">
                  <c:v>有趣</c:v>
                </c:pt>
                <c:pt idx="1">
                  <c:v>想参与讨论</c:v>
                </c:pt>
                <c:pt idx="2">
                  <c:v>想吐槽</c:v>
                </c:pt>
                <c:pt idx="3">
                  <c:v>跟风</c:v>
                </c:pt>
                <c:pt idx="4">
                  <c:v>想发表观点</c:v>
                </c:pt>
                <c:pt idx="5">
                  <c:v>有道理</c:v>
                </c:pt>
                <c:pt idx="6">
                  <c:v>其他</c:v>
                </c:pt>
              </c:strCache>
            </c:strRef>
          </c:cat>
          <c:val>
            <c:numRef>
              <c:f>'[项目的待办事项列表1]项目 1'!$D$32:$D$38</c:f>
              <c:numCache>
                <c:formatCode>0.00%</c:formatCode>
                <c:ptCount val="7"/>
                <c:pt idx="0">
                  <c:v>0.66039999999999999</c:v>
                </c:pt>
                <c:pt idx="1">
                  <c:v>0.50939999999999996</c:v>
                </c:pt>
                <c:pt idx="2">
                  <c:v>0.41510000000000002</c:v>
                </c:pt>
                <c:pt idx="3">
                  <c:v>7.5499999999999998E-2</c:v>
                </c:pt>
                <c:pt idx="4">
                  <c:v>9.4299999999999995E-2</c:v>
                </c:pt>
                <c:pt idx="5">
                  <c:v>0.16980000000000001</c:v>
                </c:pt>
                <c:pt idx="6">
                  <c:v>3.7699999999999997E-2</c:v>
                </c:pt>
              </c:numCache>
            </c:numRef>
          </c:val>
          <c:extLst>
            <c:ext xmlns:c16="http://schemas.microsoft.com/office/drawing/2014/chart" uri="{C3380CC4-5D6E-409C-BE32-E72D297353CC}">
              <c16:uniqueId val="{00000001-F129-4A37-B97D-09DB6D916761}"/>
            </c:ext>
          </c:extLst>
        </c:ser>
        <c:dLbls>
          <c:dLblPos val="outEnd"/>
          <c:showLegendKey val="0"/>
          <c:showVal val="1"/>
          <c:showCatName val="0"/>
          <c:showSerName val="0"/>
          <c:showPercent val="0"/>
          <c:showBubbleSize val="0"/>
        </c:dLbls>
        <c:gapWidth val="219"/>
        <c:overlap val="-27"/>
        <c:axId val="1468917584"/>
        <c:axId val="1648473136"/>
      </c:barChart>
      <c:catAx>
        <c:axId val="146891758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1648473136"/>
        <c:crosses val="autoZero"/>
        <c:auto val="1"/>
        <c:lblAlgn val="ctr"/>
        <c:lblOffset val="100"/>
        <c:noMultiLvlLbl val="0"/>
      </c:catAx>
      <c:valAx>
        <c:axId val="1648473136"/>
        <c:scaling>
          <c:orientation val="minMax"/>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146891758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userShapes r:id="rId4"/>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zh-CN" altLang="en-US" sz="1600" kern="1200" dirty="0">
                <a:solidFill>
                  <a:schemeClr val="bg1"/>
                </a:solidFill>
                <a:latin typeface="+mn-lt"/>
                <a:ea typeface="+mn-ea"/>
                <a:cs typeface="+mn-cs"/>
              </a:rPr>
              <a:t>“有趣”是“复读”的主要的原因</a:t>
            </a:r>
          </a:p>
        </c:rich>
      </c:tx>
      <c:overlay val="0"/>
      <c:spPr>
        <a:solidFill>
          <a:srgbClr val="6AC1EC"/>
        </a:solid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manualLayout>
          <c:layoutTarget val="inner"/>
          <c:xMode val="edge"/>
          <c:yMode val="edge"/>
          <c:x val="0.18888779527559055"/>
          <c:y val="0.17673089472000383"/>
          <c:w val="0.78055664916885392"/>
          <c:h val="0.41197535160233956"/>
        </c:manualLayout>
      </c:layout>
      <c:barChart>
        <c:barDir val="col"/>
        <c:grouping val="clustered"/>
        <c:varyColors val="0"/>
        <c:ser>
          <c:idx val="0"/>
          <c:order val="0"/>
          <c:tx>
            <c:strRef>
              <c:f>Sheet1!$B$86</c:f>
              <c:strCache>
                <c:ptCount val="1"/>
                <c:pt idx="0">
                  <c:v>“有趣”和“方便”是“复读”的主要的原因</c:v>
                </c:pt>
              </c:strCache>
            </c:strRef>
          </c:tx>
          <c:spPr>
            <a:solidFill>
              <a:srgbClr val="F58BA1"/>
            </a:solidFill>
            <a:ln>
              <a:noFill/>
            </a:ln>
            <a:effectLst>
              <a:outerShdw blurRad="50800" dist="38100" dir="2700000" algn="tl" rotWithShape="0">
                <a:prstClr val="black">
                  <a:alpha val="40000"/>
                </a:prst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Sheet1!$A$87:$A$93</c:f>
              <c:strCache>
                <c:ptCount val="7"/>
                <c:pt idx="0">
                  <c:v>A. 觉得弹幕有趣/好玩/有意思</c:v>
                </c:pt>
                <c:pt idx="1">
                  <c:v>B. 觉得弹幕说得有道理</c:v>
                </c:pt>
                <c:pt idx="2">
                  <c:v>C. 想吐槽视频内容</c:v>
                </c:pt>
                <c:pt idx="3">
                  <c:v>D. 想参与弹幕讨论（一起开花）</c:v>
                </c:pt>
                <c:pt idx="4">
                  <c:v>E. 因为很多人发弹幕</c:v>
                </c:pt>
                <c:pt idx="5">
                  <c:v>F. 有话想说</c:v>
                </c:pt>
                <c:pt idx="6">
                  <c:v>G. 其他 [详细]</c:v>
                </c:pt>
              </c:strCache>
            </c:strRef>
          </c:cat>
          <c:val>
            <c:numRef>
              <c:f>Sheet1!$B$87:$B$93</c:f>
              <c:numCache>
                <c:formatCode>0.00%</c:formatCode>
                <c:ptCount val="7"/>
                <c:pt idx="0">
                  <c:v>0.57850000000000001</c:v>
                </c:pt>
                <c:pt idx="1">
                  <c:v>0.14050000000000001</c:v>
                </c:pt>
                <c:pt idx="2">
                  <c:v>0.41320000000000001</c:v>
                </c:pt>
                <c:pt idx="3">
                  <c:v>0.51239999999999997</c:v>
                </c:pt>
                <c:pt idx="4">
                  <c:v>0.1157</c:v>
                </c:pt>
                <c:pt idx="5">
                  <c:v>6.6100000000000006E-2</c:v>
                </c:pt>
                <c:pt idx="6">
                  <c:v>3.3099999999999997E-2</c:v>
                </c:pt>
              </c:numCache>
            </c:numRef>
          </c:val>
          <c:extLst>
            <c:ext xmlns:c16="http://schemas.microsoft.com/office/drawing/2014/chart" uri="{C3380CC4-5D6E-409C-BE32-E72D297353CC}">
              <c16:uniqueId val="{00000000-5A30-4600-BD49-FB8F3BC60CD9}"/>
            </c:ext>
          </c:extLst>
        </c:ser>
        <c:dLbls>
          <c:showLegendKey val="0"/>
          <c:showVal val="1"/>
          <c:showCatName val="0"/>
          <c:showSerName val="0"/>
          <c:showPercent val="0"/>
          <c:showBubbleSize val="0"/>
        </c:dLbls>
        <c:gapWidth val="150"/>
        <c:overlap val="-25"/>
        <c:axId val="227604303"/>
        <c:axId val="623273471"/>
      </c:barChart>
      <c:catAx>
        <c:axId val="22760430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623273471"/>
        <c:crosses val="autoZero"/>
        <c:auto val="1"/>
        <c:lblAlgn val="ctr"/>
        <c:lblOffset val="100"/>
        <c:noMultiLvlLbl val="0"/>
      </c:catAx>
      <c:valAx>
        <c:axId val="623273471"/>
        <c:scaling>
          <c:orientation val="minMax"/>
        </c:scaling>
        <c:delete val="0"/>
        <c:axPos val="l"/>
        <c:numFmt formatCode="0.00%"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227604303"/>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userShapes r:id="rId4"/>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Sheet1!$B$108</c:f>
              <c:strCache>
                <c:ptCount val="1"/>
                <c:pt idx="0">
                  <c:v>满足表达欲</c:v>
                </c:pt>
              </c:strCache>
            </c:strRef>
          </c:tx>
          <c:spPr>
            <a:solidFill>
              <a:srgbClr val="6AC1EC"/>
            </a:solidFill>
            <a:ln>
              <a:noFill/>
            </a:ln>
            <a:effectLst>
              <a:outerShdw blurRad="50800" dist="38100" dir="2700000" algn="tl" rotWithShape="0">
                <a:prstClr val="black">
                  <a:alpha val="40000"/>
                </a:prst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Sheet1!$A$109:$A$114</c:f>
              <c:strCache>
                <c:ptCount val="6"/>
                <c:pt idx="0">
                  <c:v>C. 感觉融入了大家</c:v>
                </c:pt>
                <c:pt idx="1">
                  <c:v>B. 感觉自己的观点得到了表达</c:v>
                </c:pt>
                <c:pt idx="2">
                  <c:v>A. 感觉自己很棒棒</c:v>
                </c:pt>
                <c:pt idx="3">
                  <c:v>D. 无聊感下降</c:v>
                </c:pt>
                <c:pt idx="4">
                  <c:v>E. 没感觉</c:v>
                </c:pt>
                <c:pt idx="5">
                  <c:v>F. 其他 [详细]</c:v>
                </c:pt>
              </c:strCache>
            </c:strRef>
          </c:cat>
          <c:val>
            <c:numRef>
              <c:f>Sheet1!$B$109:$B$114</c:f>
              <c:numCache>
                <c:formatCode>0.00%</c:formatCode>
                <c:ptCount val="6"/>
                <c:pt idx="0">
                  <c:v>0.40500000000000003</c:v>
                </c:pt>
                <c:pt idx="1">
                  <c:v>0.314</c:v>
                </c:pt>
                <c:pt idx="2">
                  <c:v>0.2727</c:v>
                </c:pt>
                <c:pt idx="3">
                  <c:v>0.1983</c:v>
                </c:pt>
                <c:pt idx="4">
                  <c:v>0.19009999999999999</c:v>
                </c:pt>
                <c:pt idx="5">
                  <c:v>4.9599999999999998E-2</c:v>
                </c:pt>
              </c:numCache>
            </c:numRef>
          </c:val>
          <c:extLst>
            <c:ext xmlns:c16="http://schemas.microsoft.com/office/drawing/2014/chart" uri="{C3380CC4-5D6E-409C-BE32-E72D297353CC}">
              <c16:uniqueId val="{00000000-0077-4567-B283-E043A25A7049}"/>
            </c:ext>
          </c:extLst>
        </c:ser>
        <c:dLbls>
          <c:showLegendKey val="0"/>
          <c:showVal val="0"/>
          <c:showCatName val="0"/>
          <c:showSerName val="0"/>
          <c:showPercent val="0"/>
          <c:showBubbleSize val="0"/>
        </c:dLbls>
        <c:gapWidth val="219"/>
        <c:overlap val="-27"/>
        <c:axId val="629168111"/>
        <c:axId val="623270975"/>
      </c:barChart>
      <c:catAx>
        <c:axId val="62916811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crossAx val="623270975"/>
        <c:crosses val="autoZero"/>
        <c:auto val="1"/>
        <c:lblAlgn val="ctr"/>
        <c:lblOffset val="100"/>
        <c:noMultiLvlLbl val="0"/>
      </c:catAx>
      <c:valAx>
        <c:axId val="623270975"/>
        <c:scaling>
          <c:orientation val="minMax"/>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629168111"/>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3157264868926838E-2"/>
          <c:y val="3.8641738585626306E-2"/>
          <c:w val="0.9047675295563985"/>
          <c:h val="0.59866927943618409"/>
        </c:manualLayout>
      </c:layout>
      <c:barChart>
        <c:barDir val="col"/>
        <c:grouping val="clustered"/>
        <c:varyColors val="0"/>
        <c:ser>
          <c:idx val="0"/>
          <c:order val="0"/>
          <c:tx>
            <c:strRef>
              <c:f>'[项目的待办事项列表1]项目 1'!$C$49</c:f>
              <c:strCache>
                <c:ptCount val="1"/>
                <c:pt idx="0">
                  <c:v>PC端</c:v>
                </c:pt>
              </c:strCache>
            </c:strRef>
          </c:tx>
          <c:spPr>
            <a:solidFill>
              <a:srgbClr val="6AC1EC"/>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'[项目的待办事项列表1]项目 1'!$B$50:$B$55</c:f>
              <c:strCache>
                <c:ptCount val="6"/>
                <c:pt idx="0">
                  <c:v>懒得发</c:v>
                </c:pt>
                <c:pt idx="1">
                  <c:v>无话可说</c:v>
                </c:pt>
                <c:pt idx="2">
                  <c:v>弹幕很无聊</c:v>
                </c:pt>
                <c:pt idx="3">
                  <c:v>对视频内容不感兴趣</c:v>
                </c:pt>
                <c:pt idx="4">
                  <c:v>弹幕太多</c:v>
                </c:pt>
                <c:pt idx="5">
                  <c:v>其他</c:v>
                </c:pt>
              </c:strCache>
            </c:strRef>
          </c:cat>
          <c:val>
            <c:numRef>
              <c:f>'[项目的待办事项列表1]项目 1'!$C$50:$C$55</c:f>
              <c:numCache>
                <c:formatCode>0.00%</c:formatCode>
                <c:ptCount val="6"/>
                <c:pt idx="0" formatCode="0%">
                  <c:v>0.75</c:v>
                </c:pt>
                <c:pt idx="1">
                  <c:v>0.58330000000000004</c:v>
                </c:pt>
                <c:pt idx="2">
                  <c:v>0.16669999999999999</c:v>
                </c:pt>
                <c:pt idx="3">
                  <c:v>8.3299999999999999E-2</c:v>
                </c:pt>
                <c:pt idx="4">
                  <c:v>8.3299999999999999E-2</c:v>
                </c:pt>
                <c:pt idx="5">
                  <c:v>0</c:v>
                </c:pt>
              </c:numCache>
            </c:numRef>
          </c:val>
          <c:extLst>
            <c:ext xmlns:c16="http://schemas.microsoft.com/office/drawing/2014/chart" uri="{C3380CC4-5D6E-409C-BE32-E72D297353CC}">
              <c16:uniqueId val="{00000000-1460-4185-B050-69290BE554D6}"/>
            </c:ext>
          </c:extLst>
        </c:ser>
        <c:ser>
          <c:idx val="1"/>
          <c:order val="1"/>
          <c:tx>
            <c:strRef>
              <c:f>'[项目的待办事项列表1]项目 1'!$D$49</c:f>
              <c:strCache>
                <c:ptCount val="1"/>
                <c:pt idx="0">
                  <c:v>移动端</c:v>
                </c:pt>
              </c:strCache>
            </c:strRef>
          </c:tx>
          <c:spPr>
            <a:solidFill>
              <a:srgbClr val="F58BA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'[项目的待办事项列表1]项目 1'!$B$50:$B$55</c:f>
              <c:strCache>
                <c:ptCount val="6"/>
                <c:pt idx="0">
                  <c:v>懒得发</c:v>
                </c:pt>
                <c:pt idx="1">
                  <c:v>无话可说</c:v>
                </c:pt>
                <c:pt idx="2">
                  <c:v>弹幕很无聊</c:v>
                </c:pt>
                <c:pt idx="3">
                  <c:v>对视频内容不感兴趣</c:v>
                </c:pt>
                <c:pt idx="4">
                  <c:v>弹幕太多</c:v>
                </c:pt>
                <c:pt idx="5">
                  <c:v>其他</c:v>
                </c:pt>
              </c:strCache>
            </c:strRef>
          </c:cat>
          <c:val>
            <c:numRef>
              <c:f>'[项目的待办事项列表1]项目 1'!$D$50:$D$55</c:f>
              <c:numCache>
                <c:formatCode>0.00%</c:formatCode>
                <c:ptCount val="6"/>
                <c:pt idx="0">
                  <c:v>0.51849999999999996</c:v>
                </c:pt>
                <c:pt idx="1">
                  <c:v>0.44440000000000002</c:v>
                </c:pt>
                <c:pt idx="2">
                  <c:v>0.33329999999999999</c:v>
                </c:pt>
                <c:pt idx="3">
                  <c:v>0.1111</c:v>
                </c:pt>
                <c:pt idx="4">
                  <c:v>0.44440000000000002</c:v>
                </c:pt>
                <c:pt idx="5">
                  <c:v>0</c:v>
                </c:pt>
              </c:numCache>
            </c:numRef>
          </c:val>
          <c:extLst>
            <c:ext xmlns:c16="http://schemas.microsoft.com/office/drawing/2014/chart" uri="{C3380CC4-5D6E-409C-BE32-E72D297353CC}">
              <c16:uniqueId val="{00000001-1460-4185-B050-69290BE554D6}"/>
            </c:ext>
          </c:extLst>
        </c:ser>
        <c:dLbls>
          <c:dLblPos val="outEnd"/>
          <c:showLegendKey val="0"/>
          <c:showVal val="1"/>
          <c:showCatName val="0"/>
          <c:showSerName val="0"/>
          <c:showPercent val="0"/>
          <c:showBubbleSize val="0"/>
        </c:dLbls>
        <c:gapWidth val="219"/>
        <c:overlap val="-27"/>
        <c:axId val="1613137200"/>
        <c:axId val="1786871456"/>
      </c:barChart>
      <c:catAx>
        <c:axId val="161313720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crossAx val="1786871456"/>
        <c:crosses val="autoZero"/>
        <c:auto val="1"/>
        <c:lblAlgn val="ctr"/>
        <c:lblOffset val="100"/>
        <c:noMultiLvlLbl val="0"/>
      </c:catAx>
      <c:valAx>
        <c:axId val="1786871456"/>
        <c:scaling>
          <c:orientation val="minMax"/>
          <c:max val="0.9"/>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1613137200"/>
        <c:crosses val="autoZero"/>
        <c:crossBetween val="between"/>
      </c:valAx>
      <c:spPr>
        <a:noFill/>
        <a:ln>
          <a:noFill/>
        </a:ln>
        <a:effectLst/>
      </c:spPr>
    </c:plotArea>
    <c:legend>
      <c:legendPos val="b"/>
      <c:layout>
        <c:manualLayout>
          <c:xMode val="edge"/>
          <c:yMode val="edge"/>
          <c:x val="0.70959427487693505"/>
          <c:y val="0.7985950701518244"/>
          <c:w val="0.18777303265920356"/>
          <c:h val="5.5673651440616798E-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userShapes r:id="rId4"/>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cap="none" spc="20" baseline="0">
                <a:solidFill>
                  <a:schemeClr val="tx1">
                    <a:lumMod val="50000"/>
                    <a:lumOff val="50000"/>
                  </a:schemeClr>
                </a:solidFill>
                <a:latin typeface="+mn-lt"/>
                <a:ea typeface="+mn-ea"/>
                <a:cs typeface="+mn-cs"/>
              </a:defRPr>
            </a:pPr>
            <a:r>
              <a:rPr lang="zh-CN" sz="2128" b="1" i="0" u="none" strike="noStrike" kern="1200" baseline="0" dirty="0">
                <a:solidFill>
                  <a:srgbClr val="F58BA1"/>
                </a:solidFill>
                <a:latin typeface="+mn-lt"/>
                <a:ea typeface="+mn-ea"/>
                <a:cs typeface="+mn-cs"/>
              </a:rPr>
              <a:t>视频分区统计</a:t>
            </a:r>
          </a:p>
        </c:rich>
      </c:tx>
      <c:layout>
        <c:manualLayout>
          <c:xMode val="edge"/>
          <c:yMode val="edge"/>
          <c:x val="0.37668681194409798"/>
          <c:y val="9.2592592592592605E-3"/>
        </c:manualLayout>
      </c:layout>
      <c:overlay val="0"/>
      <c:spPr>
        <a:noFill/>
        <a:ln>
          <a:noFill/>
        </a:ln>
        <a:effectLst/>
      </c:spPr>
      <c:txPr>
        <a:bodyPr rot="0" spcFirstLastPara="1" vertOverflow="ellipsis" vert="horz" wrap="square" anchor="ctr" anchorCtr="1"/>
        <a:lstStyle/>
        <a:p>
          <a:pPr>
            <a:defRPr sz="1862" b="0" i="0" u="none" strike="noStrike" kern="1200" cap="none" spc="20" baseline="0">
              <a:solidFill>
                <a:schemeClr val="tx1">
                  <a:lumMod val="50000"/>
                  <a:lumOff val="50000"/>
                </a:schemeClr>
              </a:solidFill>
              <a:latin typeface="+mn-lt"/>
              <a:ea typeface="+mn-ea"/>
              <a:cs typeface="+mn-cs"/>
            </a:defRPr>
          </a:pPr>
          <a:endParaRPr lang="zh-CN"/>
        </a:p>
      </c:txPr>
    </c:title>
    <c:autoTitleDeleted val="0"/>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ser>
          <c:idx val="0"/>
          <c:order val="0"/>
          <c:tx>
            <c:strRef>
              <c:f>视频分区!$I$1</c:f>
              <c:strCache>
                <c:ptCount val="1"/>
                <c:pt idx="0">
                  <c:v>数量</c:v>
                </c:pt>
              </c:strCache>
            </c:strRef>
          </c:tx>
          <c:dPt>
            <c:idx val="0"/>
            <c:bubble3D val="0"/>
            <c:spPr>
              <a:gradFill rotWithShape="1">
                <a:gsLst>
                  <a:gs pos="0">
                    <a:schemeClr val="accent6">
                      <a:lumMod val="110000"/>
                      <a:satMod val="105000"/>
                      <a:tint val="67000"/>
                    </a:schemeClr>
                  </a:gs>
                  <a:gs pos="50000">
                    <a:schemeClr val="accent6">
                      <a:lumMod val="105000"/>
                      <a:satMod val="103000"/>
                      <a:tint val="73000"/>
                    </a:schemeClr>
                  </a:gs>
                  <a:gs pos="100000">
                    <a:schemeClr val="accent6">
                      <a:lumMod val="105000"/>
                      <a:satMod val="109000"/>
                      <a:tint val="81000"/>
                    </a:schemeClr>
                  </a:gs>
                </a:gsLst>
                <a:lin ang="5400000" scaled="0"/>
              </a:gradFill>
              <a:ln>
                <a:noFill/>
              </a:ln>
              <a:effectLst/>
              <a:sp3d/>
            </c:spPr>
            <c:extLst>
              <c:ext xmlns:c16="http://schemas.microsoft.com/office/drawing/2014/chart" uri="{C3380CC4-5D6E-409C-BE32-E72D297353CC}">
                <c16:uniqueId val="{00000001-4961-47AF-8A64-23D9F6579A3C}"/>
              </c:ext>
            </c:extLst>
          </c:dPt>
          <c:dPt>
            <c:idx val="1"/>
            <c:bubble3D val="0"/>
            <c:spPr>
              <a:gradFill rotWithShape="1">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Lst>
                <a:lin ang="5400000" scaled="0"/>
              </a:gradFill>
              <a:ln>
                <a:noFill/>
              </a:ln>
              <a:effectLst/>
              <a:sp3d/>
            </c:spPr>
            <c:extLst>
              <c:ext xmlns:c16="http://schemas.microsoft.com/office/drawing/2014/chart" uri="{C3380CC4-5D6E-409C-BE32-E72D297353CC}">
                <c16:uniqueId val="{00000003-4961-47AF-8A64-23D9F6579A3C}"/>
              </c:ext>
            </c:extLst>
          </c:dPt>
          <c:dPt>
            <c:idx val="2"/>
            <c:bubble3D val="0"/>
            <c:spPr>
              <a:gradFill rotWithShape="1">
                <a:gsLst>
                  <a:gs pos="0">
                    <a:schemeClr val="accent4">
                      <a:lumMod val="110000"/>
                      <a:satMod val="105000"/>
                      <a:tint val="67000"/>
                    </a:schemeClr>
                  </a:gs>
                  <a:gs pos="50000">
                    <a:schemeClr val="accent4">
                      <a:lumMod val="105000"/>
                      <a:satMod val="103000"/>
                      <a:tint val="73000"/>
                    </a:schemeClr>
                  </a:gs>
                  <a:gs pos="100000">
                    <a:schemeClr val="accent4">
                      <a:lumMod val="105000"/>
                      <a:satMod val="109000"/>
                      <a:tint val="81000"/>
                    </a:schemeClr>
                  </a:gs>
                </a:gsLst>
                <a:lin ang="5400000" scaled="0"/>
              </a:gradFill>
              <a:ln>
                <a:noFill/>
              </a:ln>
              <a:effectLst/>
              <a:sp3d/>
            </c:spPr>
            <c:extLst>
              <c:ext xmlns:c16="http://schemas.microsoft.com/office/drawing/2014/chart" uri="{C3380CC4-5D6E-409C-BE32-E72D297353CC}">
                <c16:uniqueId val="{00000005-4961-47AF-8A64-23D9F6579A3C}"/>
              </c:ext>
            </c:extLst>
          </c:dPt>
          <c:dPt>
            <c:idx val="3"/>
            <c:bubble3D val="0"/>
            <c:spPr>
              <a:gradFill rotWithShape="1">
                <a:gsLst>
                  <a:gs pos="0">
                    <a:schemeClr val="accent6">
                      <a:lumMod val="60000"/>
                      <a:lumMod val="110000"/>
                      <a:satMod val="105000"/>
                      <a:tint val="67000"/>
                    </a:schemeClr>
                  </a:gs>
                  <a:gs pos="50000">
                    <a:schemeClr val="accent6">
                      <a:lumMod val="60000"/>
                      <a:lumMod val="105000"/>
                      <a:satMod val="103000"/>
                      <a:tint val="73000"/>
                    </a:schemeClr>
                  </a:gs>
                  <a:gs pos="100000">
                    <a:schemeClr val="accent6">
                      <a:lumMod val="60000"/>
                      <a:lumMod val="105000"/>
                      <a:satMod val="109000"/>
                      <a:tint val="81000"/>
                    </a:schemeClr>
                  </a:gs>
                </a:gsLst>
                <a:lin ang="5400000" scaled="0"/>
              </a:gradFill>
              <a:ln>
                <a:noFill/>
              </a:ln>
              <a:effectLst/>
              <a:sp3d/>
            </c:spPr>
            <c:extLst>
              <c:ext xmlns:c16="http://schemas.microsoft.com/office/drawing/2014/chart" uri="{C3380CC4-5D6E-409C-BE32-E72D297353CC}">
                <c16:uniqueId val="{00000007-4961-47AF-8A64-23D9F6579A3C}"/>
              </c:ext>
            </c:extLst>
          </c:dPt>
          <c:dPt>
            <c:idx val="4"/>
            <c:bubble3D val="0"/>
            <c:spPr>
              <a:gradFill rotWithShape="1">
                <a:gsLst>
                  <a:gs pos="0">
                    <a:schemeClr val="accent5">
                      <a:lumMod val="60000"/>
                      <a:lumMod val="110000"/>
                      <a:satMod val="105000"/>
                      <a:tint val="67000"/>
                    </a:schemeClr>
                  </a:gs>
                  <a:gs pos="50000">
                    <a:schemeClr val="accent5">
                      <a:lumMod val="60000"/>
                      <a:lumMod val="105000"/>
                      <a:satMod val="103000"/>
                      <a:tint val="73000"/>
                    </a:schemeClr>
                  </a:gs>
                  <a:gs pos="100000">
                    <a:schemeClr val="accent5">
                      <a:lumMod val="60000"/>
                      <a:lumMod val="105000"/>
                      <a:satMod val="109000"/>
                      <a:tint val="81000"/>
                    </a:schemeClr>
                  </a:gs>
                </a:gsLst>
                <a:lin ang="5400000" scaled="0"/>
              </a:gradFill>
              <a:ln>
                <a:noFill/>
              </a:ln>
              <a:effectLst/>
              <a:sp3d/>
            </c:spPr>
            <c:extLst>
              <c:ext xmlns:c16="http://schemas.microsoft.com/office/drawing/2014/chart" uri="{C3380CC4-5D6E-409C-BE32-E72D297353CC}">
                <c16:uniqueId val="{00000009-4961-47AF-8A64-23D9F6579A3C}"/>
              </c:ext>
            </c:extLst>
          </c:dPt>
          <c:dPt>
            <c:idx val="5"/>
            <c:bubble3D val="0"/>
            <c:spPr>
              <a:gradFill rotWithShape="1">
                <a:gsLst>
                  <a:gs pos="0">
                    <a:schemeClr val="accent4">
                      <a:lumMod val="60000"/>
                      <a:lumMod val="110000"/>
                      <a:satMod val="105000"/>
                      <a:tint val="67000"/>
                    </a:schemeClr>
                  </a:gs>
                  <a:gs pos="50000">
                    <a:schemeClr val="accent4">
                      <a:lumMod val="60000"/>
                      <a:lumMod val="105000"/>
                      <a:satMod val="103000"/>
                      <a:tint val="73000"/>
                    </a:schemeClr>
                  </a:gs>
                  <a:gs pos="100000">
                    <a:schemeClr val="accent4">
                      <a:lumMod val="60000"/>
                      <a:lumMod val="105000"/>
                      <a:satMod val="109000"/>
                      <a:tint val="81000"/>
                    </a:schemeClr>
                  </a:gs>
                </a:gsLst>
                <a:lin ang="5400000" scaled="0"/>
              </a:gradFill>
              <a:ln>
                <a:noFill/>
              </a:ln>
              <a:effectLst/>
              <a:sp3d/>
            </c:spPr>
            <c:extLst>
              <c:ext xmlns:c16="http://schemas.microsoft.com/office/drawing/2014/chart" uri="{C3380CC4-5D6E-409C-BE32-E72D297353CC}">
                <c16:uniqueId val="{0000000B-4961-47AF-8A64-23D9F6579A3C}"/>
              </c:ext>
            </c:extLst>
          </c:dPt>
          <c:dPt>
            <c:idx val="6"/>
            <c:bubble3D val="0"/>
            <c:spPr>
              <a:gradFill rotWithShape="1">
                <a:gsLst>
                  <a:gs pos="0">
                    <a:schemeClr val="accent6">
                      <a:lumMod val="80000"/>
                      <a:lumOff val="20000"/>
                      <a:lumMod val="110000"/>
                      <a:satMod val="105000"/>
                      <a:tint val="67000"/>
                    </a:schemeClr>
                  </a:gs>
                  <a:gs pos="50000">
                    <a:schemeClr val="accent6">
                      <a:lumMod val="80000"/>
                      <a:lumOff val="20000"/>
                      <a:lumMod val="105000"/>
                      <a:satMod val="103000"/>
                      <a:tint val="73000"/>
                    </a:schemeClr>
                  </a:gs>
                  <a:gs pos="100000">
                    <a:schemeClr val="accent6">
                      <a:lumMod val="80000"/>
                      <a:lumOff val="20000"/>
                      <a:lumMod val="105000"/>
                      <a:satMod val="109000"/>
                      <a:tint val="81000"/>
                    </a:schemeClr>
                  </a:gs>
                </a:gsLst>
                <a:lin ang="5400000" scaled="0"/>
              </a:gradFill>
              <a:ln>
                <a:noFill/>
              </a:ln>
              <a:effectLst/>
              <a:sp3d/>
            </c:spPr>
            <c:extLst>
              <c:ext xmlns:c16="http://schemas.microsoft.com/office/drawing/2014/chart" uri="{C3380CC4-5D6E-409C-BE32-E72D297353CC}">
                <c16:uniqueId val="{0000000D-4961-47AF-8A64-23D9F6579A3C}"/>
              </c:ext>
            </c:extLst>
          </c:dPt>
          <c:dPt>
            <c:idx val="7"/>
            <c:bubble3D val="0"/>
            <c:spPr>
              <a:gradFill rotWithShape="1">
                <a:gsLst>
                  <a:gs pos="0">
                    <a:schemeClr val="accent5">
                      <a:lumMod val="80000"/>
                      <a:lumOff val="20000"/>
                      <a:lumMod val="110000"/>
                      <a:satMod val="105000"/>
                      <a:tint val="67000"/>
                    </a:schemeClr>
                  </a:gs>
                  <a:gs pos="50000">
                    <a:schemeClr val="accent5">
                      <a:lumMod val="80000"/>
                      <a:lumOff val="20000"/>
                      <a:lumMod val="105000"/>
                      <a:satMod val="103000"/>
                      <a:tint val="73000"/>
                    </a:schemeClr>
                  </a:gs>
                  <a:gs pos="100000">
                    <a:schemeClr val="accent5">
                      <a:lumMod val="80000"/>
                      <a:lumOff val="20000"/>
                      <a:lumMod val="105000"/>
                      <a:satMod val="109000"/>
                      <a:tint val="81000"/>
                    </a:schemeClr>
                  </a:gs>
                </a:gsLst>
                <a:lin ang="5400000" scaled="0"/>
              </a:gradFill>
              <a:ln>
                <a:noFill/>
              </a:ln>
              <a:effectLst/>
              <a:sp3d/>
            </c:spPr>
            <c:extLst>
              <c:ext xmlns:c16="http://schemas.microsoft.com/office/drawing/2014/chart" uri="{C3380CC4-5D6E-409C-BE32-E72D297353CC}">
                <c16:uniqueId val="{0000000F-4961-47AF-8A64-23D9F6579A3C}"/>
              </c:ext>
            </c:extLst>
          </c:dPt>
          <c:dPt>
            <c:idx val="8"/>
            <c:bubble3D val="0"/>
            <c:spPr>
              <a:gradFill rotWithShape="1">
                <a:gsLst>
                  <a:gs pos="0">
                    <a:schemeClr val="accent4">
                      <a:lumMod val="80000"/>
                      <a:lumOff val="20000"/>
                      <a:lumMod val="110000"/>
                      <a:satMod val="105000"/>
                      <a:tint val="67000"/>
                    </a:schemeClr>
                  </a:gs>
                  <a:gs pos="50000">
                    <a:schemeClr val="accent4">
                      <a:lumMod val="80000"/>
                      <a:lumOff val="20000"/>
                      <a:lumMod val="105000"/>
                      <a:satMod val="103000"/>
                      <a:tint val="73000"/>
                    </a:schemeClr>
                  </a:gs>
                  <a:gs pos="100000">
                    <a:schemeClr val="accent4">
                      <a:lumMod val="80000"/>
                      <a:lumOff val="20000"/>
                      <a:lumMod val="105000"/>
                      <a:satMod val="109000"/>
                      <a:tint val="81000"/>
                    </a:schemeClr>
                  </a:gs>
                </a:gsLst>
                <a:lin ang="5400000" scaled="0"/>
              </a:gradFill>
              <a:ln>
                <a:noFill/>
              </a:ln>
              <a:effectLst/>
              <a:sp3d/>
            </c:spPr>
            <c:extLst>
              <c:ext xmlns:c16="http://schemas.microsoft.com/office/drawing/2014/chart" uri="{C3380CC4-5D6E-409C-BE32-E72D297353CC}">
                <c16:uniqueId val="{00000011-4961-47AF-8A64-23D9F6579A3C}"/>
              </c:ext>
            </c:extLst>
          </c:dPt>
          <c:dPt>
            <c:idx val="9"/>
            <c:bubble3D val="0"/>
            <c:spPr>
              <a:gradFill rotWithShape="1">
                <a:gsLst>
                  <a:gs pos="0">
                    <a:schemeClr val="accent6">
                      <a:lumMod val="80000"/>
                      <a:lumMod val="110000"/>
                      <a:satMod val="105000"/>
                      <a:tint val="67000"/>
                    </a:schemeClr>
                  </a:gs>
                  <a:gs pos="50000">
                    <a:schemeClr val="accent6">
                      <a:lumMod val="80000"/>
                      <a:lumMod val="105000"/>
                      <a:satMod val="103000"/>
                      <a:tint val="73000"/>
                    </a:schemeClr>
                  </a:gs>
                  <a:gs pos="100000">
                    <a:schemeClr val="accent6">
                      <a:lumMod val="80000"/>
                      <a:lumMod val="105000"/>
                      <a:satMod val="109000"/>
                      <a:tint val="81000"/>
                    </a:schemeClr>
                  </a:gs>
                </a:gsLst>
                <a:lin ang="5400000" scaled="0"/>
              </a:gradFill>
              <a:ln>
                <a:noFill/>
              </a:ln>
              <a:effectLst/>
              <a:sp3d/>
            </c:spPr>
            <c:extLst>
              <c:ext xmlns:c16="http://schemas.microsoft.com/office/drawing/2014/chart" uri="{C3380CC4-5D6E-409C-BE32-E72D297353CC}">
                <c16:uniqueId val="{00000013-4961-47AF-8A64-23D9F6579A3C}"/>
              </c:ext>
            </c:extLst>
          </c:dPt>
          <c:dPt>
            <c:idx val="10"/>
            <c:bubble3D val="0"/>
            <c:spPr>
              <a:gradFill rotWithShape="1">
                <a:gsLst>
                  <a:gs pos="0">
                    <a:schemeClr val="accent5">
                      <a:lumMod val="80000"/>
                      <a:lumMod val="110000"/>
                      <a:satMod val="105000"/>
                      <a:tint val="67000"/>
                    </a:schemeClr>
                  </a:gs>
                  <a:gs pos="50000">
                    <a:schemeClr val="accent5">
                      <a:lumMod val="80000"/>
                      <a:lumMod val="105000"/>
                      <a:satMod val="103000"/>
                      <a:tint val="73000"/>
                    </a:schemeClr>
                  </a:gs>
                  <a:gs pos="100000">
                    <a:schemeClr val="accent5">
                      <a:lumMod val="80000"/>
                      <a:lumMod val="105000"/>
                      <a:satMod val="109000"/>
                      <a:tint val="81000"/>
                    </a:schemeClr>
                  </a:gs>
                </a:gsLst>
                <a:lin ang="5400000" scaled="0"/>
              </a:gradFill>
              <a:ln>
                <a:noFill/>
              </a:ln>
              <a:effectLst/>
              <a:sp3d/>
            </c:spPr>
            <c:extLst>
              <c:ext xmlns:c16="http://schemas.microsoft.com/office/drawing/2014/chart" uri="{C3380CC4-5D6E-409C-BE32-E72D297353CC}">
                <c16:uniqueId val="{00000015-4961-47AF-8A64-23D9F6579A3C}"/>
              </c:ext>
            </c:extLst>
          </c:dPt>
          <c:dPt>
            <c:idx val="11"/>
            <c:bubble3D val="0"/>
            <c:spPr>
              <a:gradFill rotWithShape="1">
                <a:gsLst>
                  <a:gs pos="0">
                    <a:schemeClr val="accent4">
                      <a:lumMod val="80000"/>
                      <a:lumMod val="110000"/>
                      <a:satMod val="105000"/>
                      <a:tint val="67000"/>
                    </a:schemeClr>
                  </a:gs>
                  <a:gs pos="50000">
                    <a:schemeClr val="accent4">
                      <a:lumMod val="80000"/>
                      <a:lumMod val="105000"/>
                      <a:satMod val="103000"/>
                      <a:tint val="73000"/>
                    </a:schemeClr>
                  </a:gs>
                  <a:gs pos="100000">
                    <a:schemeClr val="accent4">
                      <a:lumMod val="80000"/>
                      <a:lumMod val="105000"/>
                      <a:satMod val="109000"/>
                      <a:tint val="81000"/>
                    </a:schemeClr>
                  </a:gs>
                </a:gsLst>
                <a:lin ang="5400000" scaled="0"/>
              </a:gradFill>
              <a:ln>
                <a:noFill/>
              </a:ln>
              <a:effectLst/>
              <a:sp3d/>
            </c:spPr>
            <c:extLst>
              <c:ext xmlns:c16="http://schemas.microsoft.com/office/drawing/2014/chart" uri="{C3380CC4-5D6E-409C-BE32-E72D297353CC}">
                <c16:uniqueId val="{00000017-4961-47AF-8A64-23D9F6579A3C}"/>
              </c:ext>
            </c:extLst>
          </c:dPt>
          <c:dPt>
            <c:idx val="12"/>
            <c:bubble3D val="0"/>
            <c:spPr>
              <a:gradFill rotWithShape="1">
                <a:gsLst>
                  <a:gs pos="0">
                    <a:schemeClr val="accent6">
                      <a:lumMod val="60000"/>
                      <a:lumOff val="40000"/>
                      <a:lumMod val="110000"/>
                      <a:satMod val="105000"/>
                      <a:tint val="67000"/>
                    </a:schemeClr>
                  </a:gs>
                  <a:gs pos="50000">
                    <a:schemeClr val="accent6">
                      <a:lumMod val="60000"/>
                      <a:lumOff val="40000"/>
                      <a:lumMod val="105000"/>
                      <a:satMod val="103000"/>
                      <a:tint val="73000"/>
                    </a:schemeClr>
                  </a:gs>
                  <a:gs pos="100000">
                    <a:schemeClr val="accent6">
                      <a:lumMod val="60000"/>
                      <a:lumOff val="40000"/>
                      <a:lumMod val="105000"/>
                      <a:satMod val="109000"/>
                      <a:tint val="81000"/>
                    </a:schemeClr>
                  </a:gs>
                </a:gsLst>
                <a:lin ang="5400000" scaled="0"/>
              </a:gradFill>
              <a:ln>
                <a:noFill/>
              </a:ln>
              <a:effectLst/>
              <a:sp3d/>
            </c:spPr>
            <c:extLst>
              <c:ext xmlns:c16="http://schemas.microsoft.com/office/drawing/2014/chart" uri="{C3380CC4-5D6E-409C-BE32-E72D297353CC}">
                <c16:uniqueId val="{00000019-4961-47AF-8A64-23D9F6579A3C}"/>
              </c:ext>
            </c:extLst>
          </c:dPt>
          <c:dPt>
            <c:idx val="13"/>
            <c:bubble3D val="0"/>
            <c:spPr>
              <a:gradFill rotWithShape="1">
                <a:gsLst>
                  <a:gs pos="0">
                    <a:schemeClr val="accent5">
                      <a:lumMod val="60000"/>
                      <a:lumOff val="40000"/>
                      <a:lumMod val="110000"/>
                      <a:satMod val="105000"/>
                      <a:tint val="67000"/>
                    </a:schemeClr>
                  </a:gs>
                  <a:gs pos="50000">
                    <a:schemeClr val="accent5">
                      <a:lumMod val="60000"/>
                      <a:lumOff val="40000"/>
                      <a:lumMod val="105000"/>
                      <a:satMod val="103000"/>
                      <a:tint val="73000"/>
                    </a:schemeClr>
                  </a:gs>
                  <a:gs pos="100000">
                    <a:schemeClr val="accent5">
                      <a:lumMod val="60000"/>
                      <a:lumOff val="40000"/>
                      <a:lumMod val="105000"/>
                      <a:satMod val="109000"/>
                      <a:tint val="81000"/>
                    </a:schemeClr>
                  </a:gs>
                </a:gsLst>
                <a:lin ang="5400000" scaled="0"/>
              </a:gradFill>
              <a:ln>
                <a:noFill/>
              </a:ln>
              <a:effectLst/>
              <a:sp3d/>
            </c:spPr>
            <c:extLst>
              <c:ext xmlns:c16="http://schemas.microsoft.com/office/drawing/2014/chart" uri="{C3380CC4-5D6E-409C-BE32-E72D297353CC}">
                <c16:uniqueId val="{0000001B-4961-47AF-8A64-23D9F6579A3C}"/>
              </c:ext>
            </c:extLst>
          </c:dPt>
          <c:dPt>
            <c:idx val="14"/>
            <c:bubble3D val="0"/>
            <c:spPr>
              <a:gradFill rotWithShape="1">
                <a:gsLst>
                  <a:gs pos="0">
                    <a:schemeClr val="accent4">
                      <a:lumMod val="60000"/>
                      <a:lumOff val="40000"/>
                      <a:lumMod val="110000"/>
                      <a:satMod val="105000"/>
                      <a:tint val="67000"/>
                    </a:schemeClr>
                  </a:gs>
                  <a:gs pos="50000">
                    <a:schemeClr val="accent4">
                      <a:lumMod val="60000"/>
                      <a:lumOff val="40000"/>
                      <a:lumMod val="105000"/>
                      <a:satMod val="103000"/>
                      <a:tint val="73000"/>
                    </a:schemeClr>
                  </a:gs>
                  <a:gs pos="100000">
                    <a:schemeClr val="accent4">
                      <a:lumMod val="60000"/>
                      <a:lumOff val="40000"/>
                      <a:lumMod val="105000"/>
                      <a:satMod val="109000"/>
                      <a:tint val="81000"/>
                    </a:schemeClr>
                  </a:gs>
                </a:gsLst>
                <a:lin ang="5400000" scaled="0"/>
              </a:gradFill>
              <a:ln>
                <a:noFill/>
              </a:ln>
              <a:effectLst/>
              <a:sp3d/>
            </c:spPr>
            <c:extLst>
              <c:ext xmlns:c16="http://schemas.microsoft.com/office/drawing/2014/chart" uri="{C3380CC4-5D6E-409C-BE32-E72D297353CC}">
                <c16:uniqueId val="{0000001D-4961-47AF-8A64-23D9F6579A3C}"/>
              </c:ext>
            </c:extLst>
          </c:dPt>
          <c:dPt>
            <c:idx val="15"/>
            <c:bubble3D val="0"/>
            <c:spPr>
              <a:gradFill rotWithShape="1">
                <a:gsLst>
                  <a:gs pos="0">
                    <a:schemeClr val="accent6">
                      <a:lumMod val="50000"/>
                      <a:lumMod val="110000"/>
                      <a:satMod val="105000"/>
                      <a:tint val="67000"/>
                    </a:schemeClr>
                  </a:gs>
                  <a:gs pos="50000">
                    <a:schemeClr val="accent6">
                      <a:lumMod val="50000"/>
                      <a:lumMod val="105000"/>
                      <a:satMod val="103000"/>
                      <a:tint val="73000"/>
                    </a:schemeClr>
                  </a:gs>
                  <a:gs pos="100000">
                    <a:schemeClr val="accent6">
                      <a:lumMod val="50000"/>
                      <a:lumMod val="105000"/>
                      <a:satMod val="109000"/>
                      <a:tint val="81000"/>
                    </a:schemeClr>
                  </a:gs>
                </a:gsLst>
                <a:lin ang="5400000" scaled="0"/>
              </a:gradFill>
              <a:ln>
                <a:noFill/>
              </a:ln>
              <a:effectLst/>
              <a:sp3d/>
            </c:spPr>
            <c:extLst>
              <c:ext xmlns:c16="http://schemas.microsoft.com/office/drawing/2014/chart" uri="{C3380CC4-5D6E-409C-BE32-E72D297353CC}">
                <c16:uniqueId val="{0000001F-4961-47AF-8A64-23D9F6579A3C}"/>
              </c:ext>
            </c:extLst>
          </c:dPt>
          <c:dLbls>
            <c:dLbl>
              <c:idx val="13"/>
              <c:layout>
                <c:manualLayout>
                  <c:x val="-0.15417291275464301"/>
                  <c:y val="-0.113064304461942"/>
                </c:manualLayout>
              </c:layout>
              <c:dLblPos val="bestFit"/>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1B-4961-47AF-8A64-23D9F6579A3C}"/>
                </c:ext>
              </c:extLst>
            </c:dLbl>
            <c:dLbl>
              <c:idx val="14"/>
              <c:layout>
                <c:manualLayout>
                  <c:x val="-0.14091085296231301"/>
                  <c:y val="-6.0059607445140398E-2"/>
                </c:manualLayout>
              </c:layout>
              <c:dLblPos val="bestFit"/>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1D-4961-47AF-8A64-23D9F6579A3C}"/>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65000"/>
                        <a:lumOff val="35000"/>
                      </a:schemeClr>
                    </a:solidFill>
                    <a:latin typeface="+mn-lt"/>
                    <a:ea typeface="+mn-ea"/>
                    <a:cs typeface="+mn-cs"/>
                  </a:defRPr>
                </a:pPr>
                <a:endParaRPr lang="zh-CN"/>
              </a:p>
            </c:txPr>
            <c:dLblPos val="bestFit"/>
            <c:showLegendKey val="0"/>
            <c:showVal val="1"/>
            <c:showCatName val="1"/>
            <c:showSerName val="0"/>
            <c:showPercent val="0"/>
            <c:showBubbleSize val="0"/>
            <c:showLeaderLines val="1"/>
            <c:leaderLines>
              <c:spPr>
                <a:ln w="9525">
                  <a:solidFill>
                    <a:schemeClr val="tx1">
                      <a:lumMod val="35000"/>
                      <a:lumOff val="65000"/>
                    </a:schemeClr>
                  </a:solidFill>
                </a:ln>
                <a:effectLst/>
              </c:spPr>
            </c:leaderLines>
            <c:extLst>
              <c:ext xmlns:c15="http://schemas.microsoft.com/office/drawing/2012/chart" uri="{CE6537A1-D6FC-4f65-9D91-7224C49458BB}"/>
            </c:extLst>
          </c:dLbls>
          <c:cat>
            <c:strRef>
              <c:f>视频分区!$H$2:$H$17</c:f>
              <c:strCache>
                <c:ptCount val="16"/>
                <c:pt idx="0">
                  <c:v>明星</c:v>
                </c:pt>
                <c:pt idx="1">
                  <c:v>影视剪辑</c:v>
                </c:pt>
                <c:pt idx="2">
                  <c:v>搞笑</c:v>
                </c:pt>
                <c:pt idx="3">
                  <c:v>鬼畜调教</c:v>
                </c:pt>
                <c:pt idx="4">
                  <c:v>人力VOCALOID</c:v>
                </c:pt>
                <c:pt idx="5">
                  <c:v>日常</c:v>
                </c:pt>
                <c:pt idx="6">
                  <c:v>影视杂谈</c:v>
                </c:pt>
                <c:pt idx="7">
                  <c:v>单机游戏</c:v>
                </c:pt>
                <c:pt idx="8">
                  <c:v>综合</c:v>
                </c:pt>
                <c:pt idx="9">
                  <c:v>综艺</c:v>
                </c:pt>
                <c:pt idx="10">
                  <c:v>其他</c:v>
                </c:pt>
                <c:pt idx="11">
                  <c:v>手机游戏</c:v>
                </c:pt>
                <c:pt idx="12">
                  <c:v>网络游戏</c:v>
                </c:pt>
                <c:pt idx="13">
                  <c:v>电子竞技</c:v>
                </c:pt>
                <c:pt idx="14">
                  <c:v>美食圈</c:v>
                </c:pt>
                <c:pt idx="15">
                  <c:v>其他</c:v>
                </c:pt>
              </c:strCache>
            </c:strRef>
          </c:cat>
          <c:val>
            <c:numRef>
              <c:f>视频分区!$I$2:$I$17</c:f>
              <c:numCache>
                <c:formatCode>General</c:formatCode>
                <c:ptCount val="16"/>
                <c:pt idx="0">
                  <c:v>230</c:v>
                </c:pt>
                <c:pt idx="1">
                  <c:v>119</c:v>
                </c:pt>
                <c:pt idx="2">
                  <c:v>97</c:v>
                </c:pt>
                <c:pt idx="3">
                  <c:v>94</c:v>
                </c:pt>
                <c:pt idx="4">
                  <c:v>85</c:v>
                </c:pt>
                <c:pt idx="5">
                  <c:v>69</c:v>
                </c:pt>
                <c:pt idx="6">
                  <c:v>62</c:v>
                </c:pt>
                <c:pt idx="7">
                  <c:v>38</c:v>
                </c:pt>
                <c:pt idx="8">
                  <c:v>33</c:v>
                </c:pt>
                <c:pt idx="9">
                  <c:v>25</c:v>
                </c:pt>
                <c:pt idx="10">
                  <c:v>20</c:v>
                </c:pt>
                <c:pt idx="11">
                  <c:v>19</c:v>
                </c:pt>
                <c:pt idx="12">
                  <c:v>13</c:v>
                </c:pt>
                <c:pt idx="13">
                  <c:v>12</c:v>
                </c:pt>
                <c:pt idx="14">
                  <c:v>12</c:v>
                </c:pt>
                <c:pt idx="15">
                  <c:v>53</c:v>
                </c:pt>
              </c:numCache>
            </c:numRef>
          </c:val>
          <c:extLst>
            <c:ext xmlns:c16="http://schemas.microsoft.com/office/drawing/2014/chart" uri="{C3380CC4-5D6E-409C-BE32-E72D297353CC}">
              <c16:uniqueId val="{00000020-4961-47AF-8A64-23D9F6579A3C}"/>
            </c:ext>
          </c:extLst>
        </c:ser>
        <c:dLbls>
          <c:showLegendKey val="0"/>
          <c:showVal val="1"/>
          <c:showCatName val="1"/>
          <c:showSerName val="0"/>
          <c:showPercent val="0"/>
          <c:showBubbleSize val="0"/>
          <c:showLeaderLines val="1"/>
        </c:dLbls>
      </c:pie3DChart>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ser>
          <c:idx val="0"/>
          <c:order val="0"/>
          <c:tx>
            <c:strRef>
              <c:f>Sheet1!$B$1</c:f>
              <c:strCache>
                <c:ptCount val="1"/>
                <c:pt idx="0">
                  <c:v>类型</c:v>
                </c:pt>
              </c:strCache>
            </c:strRef>
          </c:tx>
          <c:dPt>
            <c:idx val="0"/>
            <c:bubble3D val="0"/>
            <c:spPr>
              <a:gradFill rotWithShape="1">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extLst>
              <c:ext xmlns:c16="http://schemas.microsoft.com/office/drawing/2014/chart" uri="{C3380CC4-5D6E-409C-BE32-E72D297353CC}">
                <c16:uniqueId val="{00000001-F06F-4B6B-A0C3-36F34A157CA6}"/>
              </c:ext>
            </c:extLst>
          </c:dPt>
          <c:dPt>
            <c:idx val="1"/>
            <c:bubble3D val="0"/>
            <c:explosion val="42"/>
            <c:spPr>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extLst>
              <c:ext xmlns:c16="http://schemas.microsoft.com/office/drawing/2014/chart" uri="{C3380CC4-5D6E-409C-BE32-E72D297353CC}">
                <c16:uniqueId val="{00000003-F06F-4B6B-A0C3-36F34A157CA6}"/>
              </c:ext>
            </c:extLst>
          </c:dPt>
          <c:dPt>
            <c:idx val="2"/>
            <c:bubble3D val="0"/>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extLst>
              <c:ext xmlns:c16="http://schemas.microsoft.com/office/drawing/2014/chart" uri="{C3380CC4-5D6E-409C-BE32-E72D297353CC}">
                <c16:uniqueId val="{00000005-F06F-4B6B-A0C3-36F34A157CA6}"/>
              </c:ext>
            </c:extLst>
          </c:dPt>
          <c:dPt>
            <c:idx val="3"/>
            <c:bubble3D val="0"/>
            <c:spPr>
              <a:gradFill rotWithShape="1">
                <a:gsLst>
                  <a:gs pos="0">
                    <a:schemeClr val="accent6">
                      <a:lumMod val="60000"/>
                      <a:satMod val="103000"/>
                      <a:lumMod val="102000"/>
                      <a:tint val="94000"/>
                    </a:schemeClr>
                  </a:gs>
                  <a:gs pos="50000">
                    <a:schemeClr val="accent6">
                      <a:lumMod val="60000"/>
                      <a:satMod val="110000"/>
                      <a:lumMod val="100000"/>
                      <a:shade val="100000"/>
                    </a:schemeClr>
                  </a:gs>
                  <a:gs pos="100000">
                    <a:schemeClr val="accent6">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extLst>
              <c:ext xmlns:c16="http://schemas.microsoft.com/office/drawing/2014/chart" uri="{C3380CC4-5D6E-409C-BE32-E72D297353CC}">
                <c16:uniqueId val="{00000007-F06F-4B6B-A0C3-36F34A157CA6}"/>
              </c:ext>
            </c:extLst>
          </c:dPt>
          <c:dPt>
            <c:idx val="4"/>
            <c:bubble3D val="0"/>
            <c:spPr>
              <a:gradFill rotWithShape="1">
                <a:gsLst>
                  <a:gs pos="0">
                    <a:schemeClr val="accent5">
                      <a:lumMod val="60000"/>
                      <a:satMod val="103000"/>
                      <a:lumMod val="102000"/>
                      <a:tint val="94000"/>
                    </a:schemeClr>
                  </a:gs>
                  <a:gs pos="50000">
                    <a:schemeClr val="accent5">
                      <a:lumMod val="60000"/>
                      <a:satMod val="110000"/>
                      <a:lumMod val="100000"/>
                      <a:shade val="100000"/>
                    </a:schemeClr>
                  </a:gs>
                  <a:gs pos="100000">
                    <a:schemeClr val="accent5">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extLst>
              <c:ext xmlns:c16="http://schemas.microsoft.com/office/drawing/2014/chart" uri="{C3380CC4-5D6E-409C-BE32-E72D297353CC}">
                <c16:uniqueId val="{00000009-F06F-4B6B-A0C3-36F34A157CA6}"/>
              </c:ext>
            </c:extLst>
          </c:dPt>
          <c:dPt>
            <c:idx val="5"/>
            <c:bubble3D val="0"/>
            <c:spPr>
              <a:gradFill rotWithShape="1">
                <a:gsLst>
                  <a:gs pos="0">
                    <a:schemeClr val="accent4">
                      <a:lumMod val="60000"/>
                      <a:satMod val="103000"/>
                      <a:lumMod val="102000"/>
                      <a:tint val="94000"/>
                    </a:schemeClr>
                  </a:gs>
                  <a:gs pos="50000">
                    <a:schemeClr val="accent4">
                      <a:lumMod val="60000"/>
                      <a:satMod val="110000"/>
                      <a:lumMod val="100000"/>
                      <a:shade val="100000"/>
                    </a:schemeClr>
                  </a:gs>
                  <a:gs pos="100000">
                    <a:schemeClr val="accent4">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extLst>
              <c:ext xmlns:c16="http://schemas.microsoft.com/office/drawing/2014/chart" uri="{C3380CC4-5D6E-409C-BE32-E72D297353CC}">
                <c16:uniqueId val="{0000000B-F06F-4B6B-A0C3-36F34A157CA6}"/>
              </c:ext>
            </c:extLst>
          </c:dPt>
          <c:dPt>
            <c:idx val="6"/>
            <c:bubble3D val="0"/>
            <c:spPr>
              <a:gradFill rotWithShape="1">
                <a:gsLst>
                  <a:gs pos="0">
                    <a:schemeClr val="accent6">
                      <a:lumMod val="80000"/>
                      <a:lumOff val="20000"/>
                      <a:satMod val="103000"/>
                      <a:lumMod val="102000"/>
                      <a:tint val="94000"/>
                    </a:schemeClr>
                  </a:gs>
                  <a:gs pos="50000">
                    <a:schemeClr val="accent6">
                      <a:lumMod val="80000"/>
                      <a:lumOff val="20000"/>
                      <a:satMod val="110000"/>
                      <a:lumMod val="100000"/>
                      <a:shade val="100000"/>
                    </a:schemeClr>
                  </a:gs>
                  <a:gs pos="100000">
                    <a:schemeClr val="accent6">
                      <a:lumMod val="80000"/>
                      <a:lumOff val="20000"/>
                      <a:lumMod val="99000"/>
                      <a:satMod val="120000"/>
                      <a:shade val="78000"/>
                    </a:schemeClr>
                  </a:gs>
                </a:gsLst>
                <a:lin ang="5400000" scaled="0"/>
              </a:gradFill>
              <a:ln>
                <a:noFill/>
              </a:ln>
              <a:effectLst>
                <a:outerShdw blurRad="57150" dist="19050" dir="5400000" algn="ctr" rotWithShape="0">
                  <a:srgbClr val="000000">
                    <a:alpha val="63000"/>
                  </a:srgbClr>
                </a:outerShdw>
              </a:effectLst>
              <a:sp3d/>
            </c:spPr>
            <c:extLst>
              <c:ext xmlns:c16="http://schemas.microsoft.com/office/drawing/2014/chart" uri="{C3380CC4-5D6E-409C-BE32-E72D297353CC}">
                <c16:uniqueId val="{0000000D-F06F-4B6B-A0C3-36F34A157CA6}"/>
              </c:ext>
            </c:extLst>
          </c:dPt>
          <c:dLbls>
            <c:dLbl>
              <c:idx val="0"/>
              <c:tx>
                <c:rich>
                  <a:bodyPr/>
                  <a:lstStyle/>
                  <a:p>
                    <a:fld id="{1ECAFA3E-2464-43C6-A8F6-A9C29079C6D3}" type="CATEGORYNAME">
                      <a:rPr lang="zh-CN" altLang="en-US" smtClean="0">
                        <a:solidFill>
                          <a:schemeClr val="bg1">
                            <a:lumMod val="50000"/>
                          </a:schemeClr>
                        </a:solidFill>
                        <a:latin typeface="Roboto" panose="02000000000000000000" pitchFamily="2" charset="0"/>
                        <a:ea typeface="Roboto" panose="02000000000000000000" pitchFamily="2" charset="0"/>
                      </a:rPr>
                      <a:pPr/>
                      <a:t>[类别名称]</a:t>
                    </a:fld>
                    <a:r>
                      <a:rPr lang="en-US" altLang="zh-CN" dirty="0">
                        <a:solidFill>
                          <a:schemeClr val="bg1">
                            <a:lumMod val="50000"/>
                          </a:schemeClr>
                        </a:solidFill>
                        <a:latin typeface="Roboto" panose="02000000000000000000" pitchFamily="2" charset="0"/>
                        <a:ea typeface="Roboto" panose="02000000000000000000" pitchFamily="2" charset="0"/>
                      </a:rPr>
                      <a:t>,</a:t>
                    </a:r>
                    <a:r>
                      <a:rPr lang="zh-CN" altLang="en-US" baseline="0" dirty="0">
                        <a:solidFill>
                          <a:schemeClr val="bg1">
                            <a:lumMod val="50000"/>
                          </a:schemeClr>
                        </a:solidFill>
                        <a:latin typeface="Roboto" panose="02000000000000000000" pitchFamily="2" charset="0"/>
                        <a:ea typeface="Roboto" panose="02000000000000000000" pitchFamily="2" charset="0"/>
                      </a:rPr>
                      <a:t> </a:t>
                    </a:r>
                    <a:r>
                      <a:rPr lang="en-US" altLang="zh-CN" baseline="0" dirty="0">
                        <a:solidFill>
                          <a:schemeClr val="bg1">
                            <a:lumMod val="50000"/>
                          </a:schemeClr>
                        </a:solidFill>
                        <a:latin typeface="Roboto" panose="02000000000000000000" pitchFamily="2" charset="0"/>
                        <a:ea typeface="Roboto" panose="02000000000000000000" pitchFamily="2" charset="0"/>
                      </a:rPr>
                      <a:t>14%</a:t>
                    </a:r>
                  </a:p>
                </c:rich>
              </c:tx>
              <c:dLblPos val="outEnd"/>
              <c:showLegendKey val="0"/>
              <c:showVal val="0"/>
              <c:showCatName val="1"/>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1-F06F-4B6B-A0C3-36F34A157CA6}"/>
                </c:ext>
              </c:extLst>
            </c:dLbl>
            <c:dLbl>
              <c:idx val="1"/>
              <c:tx>
                <c:rich>
                  <a:bodyPr/>
                  <a:lstStyle/>
                  <a:p>
                    <a:fld id="{858951D3-573B-4376-BAC5-60F8C92AF0A7}" type="CATEGORYNAME">
                      <a:rPr lang="zh-CN" altLang="en-US" smtClean="0">
                        <a:solidFill>
                          <a:schemeClr val="bg1">
                            <a:lumMod val="50000"/>
                          </a:schemeClr>
                        </a:solidFill>
                        <a:latin typeface="Roboto" panose="02000000000000000000" pitchFamily="2" charset="0"/>
                        <a:ea typeface="Roboto" panose="02000000000000000000" pitchFamily="2" charset="0"/>
                      </a:rPr>
                      <a:pPr/>
                      <a:t>[类别名称]</a:t>
                    </a:fld>
                    <a:r>
                      <a:rPr lang="en-US" altLang="zh-CN" dirty="0">
                        <a:solidFill>
                          <a:schemeClr val="bg1">
                            <a:lumMod val="50000"/>
                          </a:schemeClr>
                        </a:solidFill>
                        <a:latin typeface="Roboto" panose="02000000000000000000" pitchFamily="2" charset="0"/>
                        <a:ea typeface="Roboto" panose="02000000000000000000" pitchFamily="2" charset="0"/>
                      </a:rPr>
                      <a:t>, 32%</a:t>
                    </a:r>
                  </a:p>
                </c:rich>
              </c:tx>
              <c:dLblPos val="outEnd"/>
              <c:showLegendKey val="0"/>
              <c:showVal val="0"/>
              <c:showCatName val="1"/>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3-F06F-4B6B-A0C3-36F34A157CA6}"/>
                </c:ext>
              </c:extLst>
            </c:dLbl>
            <c:dLbl>
              <c:idx val="2"/>
              <c:tx>
                <c:rich>
                  <a:bodyPr/>
                  <a:lstStyle/>
                  <a:p>
                    <a:fld id="{DF55A548-431C-40E6-9A3E-691B6B25CB15}" type="CATEGORYNAME">
                      <a:rPr lang="zh-CN" altLang="en-US" smtClean="0">
                        <a:solidFill>
                          <a:schemeClr val="bg1">
                            <a:lumMod val="50000"/>
                          </a:schemeClr>
                        </a:solidFill>
                        <a:latin typeface="Roboto" panose="02000000000000000000" pitchFamily="2" charset="0"/>
                        <a:ea typeface="Roboto" panose="02000000000000000000" pitchFamily="2" charset="0"/>
                      </a:rPr>
                      <a:pPr/>
                      <a:t>[类别名称]</a:t>
                    </a:fld>
                    <a:r>
                      <a:rPr lang="en-US" altLang="zh-CN" dirty="0">
                        <a:solidFill>
                          <a:schemeClr val="bg1">
                            <a:lumMod val="50000"/>
                          </a:schemeClr>
                        </a:solidFill>
                        <a:latin typeface="Roboto" panose="02000000000000000000" pitchFamily="2" charset="0"/>
                        <a:ea typeface="Roboto" panose="02000000000000000000" pitchFamily="2" charset="0"/>
                      </a:rPr>
                      <a:t>, 8%</a:t>
                    </a:r>
                  </a:p>
                </c:rich>
              </c:tx>
              <c:dLblPos val="outEnd"/>
              <c:showLegendKey val="0"/>
              <c:showVal val="0"/>
              <c:showCatName val="1"/>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5-F06F-4B6B-A0C3-36F34A157CA6}"/>
                </c:ext>
              </c:extLst>
            </c:dLbl>
            <c:dLbl>
              <c:idx val="3"/>
              <c:tx>
                <c:rich>
                  <a:bodyPr/>
                  <a:lstStyle/>
                  <a:p>
                    <a:fld id="{73034F33-19FE-4371-8322-E7DAC6797C86}" type="CATEGORYNAME">
                      <a:rPr lang="zh-CN" altLang="en-US" smtClean="0">
                        <a:solidFill>
                          <a:schemeClr val="bg1">
                            <a:lumMod val="50000"/>
                          </a:schemeClr>
                        </a:solidFill>
                        <a:latin typeface="Roboto" panose="02000000000000000000" pitchFamily="2" charset="0"/>
                        <a:ea typeface="Roboto" panose="02000000000000000000" pitchFamily="2" charset="0"/>
                      </a:rPr>
                      <a:pPr/>
                      <a:t>[类别名称]</a:t>
                    </a:fld>
                    <a:r>
                      <a:rPr lang="en-US" altLang="zh-CN" dirty="0">
                        <a:solidFill>
                          <a:schemeClr val="bg1">
                            <a:lumMod val="50000"/>
                          </a:schemeClr>
                        </a:solidFill>
                        <a:latin typeface="Roboto" panose="02000000000000000000" pitchFamily="2" charset="0"/>
                        <a:ea typeface="Roboto" panose="02000000000000000000" pitchFamily="2" charset="0"/>
                      </a:rPr>
                      <a:t>,4%</a:t>
                    </a:r>
                  </a:p>
                </c:rich>
              </c:tx>
              <c:dLblPos val="outEnd"/>
              <c:showLegendKey val="0"/>
              <c:showVal val="0"/>
              <c:showCatName val="1"/>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7-F06F-4B6B-A0C3-36F34A157CA6}"/>
                </c:ext>
              </c:extLst>
            </c:dLbl>
            <c:dLbl>
              <c:idx val="4"/>
              <c:tx>
                <c:rich>
                  <a:bodyPr/>
                  <a:lstStyle/>
                  <a:p>
                    <a:fld id="{95976346-5F74-415A-BFB0-AF5EA06E88F2}" type="CATEGORYNAME">
                      <a:rPr lang="en-US" altLang="zh-CN" smtClean="0"/>
                      <a:pPr/>
                      <a:t>[类别名称]</a:t>
                    </a:fld>
                    <a:r>
                      <a:rPr lang="en-US" altLang="zh-CN"/>
                      <a:t>, 18%</a:t>
                    </a:r>
                  </a:p>
                </c:rich>
              </c:tx>
              <c:dLblPos val="outEnd"/>
              <c:showLegendKey val="0"/>
              <c:showVal val="0"/>
              <c:showCatName val="1"/>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9-F06F-4B6B-A0C3-36F34A157CA6}"/>
                </c:ext>
              </c:extLst>
            </c:dLbl>
            <c:dLbl>
              <c:idx val="5"/>
              <c:tx>
                <c:rich>
                  <a:bodyPr/>
                  <a:lstStyle/>
                  <a:p>
                    <a:fld id="{8BF20341-B633-48B3-B00A-4C55FD5ED009}" type="CATEGORYNAME">
                      <a:rPr lang="zh-CN" altLang="en-US" smtClean="0"/>
                      <a:pPr/>
                      <a:t>[类别名称]</a:t>
                    </a:fld>
                    <a:r>
                      <a:rPr lang="en-US" altLang="zh-CN"/>
                      <a:t>, 6%</a:t>
                    </a:r>
                  </a:p>
                </c:rich>
              </c:tx>
              <c:dLblPos val="outEnd"/>
              <c:showLegendKey val="0"/>
              <c:showVal val="0"/>
              <c:showCatName val="1"/>
              <c:showSerName val="0"/>
              <c:showPercent val="1"/>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B-F06F-4B6B-A0C3-36F34A157CA6}"/>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Sheet1!$A$2:$A$8</c:f>
              <c:strCache>
                <c:ptCount val="7"/>
                <c:pt idx="0">
                  <c:v>搞笑</c:v>
                </c:pt>
                <c:pt idx="1">
                  <c:v>明星</c:v>
                </c:pt>
                <c:pt idx="2">
                  <c:v>日常</c:v>
                </c:pt>
                <c:pt idx="3">
                  <c:v>鬼畜调教</c:v>
                </c:pt>
                <c:pt idx="4">
                  <c:v>人力Vocaloid</c:v>
                </c:pt>
                <c:pt idx="5">
                  <c:v>影视剪辑</c:v>
                </c:pt>
                <c:pt idx="6">
                  <c:v>其他</c:v>
                </c:pt>
              </c:strCache>
            </c:strRef>
          </c:cat>
          <c:val>
            <c:numRef>
              <c:f>Sheet1!$B$2:$B$8</c:f>
              <c:numCache>
                <c:formatCode>0%</c:formatCode>
                <c:ptCount val="7"/>
                <c:pt idx="0">
                  <c:v>0.14000000000000001</c:v>
                </c:pt>
                <c:pt idx="1">
                  <c:v>0.32</c:v>
                </c:pt>
                <c:pt idx="2">
                  <c:v>0.08</c:v>
                </c:pt>
                <c:pt idx="3">
                  <c:v>0.04</c:v>
                </c:pt>
                <c:pt idx="4">
                  <c:v>0.18</c:v>
                </c:pt>
                <c:pt idx="5">
                  <c:v>0.06</c:v>
                </c:pt>
                <c:pt idx="6">
                  <c:v>0.18</c:v>
                </c:pt>
              </c:numCache>
            </c:numRef>
          </c:val>
          <c:extLst>
            <c:ext xmlns:c16="http://schemas.microsoft.com/office/drawing/2014/chart" uri="{C3380CC4-5D6E-409C-BE32-E72D297353CC}">
              <c16:uniqueId val="{0000000E-F06F-4B6B-A0C3-36F34A157CA6}"/>
            </c:ext>
          </c:extLst>
        </c:ser>
        <c:dLbls>
          <c:dLblPos val="outEnd"/>
          <c:showLegendKey val="0"/>
          <c:showVal val="0"/>
          <c:showCatName val="1"/>
          <c:showSerName val="0"/>
          <c:showPercent val="0"/>
          <c:showBubbleSize val="0"/>
          <c:showLeaderLines val="1"/>
        </c:dLbls>
      </c:pie3DChart>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672922134733159"/>
          <c:y val="0.12144221440657105"/>
          <c:w val="0.82638188976377958"/>
          <c:h val="0.73310443729907049"/>
        </c:manualLayout>
      </c:layout>
      <c:scatterChart>
        <c:scatterStyle val="lineMarker"/>
        <c:varyColors val="0"/>
        <c:ser>
          <c:idx val="0"/>
          <c:order val="0"/>
          <c:tx>
            <c:strRef>
              <c:f>弹幕数据分析!$C$1</c:f>
              <c:strCache>
                <c:ptCount val="1"/>
                <c:pt idx="0">
                  <c:v>总弹幕数</c:v>
                </c:pt>
              </c:strCache>
            </c:strRef>
          </c:tx>
          <c:spPr>
            <a:ln w="25400" cap="rnd">
              <a:noFill/>
              <a:round/>
            </a:ln>
            <a:effectLst/>
          </c:spPr>
          <c:marker>
            <c:symbol val="circle"/>
            <c:size val="5"/>
            <c:spPr>
              <a:solidFill>
                <a:srgbClr val="6AC1EC"/>
              </a:solidFill>
              <a:ln w="9525">
                <a:solidFill>
                  <a:schemeClr val="accent1"/>
                </a:solidFill>
              </a:ln>
              <a:effectLst/>
            </c:spPr>
          </c:marker>
          <c:trendline>
            <c:spPr>
              <a:ln w="19050" cap="rnd">
                <a:solidFill>
                  <a:schemeClr val="accent1"/>
                </a:solidFill>
                <a:prstDash val="sysDot"/>
              </a:ln>
              <a:effectLst/>
            </c:spPr>
            <c:trendlineType val="poly"/>
            <c:order val="2"/>
            <c:forward val="2"/>
            <c:dispRSqr val="0"/>
            <c:dispEq val="0"/>
          </c:trendline>
          <c:xVal>
            <c:numRef>
              <c:f>弹幕数据分析!$C$2:$C$94</c:f>
              <c:numCache>
                <c:formatCode>General</c:formatCode>
                <c:ptCount val="93"/>
                <c:pt idx="0">
                  <c:v>2967</c:v>
                </c:pt>
                <c:pt idx="1">
                  <c:v>1459</c:v>
                </c:pt>
                <c:pt idx="2">
                  <c:v>1085</c:v>
                </c:pt>
                <c:pt idx="3">
                  <c:v>1003</c:v>
                </c:pt>
                <c:pt idx="4">
                  <c:v>995</c:v>
                </c:pt>
                <c:pt idx="5">
                  <c:v>992</c:v>
                </c:pt>
                <c:pt idx="6">
                  <c:v>980</c:v>
                </c:pt>
                <c:pt idx="7">
                  <c:v>978</c:v>
                </c:pt>
                <c:pt idx="8">
                  <c:v>955</c:v>
                </c:pt>
                <c:pt idx="9">
                  <c:v>857</c:v>
                </c:pt>
                <c:pt idx="10">
                  <c:v>820</c:v>
                </c:pt>
                <c:pt idx="11">
                  <c:v>636</c:v>
                </c:pt>
                <c:pt idx="12">
                  <c:v>613</c:v>
                </c:pt>
                <c:pt idx="13">
                  <c:v>502</c:v>
                </c:pt>
                <c:pt idx="14">
                  <c:v>499</c:v>
                </c:pt>
                <c:pt idx="15">
                  <c:v>458</c:v>
                </c:pt>
                <c:pt idx="16">
                  <c:v>450</c:v>
                </c:pt>
                <c:pt idx="17">
                  <c:v>431</c:v>
                </c:pt>
                <c:pt idx="18">
                  <c:v>426</c:v>
                </c:pt>
                <c:pt idx="19">
                  <c:v>355</c:v>
                </c:pt>
                <c:pt idx="20">
                  <c:v>266</c:v>
                </c:pt>
                <c:pt idx="21">
                  <c:v>252</c:v>
                </c:pt>
                <c:pt idx="22">
                  <c:v>242</c:v>
                </c:pt>
                <c:pt idx="23">
                  <c:v>236</c:v>
                </c:pt>
                <c:pt idx="24">
                  <c:v>223</c:v>
                </c:pt>
                <c:pt idx="25">
                  <c:v>215</c:v>
                </c:pt>
                <c:pt idx="26">
                  <c:v>213</c:v>
                </c:pt>
                <c:pt idx="27">
                  <c:v>210</c:v>
                </c:pt>
                <c:pt idx="28">
                  <c:v>209</c:v>
                </c:pt>
                <c:pt idx="29">
                  <c:v>194</c:v>
                </c:pt>
                <c:pt idx="30">
                  <c:v>164</c:v>
                </c:pt>
                <c:pt idx="31">
                  <c:v>148</c:v>
                </c:pt>
                <c:pt idx="32">
                  <c:v>129</c:v>
                </c:pt>
                <c:pt idx="33">
                  <c:v>121</c:v>
                </c:pt>
                <c:pt idx="34">
                  <c:v>118</c:v>
                </c:pt>
                <c:pt idx="35">
                  <c:v>117</c:v>
                </c:pt>
                <c:pt idx="36">
                  <c:v>116</c:v>
                </c:pt>
                <c:pt idx="37">
                  <c:v>111</c:v>
                </c:pt>
                <c:pt idx="38">
                  <c:v>100</c:v>
                </c:pt>
                <c:pt idx="39">
                  <c:v>85</c:v>
                </c:pt>
                <c:pt idx="40">
                  <c:v>83</c:v>
                </c:pt>
                <c:pt idx="41">
                  <c:v>64</c:v>
                </c:pt>
                <c:pt idx="42">
                  <c:v>64</c:v>
                </c:pt>
                <c:pt idx="43">
                  <c:v>63</c:v>
                </c:pt>
                <c:pt idx="44">
                  <c:v>58</c:v>
                </c:pt>
                <c:pt idx="45">
                  <c:v>51</c:v>
                </c:pt>
                <c:pt idx="46">
                  <c:v>49</c:v>
                </c:pt>
                <c:pt idx="47">
                  <c:v>46</c:v>
                </c:pt>
                <c:pt idx="48">
                  <c:v>43</c:v>
                </c:pt>
                <c:pt idx="49">
                  <c:v>43</c:v>
                </c:pt>
              </c:numCache>
            </c:numRef>
          </c:xVal>
          <c:yVal>
            <c:numRef>
              <c:f>弹幕数据分析!$B$2:$B$94</c:f>
              <c:numCache>
                <c:formatCode>General</c:formatCode>
                <c:ptCount val="93"/>
                <c:pt idx="0">
                  <c:v>452</c:v>
                </c:pt>
                <c:pt idx="1">
                  <c:v>252</c:v>
                </c:pt>
                <c:pt idx="2">
                  <c:v>76</c:v>
                </c:pt>
                <c:pt idx="3">
                  <c:v>424</c:v>
                </c:pt>
                <c:pt idx="4">
                  <c:v>427</c:v>
                </c:pt>
                <c:pt idx="5">
                  <c:v>158</c:v>
                </c:pt>
                <c:pt idx="6">
                  <c:v>134</c:v>
                </c:pt>
                <c:pt idx="7">
                  <c:v>22</c:v>
                </c:pt>
                <c:pt idx="8">
                  <c:v>108</c:v>
                </c:pt>
                <c:pt idx="9">
                  <c:v>341</c:v>
                </c:pt>
                <c:pt idx="10">
                  <c:v>289</c:v>
                </c:pt>
                <c:pt idx="11">
                  <c:v>150</c:v>
                </c:pt>
                <c:pt idx="12">
                  <c:v>126</c:v>
                </c:pt>
                <c:pt idx="13">
                  <c:v>147</c:v>
                </c:pt>
                <c:pt idx="14">
                  <c:v>52</c:v>
                </c:pt>
                <c:pt idx="15">
                  <c:v>128</c:v>
                </c:pt>
                <c:pt idx="16">
                  <c:v>80</c:v>
                </c:pt>
                <c:pt idx="17">
                  <c:v>24</c:v>
                </c:pt>
                <c:pt idx="18">
                  <c:v>40</c:v>
                </c:pt>
                <c:pt idx="19">
                  <c:v>45</c:v>
                </c:pt>
                <c:pt idx="20">
                  <c:v>0</c:v>
                </c:pt>
                <c:pt idx="21">
                  <c:v>37</c:v>
                </c:pt>
                <c:pt idx="22">
                  <c:v>144</c:v>
                </c:pt>
                <c:pt idx="23">
                  <c:v>108</c:v>
                </c:pt>
                <c:pt idx="24">
                  <c:v>92</c:v>
                </c:pt>
                <c:pt idx="25">
                  <c:v>15</c:v>
                </c:pt>
                <c:pt idx="26">
                  <c:v>13</c:v>
                </c:pt>
                <c:pt idx="27">
                  <c:v>24</c:v>
                </c:pt>
                <c:pt idx="28">
                  <c:v>6</c:v>
                </c:pt>
                <c:pt idx="29">
                  <c:v>46</c:v>
                </c:pt>
                <c:pt idx="30">
                  <c:v>31</c:v>
                </c:pt>
                <c:pt idx="31">
                  <c:v>28</c:v>
                </c:pt>
                <c:pt idx="32">
                  <c:v>4</c:v>
                </c:pt>
                <c:pt idx="33">
                  <c:v>45</c:v>
                </c:pt>
                <c:pt idx="34">
                  <c:v>44</c:v>
                </c:pt>
                <c:pt idx="35">
                  <c:v>0</c:v>
                </c:pt>
                <c:pt idx="36">
                  <c:v>72</c:v>
                </c:pt>
                <c:pt idx="37">
                  <c:v>23</c:v>
                </c:pt>
                <c:pt idx="38">
                  <c:v>0</c:v>
                </c:pt>
                <c:pt idx="39">
                  <c:v>10</c:v>
                </c:pt>
                <c:pt idx="40">
                  <c:v>0</c:v>
                </c:pt>
                <c:pt idx="41">
                  <c:v>4</c:v>
                </c:pt>
                <c:pt idx="42">
                  <c:v>0</c:v>
                </c:pt>
                <c:pt idx="43">
                  <c:v>15</c:v>
                </c:pt>
                <c:pt idx="44">
                  <c:v>9</c:v>
                </c:pt>
                <c:pt idx="45">
                  <c:v>0</c:v>
                </c:pt>
                <c:pt idx="46">
                  <c:v>0</c:v>
                </c:pt>
                <c:pt idx="47">
                  <c:v>0</c:v>
                </c:pt>
                <c:pt idx="48">
                  <c:v>13</c:v>
                </c:pt>
                <c:pt idx="49">
                  <c:v>7</c:v>
                </c:pt>
              </c:numCache>
            </c:numRef>
          </c:yVal>
          <c:smooth val="0"/>
          <c:extLst>
            <c:ext xmlns:c16="http://schemas.microsoft.com/office/drawing/2014/chart" uri="{C3380CC4-5D6E-409C-BE32-E72D297353CC}">
              <c16:uniqueId val="{00000001-3DB0-4AAB-B659-39BB424674DD}"/>
            </c:ext>
          </c:extLst>
        </c:ser>
        <c:dLbls>
          <c:showLegendKey val="0"/>
          <c:showVal val="0"/>
          <c:showCatName val="0"/>
          <c:showSerName val="0"/>
          <c:showPercent val="0"/>
          <c:showBubbleSize val="0"/>
        </c:dLbls>
        <c:axId val="542796688"/>
        <c:axId val="542181152"/>
      </c:scatterChart>
      <c:valAx>
        <c:axId val="542796688"/>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zh-CN" dirty="0">
                    <a:solidFill>
                      <a:srgbClr val="F58BA1"/>
                    </a:solidFill>
                  </a:rPr>
                  <a:t>弹幕数量</a:t>
                </a:r>
              </a:p>
            </c:rich>
          </c:tx>
          <c:layout>
            <c:manualLayout>
              <c:xMode val="edge"/>
              <c:yMode val="edge"/>
              <c:x val="0.43011001940585442"/>
              <c:y val="0.92706527580496789"/>
            </c:manualLayout>
          </c:layout>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542181152"/>
        <c:crosses val="autoZero"/>
        <c:crossBetween val="midCat"/>
      </c:valAx>
      <c:valAx>
        <c:axId val="54218115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zh-CN"/>
                  <a:t>重复弹幕数量</a:t>
                </a:r>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542796688"/>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716695374015748"/>
          <c:y val="7.0863369164408899E-2"/>
          <c:w val="0.75627534448818912"/>
          <c:h val="0.71176859548667593"/>
        </c:manualLayout>
      </c:layout>
      <c:barChart>
        <c:barDir val="col"/>
        <c:grouping val="clustered"/>
        <c:varyColors val="0"/>
        <c:ser>
          <c:idx val="0"/>
          <c:order val="0"/>
          <c:tx>
            <c:strRef>
              <c:f>Sheet1!$B$1</c:f>
              <c:strCache>
                <c:ptCount val="1"/>
                <c:pt idx="0">
                  <c:v>总弹幕数量</c:v>
                </c:pt>
              </c:strCache>
            </c:strRef>
          </c:tx>
          <c:spPr>
            <a:solidFill>
              <a:srgbClr val="6AC1EC"/>
            </a:solidFill>
            <a:ln>
              <a:noFill/>
            </a:ln>
            <a:effectLst>
              <a:innerShdw blurRad="114300">
                <a:schemeClr val="accent1"/>
              </a:inn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Sheet1!$A$2:$A$6</c:f>
              <c:strCache>
                <c:ptCount val="5"/>
                <c:pt idx="0">
                  <c:v>1-200</c:v>
                </c:pt>
                <c:pt idx="1">
                  <c:v>201-400</c:v>
                </c:pt>
                <c:pt idx="2">
                  <c:v>401-600</c:v>
                </c:pt>
                <c:pt idx="3">
                  <c:v>601-800</c:v>
                </c:pt>
                <c:pt idx="4">
                  <c:v>801-1000</c:v>
                </c:pt>
              </c:strCache>
            </c:strRef>
          </c:cat>
          <c:val>
            <c:numRef>
              <c:f>Sheet1!$B$2:$B$6</c:f>
              <c:numCache>
                <c:formatCode>General</c:formatCode>
                <c:ptCount val="5"/>
                <c:pt idx="0">
                  <c:v>1191.5999999999999</c:v>
                </c:pt>
                <c:pt idx="1">
                  <c:v>554.5</c:v>
                </c:pt>
                <c:pt idx="2">
                  <c:v>226</c:v>
                </c:pt>
                <c:pt idx="3">
                  <c:v>120.7</c:v>
                </c:pt>
                <c:pt idx="4">
                  <c:v>56.6</c:v>
                </c:pt>
              </c:numCache>
            </c:numRef>
          </c:val>
          <c:extLst>
            <c:ext xmlns:c16="http://schemas.microsoft.com/office/drawing/2014/chart" uri="{C3380CC4-5D6E-409C-BE32-E72D297353CC}">
              <c16:uniqueId val="{00000000-D633-42F0-ADDF-3CA3520745FB}"/>
            </c:ext>
          </c:extLst>
        </c:ser>
        <c:ser>
          <c:idx val="1"/>
          <c:order val="1"/>
          <c:tx>
            <c:strRef>
              <c:f>Sheet1!$C$1</c:f>
              <c:strCache>
                <c:ptCount val="1"/>
                <c:pt idx="0">
                  <c:v>复读弹幕数量</c:v>
                </c:pt>
              </c:strCache>
            </c:strRef>
          </c:tx>
          <c:spPr>
            <a:solidFill>
              <a:srgbClr val="F58BA1"/>
            </a:solidFill>
            <a:ln>
              <a:noFill/>
            </a:ln>
            <a:effectLst>
              <a:innerShdw blurRad="114300">
                <a:schemeClr val="accent2"/>
              </a:inn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Sheet1!$A$2:$A$6</c:f>
              <c:strCache>
                <c:ptCount val="5"/>
                <c:pt idx="0">
                  <c:v>1-200</c:v>
                </c:pt>
                <c:pt idx="1">
                  <c:v>201-400</c:v>
                </c:pt>
                <c:pt idx="2">
                  <c:v>401-600</c:v>
                </c:pt>
                <c:pt idx="3">
                  <c:v>601-800</c:v>
                </c:pt>
                <c:pt idx="4">
                  <c:v>801-1000</c:v>
                </c:pt>
              </c:strCache>
            </c:strRef>
          </c:cat>
          <c:val>
            <c:numRef>
              <c:f>Sheet1!$C$2:$C$6</c:f>
              <c:numCache>
                <c:formatCode>General</c:formatCode>
                <c:ptCount val="5"/>
                <c:pt idx="0">
                  <c:v>220</c:v>
                </c:pt>
                <c:pt idx="1">
                  <c:v>127.5</c:v>
                </c:pt>
                <c:pt idx="2">
                  <c:v>48.5</c:v>
                </c:pt>
                <c:pt idx="3">
                  <c:v>24.7</c:v>
                </c:pt>
                <c:pt idx="4">
                  <c:v>5.8</c:v>
                </c:pt>
              </c:numCache>
            </c:numRef>
          </c:val>
          <c:extLst>
            <c:ext xmlns:c16="http://schemas.microsoft.com/office/drawing/2014/chart" uri="{C3380CC4-5D6E-409C-BE32-E72D297353CC}">
              <c16:uniqueId val="{00000001-D633-42F0-ADDF-3CA3520745FB}"/>
            </c:ext>
          </c:extLst>
        </c:ser>
        <c:dLbls>
          <c:dLblPos val="outEnd"/>
          <c:showLegendKey val="0"/>
          <c:showVal val="1"/>
          <c:showCatName val="0"/>
          <c:showSerName val="0"/>
          <c:showPercent val="0"/>
          <c:showBubbleSize val="0"/>
        </c:dLbls>
        <c:gapWidth val="100"/>
        <c:axId val="2017144399"/>
        <c:axId val="2138206527"/>
      </c:barChart>
      <c:lineChart>
        <c:grouping val="standard"/>
        <c:varyColors val="0"/>
        <c:ser>
          <c:idx val="2"/>
          <c:order val="2"/>
          <c:tx>
            <c:strRef>
              <c:f>Sheet1!$D$1</c:f>
              <c:strCache>
                <c:ptCount val="1"/>
                <c:pt idx="0">
                  <c:v>复读率</c:v>
                </c:pt>
              </c:strCache>
            </c:strRef>
          </c:tx>
          <c:spPr>
            <a:ln w="28575" cap="rnd">
              <a:solidFill>
                <a:schemeClr val="accent3"/>
              </a:solidFill>
              <a:round/>
            </a:ln>
            <a:effectLst/>
          </c:spPr>
          <c:marker>
            <c:symbol val="none"/>
          </c:marker>
          <c:dLbls>
            <c:dLbl>
              <c:idx val="0"/>
              <c:layout>
                <c:manualLayout>
                  <c:x val="-3.1250000000000288E-3"/>
                  <c:y val="-4.4531247260627016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D633-42F0-ADDF-3CA3520745FB}"/>
                </c:ext>
              </c:extLst>
            </c:dLbl>
            <c:dLbl>
              <c:idx val="1"/>
              <c:layout>
                <c:manualLayout>
                  <c:x val="0"/>
                  <c:y val="-4.4531247260627037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D633-42F0-ADDF-3CA3520745FB}"/>
                </c:ext>
              </c:extLst>
            </c:dLbl>
            <c:dLbl>
              <c:idx val="2"/>
              <c:layout>
                <c:manualLayout>
                  <c:x val="-9.3749999999999997E-3"/>
                  <c:y val="-4.2187497404804562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D633-42F0-ADDF-3CA3520745FB}"/>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Sheet1!$A$2:$A$6</c:f>
              <c:strCache>
                <c:ptCount val="5"/>
                <c:pt idx="0">
                  <c:v>1-200</c:v>
                </c:pt>
                <c:pt idx="1">
                  <c:v>201-400</c:v>
                </c:pt>
                <c:pt idx="2">
                  <c:v>401-600</c:v>
                </c:pt>
                <c:pt idx="3">
                  <c:v>601-800</c:v>
                </c:pt>
                <c:pt idx="4">
                  <c:v>801-1000</c:v>
                </c:pt>
              </c:strCache>
            </c:strRef>
          </c:cat>
          <c:val>
            <c:numRef>
              <c:f>Sheet1!$D$2:$D$6</c:f>
              <c:numCache>
                <c:formatCode>0.00%</c:formatCode>
                <c:ptCount val="5"/>
                <c:pt idx="0">
                  <c:v>0.1971</c:v>
                </c:pt>
                <c:pt idx="1">
                  <c:v>0.20300000000000001</c:v>
                </c:pt>
                <c:pt idx="2">
                  <c:v>0.21229999999999999</c:v>
                </c:pt>
                <c:pt idx="3">
                  <c:v>0.1981</c:v>
                </c:pt>
                <c:pt idx="4">
                  <c:v>0.10390000000000001</c:v>
                </c:pt>
              </c:numCache>
            </c:numRef>
          </c:val>
          <c:smooth val="0"/>
          <c:extLst>
            <c:ext xmlns:c16="http://schemas.microsoft.com/office/drawing/2014/chart" uri="{C3380CC4-5D6E-409C-BE32-E72D297353CC}">
              <c16:uniqueId val="{00000005-D633-42F0-ADDF-3CA3520745FB}"/>
            </c:ext>
          </c:extLst>
        </c:ser>
        <c:dLbls>
          <c:showLegendKey val="0"/>
          <c:showVal val="1"/>
          <c:showCatName val="0"/>
          <c:showSerName val="0"/>
          <c:showPercent val="0"/>
          <c:showBubbleSize val="0"/>
        </c:dLbls>
        <c:marker val="1"/>
        <c:smooth val="0"/>
        <c:axId val="2006179167"/>
        <c:axId val="1592253999"/>
      </c:lineChart>
      <c:catAx>
        <c:axId val="2017144399"/>
        <c:scaling>
          <c:orientation val="minMax"/>
        </c:scaling>
        <c:delete val="0"/>
        <c:axPos val="b"/>
        <c:title>
          <c:tx>
            <c:rich>
              <a:bodyPr rot="0" spcFirstLastPara="1" vertOverflow="ellipsis" vert="horz" wrap="square" anchor="ctr" anchorCtr="1"/>
              <a:lstStyle/>
              <a:p>
                <a:pPr>
                  <a:defRPr sz="1197" b="1" i="0" u="none" strike="noStrike" kern="1200" baseline="0">
                    <a:solidFill>
                      <a:schemeClr val="tx1">
                        <a:lumMod val="65000"/>
                        <a:lumOff val="35000"/>
                      </a:schemeClr>
                    </a:solidFill>
                    <a:latin typeface="+mn-lt"/>
                    <a:ea typeface="+mn-ea"/>
                    <a:cs typeface="+mn-cs"/>
                  </a:defRPr>
                </a:pPr>
                <a:r>
                  <a:rPr lang="zh-CN" dirty="0">
                    <a:solidFill>
                      <a:srgbClr val="F58BA1"/>
                    </a:solidFill>
                  </a:rPr>
                  <a:t>样本区间</a:t>
                </a:r>
              </a:p>
            </c:rich>
          </c:tx>
          <c:overlay val="0"/>
          <c:spPr>
            <a:noFill/>
            <a:ln>
              <a:noFill/>
            </a:ln>
            <a:effectLst/>
          </c:spPr>
          <c:txPr>
            <a:bodyPr rot="0" spcFirstLastPara="1" vertOverflow="ellipsis" vert="horz" wrap="square" anchor="ctr" anchorCtr="1"/>
            <a:lstStyle/>
            <a:p>
              <a:pPr>
                <a:defRPr sz="1197" b="1"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w="19050"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2138206527"/>
        <c:crosses val="autoZero"/>
        <c:auto val="1"/>
        <c:lblAlgn val="ctr"/>
        <c:lblOffset val="100"/>
        <c:noMultiLvlLbl val="0"/>
      </c:catAx>
      <c:valAx>
        <c:axId val="2138206527"/>
        <c:scaling>
          <c:orientation val="minMax"/>
        </c:scaling>
        <c:delete val="0"/>
        <c:axPos val="l"/>
        <c:majorGridlines>
          <c:spPr>
            <a:ln>
              <a:solidFill>
                <a:schemeClr val="tx1">
                  <a:lumMod val="15000"/>
                  <a:lumOff val="85000"/>
                </a:schemeClr>
              </a:solidFill>
            </a:ln>
            <a:effectLst/>
          </c:spPr>
        </c:majorGridlines>
        <c:title>
          <c:tx>
            <c:rich>
              <a:bodyPr rot="-5400000" spcFirstLastPara="1" vertOverflow="ellipsis" vert="horz" wrap="square" anchor="ctr" anchorCtr="1"/>
              <a:lstStyle/>
              <a:p>
                <a:pPr>
                  <a:defRPr sz="1197" b="1" i="0" u="none" strike="noStrike" kern="1200" baseline="0">
                    <a:solidFill>
                      <a:schemeClr val="tx1">
                        <a:lumMod val="65000"/>
                        <a:lumOff val="35000"/>
                      </a:schemeClr>
                    </a:solidFill>
                    <a:latin typeface="+mn-lt"/>
                    <a:ea typeface="+mn-ea"/>
                    <a:cs typeface="+mn-cs"/>
                  </a:defRPr>
                </a:pPr>
                <a:r>
                  <a:rPr lang="zh-CN"/>
                  <a:t>弹幕数量</a:t>
                </a:r>
              </a:p>
            </c:rich>
          </c:tx>
          <c:overlay val="0"/>
          <c:spPr>
            <a:noFill/>
            <a:ln>
              <a:noFill/>
            </a:ln>
            <a:effectLst/>
          </c:spPr>
          <c:txPr>
            <a:bodyPr rot="-5400000" spcFirstLastPara="1" vertOverflow="ellipsis" vert="horz" wrap="square" anchor="ctr" anchorCtr="1"/>
            <a:lstStyle/>
            <a:p>
              <a:pPr>
                <a:defRPr sz="1197" b="1"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2017144399"/>
        <c:crosses val="autoZero"/>
        <c:crossBetween val="between"/>
      </c:valAx>
      <c:valAx>
        <c:axId val="1592253999"/>
        <c:scaling>
          <c:orientation val="minMax"/>
        </c:scaling>
        <c:delete val="0"/>
        <c:axPos val="r"/>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2006179167"/>
        <c:crosses val="max"/>
        <c:crossBetween val="between"/>
      </c:valAx>
      <c:catAx>
        <c:axId val="2006179167"/>
        <c:scaling>
          <c:orientation val="minMax"/>
        </c:scaling>
        <c:delete val="1"/>
        <c:axPos val="b"/>
        <c:numFmt formatCode="General" sourceLinked="1"/>
        <c:majorTickMark val="none"/>
        <c:minorTickMark val="none"/>
        <c:tickLblPos val="nextTo"/>
        <c:crossAx val="1592253999"/>
        <c:crosses val="autoZero"/>
        <c:auto val="1"/>
        <c:lblAlgn val="ctr"/>
        <c:lblOffset val="100"/>
        <c:noMultiLvlLbl val="0"/>
      </c:cat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cap="none" spc="20" baseline="0">
                <a:solidFill>
                  <a:schemeClr val="tx1">
                    <a:lumMod val="50000"/>
                    <a:lumOff val="50000"/>
                  </a:schemeClr>
                </a:solidFill>
                <a:latin typeface="+mn-lt"/>
                <a:ea typeface="+mn-ea"/>
                <a:cs typeface="+mn-cs"/>
              </a:defRPr>
            </a:pPr>
            <a:r>
              <a:rPr lang="zh-CN" altLang="en-US" b="1" dirty="0">
                <a:solidFill>
                  <a:schemeClr val="bg1"/>
                </a:solidFill>
              </a:rPr>
              <a:t>年龄构成：</a:t>
            </a:r>
            <a:r>
              <a:rPr lang="en-US" altLang="zh-CN" b="1" dirty="0">
                <a:solidFill>
                  <a:schemeClr val="bg1"/>
                </a:solidFill>
              </a:rPr>
              <a:t>95</a:t>
            </a:r>
            <a:r>
              <a:rPr lang="zh-CN" altLang="en-US" b="1" dirty="0">
                <a:solidFill>
                  <a:schemeClr val="bg1"/>
                </a:solidFill>
              </a:rPr>
              <a:t>后和</a:t>
            </a:r>
            <a:r>
              <a:rPr lang="en-US" altLang="zh-CN" b="1" dirty="0">
                <a:solidFill>
                  <a:schemeClr val="bg1"/>
                </a:solidFill>
              </a:rPr>
              <a:t>00</a:t>
            </a:r>
            <a:r>
              <a:rPr lang="zh-CN" altLang="en-US" b="1" dirty="0">
                <a:solidFill>
                  <a:schemeClr val="bg1"/>
                </a:solidFill>
              </a:rPr>
              <a:t>后为主</a:t>
            </a:r>
          </a:p>
        </c:rich>
      </c:tx>
      <c:overlay val="0"/>
      <c:spPr>
        <a:solidFill>
          <a:srgbClr val="F58BA1"/>
        </a:solidFill>
        <a:ln>
          <a:noFill/>
        </a:ln>
        <a:effectLst/>
      </c:spPr>
      <c:txPr>
        <a:bodyPr rot="0" spcFirstLastPara="1" vertOverflow="ellipsis" vert="horz" wrap="square" anchor="ctr" anchorCtr="1"/>
        <a:lstStyle/>
        <a:p>
          <a:pPr>
            <a:defRPr sz="1862" b="0" i="0" u="none" strike="noStrike" kern="1200" cap="none" spc="20" baseline="0">
              <a:solidFill>
                <a:schemeClr val="tx1">
                  <a:lumMod val="50000"/>
                  <a:lumOff val="50000"/>
                </a:schemeClr>
              </a:solidFill>
              <a:latin typeface="+mn-lt"/>
              <a:ea typeface="+mn-ea"/>
              <a:cs typeface="+mn-cs"/>
            </a:defRPr>
          </a:pPr>
          <a:endParaRPr lang="zh-CN"/>
        </a:p>
      </c:txPr>
    </c:title>
    <c:autoTitleDeleted val="0"/>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0.10142861111111111"/>
          <c:y val="0.34597835053905696"/>
          <c:w val="0.79708831483320886"/>
          <c:h val="0.53303128497986452"/>
        </c:manualLayout>
      </c:layout>
      <c:pie3DChart>
        <c:varyColors val="1"/>
        <c:ser>
          <c:idx val="0"/>
          <c:order val="0"/>
          <c:tx>
            <c:strRef>
              <c:f>Sheet1!$B$1</c:f>
              <c:strCache>
                <c:ptCount val="1"/>
                <c:pt idx="0">
                  <c:v>数量</c:v>
                </c:pt>
              </c:strCache>
            </c:strRef>
          </c:tx>
          <c:dPt>
            <c:idx val="0"/>
            <c:bubble3D val="0"/>
            <c:spPr>
              <a:gradFill rotWithShape="1">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a:ln>
                <a:noFill/>
              </a:ln>
              <a:effectLst/>
              <a:sp3d/>
            </c:spPr>
            <c:extLst>
              <c:ext xmlns:c16="http://schemas.microsoft.com/office/drawing/2014/chart" uri="{C3380CC4-5D6E-409C-BE32-E72D297353CC}">
                <c16:uniqueId val="{00000001-809B-4058-A485-BA124964A45F}"/>
              </c:ext>
            </c:extLst>
          </c:dPt>
          <c:dPt>
            <c:idx val="1"/>
            <c:bubble3D val="0"/>
            <c:spPr>
              <a:gradFill rotWithShape="1">
                <a:gsLst>
                  <a:gs pos="0">
                    <a:schemeClr val="accent2">
                      <a:lumMod val="110000"/>
                      <a:satMod val="105000"/>
                      <a:tint val="67000"/>
                    </a:schemeClr>
                  </a:gs>
                  <a:gs pos="50000">
                    <a:schemeClr val="accent2">
                      <a:lumMod val="105000"/>
                      <a:satMod val="103000"/>
                      <a:tint val="73000"/>
                    </a:schemeClr>
                  </a:gs>
                  <a:gs pos="100000">
                    <a:schemeClr val="accent2">
                      <a:lumMod val="105000"/>
                      <a:satMod val="109000"/>
                      <a:tint val="81000"/>
                    </a:schemeClr>
                  </a:gs>
                </a:gsLst>
                <a:lin ang="5400000" scaled="0"/>
              </a:gradFill>
              <a:ln>
                <a:noFill/>
              </a:ln>
              <a:effectLst/>
              <a:sp3d/>
            </c:spPr>
            <c:extLst>
              <c:ext xmlns:c16="http://schemas.microsoft.com/office/drawing/2014/chart" uri="{C3380CC4-5D6E-409C-BE32-E72D297353CC}">
                <c16:uniqueId val="{00000003-809B-4058-A485-BA124964A45F}"/>
              </c:ext>
            </c:extLst>
          </c:dPt>
          <c:dPt>
            <c:idx val="2"/>
            <c:bubble3D val="0"/>
            <c:spPr>
              <a:gradFill rotWithShape="1">
                <a:gsLst>
                  <a:gs pos="0">
                    <a:schemeClr val="accent3">
                      <a:lumMod val="110000"/>
                      <a:satMod val="105000"/>
                      <a:tint val="67000"/>
                    </a:schemeClr>
                  </a:gs>
                  <a:gs pos="50000">
                    <a:schemeClr val="accent3">
                      <a:lumMod val="105000"/>
                      <a:satMod val="103000"/>
                      <a:tint val="73000"/>
                    </a:schemeClr>
                  </a:gs>
                  <a:gs pos="100000">
                    <a:schemeClr val="accent3">
                      <a:lumMod val="105000"/>
                      <a:satMod val="109000"/>
                      <a:tint val="81000"/>
                    </a:schemeClr>
                  </a:gs>
                </a:gsLst>
                <a:lin ang="5400000" scaled="0"/>
              </a:gradFill>
              <a:ln>
                <a:noFill/>
              </a:ln>
              <a:effectLst/>
              <a:sp3d/>
            </c:spPr>
            <c:extLst>
              <c:ext xmlns:c16="http://schemas.microsoft.com/office/drawing/2014/chart" uri="{C3380CC4-5D6E-409C-BE32-E72D297353CC}">
                <c16:uniqueId val="{00000005-809B-4058-A485-BA124964A45F}"/>
              </c:ext>
            </c:extLst>
          </c:dPt>
          <c:dPt>
            <c:idx val="3"/>
            <c:bubble3D val="0"/>
            <c:spPr>
              <a:gradFill rotWithShape="1">
                <a:gsLst>
                  <a:gs pos="0">
                    <a:schemeClr val="accent4">
                      <a:lumMod val="110000"/>
                      <a:satMod val="105000"/>
                      <a:tint val="67000"/>
                    </a:schemeClr>
                  </a:gs>
                  <a:gs pos="50000">
                    <a:schemeClr val="accent4">
                      <a:lumMod val="105000"/>
                      <a:satMod val="103000"/>
                      <a:tint val="73000"/>
                    </a:schemeClr>
                  </a:gs>
                  <a:gs pos="100000">
                    <a:schemeClr val="accent4">
                      <a:lumMod val="105000"/>
                      <a:satMod val="109000"/>
                      <a:tint val="81000"/>
                    </a:schemeClr>
                  </a:gs>
                </a:gsLst>
                <a:lin ang="5400000" scaled="0"/>
              </a:gradFill>
              <a:ln>
                <a:noFill/>
              </a:ln>
              <a:effectLst/>
              <a:sp3d/>
            </c:spPr>
            <c:extLst>
              <c:ext xmlns:c16="http://schemas.microsoft.com/office/drawing/2014/chart" uri="{C3380CC4-5D6E-409C-BE32-E72D297353CC}">
                <c16:uniqueId val="{00000007-809B-4058-A485-BA124964A45F}"/>
              </c:ext>
            </c:extLst>
          </c:dPt>
          <c:dPt>
            <c:idx val="4"/>
            <c:bubble3D val="0"/>
            <c:spPr>
              <a:gradFill rotWithShape="1">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Lst>
                <a:lin ang="5400000" scaled="0"/>
              </a:gradFill>
              <a:ln>
                <a:noFill/>
              </a:ln>
              <a:effectLst/>
              <a:sp3d/>
            </c:spPr>
            <c:extLst>
              <c:ext xmlns:c16="http://schemas.microsoft.com/office/drawing/2014/chart" uri="{C3380CC4-5D6E-409C-BE32-E72D297353CC}">
                <c16:uniqueId val="{00000009-809B-4058-A485-BA124964A45F}"/>
              </c:ext>
            </c:extLst>
          </c:dPt>
          <c:dPt>
            <c:idx val="5"/>
            <c:bubble3D val="0"/>
            <c:spPr>
              <a:gradFill rotWithShape="1">
                <a:gsLst>
                  <a:gs pos="0">
                    <a:schemeClr val="accent6">
                      <a:lumMod val="110000"/>
                      <a:satMod val="105000"/>
                      <a:tint val="67000"/>
                    </a:schemeClr>
                  </a:gs>
                  <a:gs pos="50000">
                    <a:schemeClr val="accent6">
                      <a:lumMod val="105000"/>
                      <a:satMod val="103000"/>
                      <a:tint val="73000"/>
                    </a:schemeClr>
                  </a:gs>
                  <a:gs pos="100000">
                    <a:schemeClr val="accent6">
                      <a:lumMod val="105000"/>
                      <a:satMod val="109000"/>
                      <a:tint val="81000"/>
                    </a:schemeClr>
                  </a:gs>
                </a:gsLst>
                <a:lin ang="5400000" scaled="0"/>
              </a:gradFill>
              <a:ln>
                <a:noFill/>
              </a:ln>
              <a:effectLst/>
              <a:sp3d/>
            </c:spPr>
            <c:extLst>
              <c:ext xmlns:c16="http://schemas.microsoft.com/office/drawing/2014/chart" uri="{C3380CC4-5D6E-409C-BE32-E72D297353CC}">
                <c16:uniqueId val="{0000000B-809B-4058-A485-BA124964A45F}"/>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65000"/>
                        <a:lumOff val="35000"/>
                      </a:schemeClr>
                    </a:solidFill>
                    <a:latin typeface="+mn-lt"/>
                    <a:ea typeface="+mn-ea"/>
                    <a:cs typeface="+mn-cs"/>
                  </a:defRPr>
                </a:pPr>
                <a:endParaRPr lang="zh-CN"/>
              </a:p>
            </c:txPr>
            <c:showLegendKey val="0"/>
            <c:showVal val="0"/>
            <c:showCatName val="0"/>
            <c:showSerName val="0"/>
            <c:showPercent val="1"/>
            <c:showBubbleSize val="0"/>
            <c:showLeaderLines val="1"/>
            <c:leaderLines>
              <c:spPr>
                <a:ln w="9525">
                  <a:solidFill>
                    <a:schemeClr val="tx1">
                      <a:lumMod val="35000"/>
                      <a:lumOff val="65000"/>
                    </a:schemeClr>
                  </a:solidFill>
                </a:ln>
                <a:effectLst/>
              </c:spPr>
            </c:leaderLines>
            <c:extLst>
              <c:ext xmlns:c15="http://schemas.microsoft.com/office/drawing/2012/chart" uri="{CE6537A1-D6FC-4f65-9D91-7224C49458BB}"/>
            </c:extLst>
          </c:dLbls>
          <c:cat>
            <c:strRef>
              <c:f>Sheet1!$A$2:$A$7</c:f>
              <c:strCache>
                <c:ptCount val="6"/>
                <c:pt idx="0">
                  <c:v>80前</c:v>
                </c:pt>
                <c:pt idx="1">
                  <c:v>80后</c:v>
                </c:pt>
                <c:pt idx="2">
                  <c:v>90后</c:v>
                </c:pt>
                <c:pt idx="3">
                  <c:v>95后</c:v>
                </c:pt>
                <c:pt idx="4">
                  <c:v>00后</c:v>
                </c:pt>
                <c:pt idx="5">
                  <c:v>05后</c:v>
                </c:pt>
              </c:strCache>
            </c:strRef>
          </c:cat>
          <c:val>
            <c:numRef>
              <c:f>Sheet1!$B$2:$B$7</c:f>
              <c:numCache>
                <c:formatCode>General</c:formatCode>
                <c:ptCount val="6"/>
                <c:pt idx="0">
                  <c:v>1</c:v>
                </c:pt>
                <c:pt idx="1">
                  <c:v>2</c:v>
                </c:pt>
                <c:pt idx="2">
                  <c:v>35</c:v>
                </c:pt>
                <c:pt idx="3">
                  <c:v>77</c:v>
                </c:pt>
                <c:pt idx="4">
                  <c:v>81</c:v>
                </c:pt>
                <c:pt idx="5">
                  <c:v>0</c:v>
                </c:pt>
              </c:numCache>
            </c:numRef>
          </c:val>
          <c:extLst>
            <c:ext xmlns:c16="http://schemas.microsoft.com/office/drawing/2014/chart" uri="{C3380CC4-5D6E-409C-BE32-E72D297353CC}">
              <c16:uniqueId val="{0000000C-809B-4058-A485-BA124964A45F}"/>
            </c:ext>
          </c:extLst>
        </c:ser>
        <c:dLbls>
          <c:showLegendKey val="0"/>
          <c:showVal val="0"/>
          <c:showCatName val="0"/>
          <c:showSerName val="0"/>
          <c:showPercent val="1"/>
          <c:showBubbleSize val="0"/>
          <c:showLeaderLines val="1"/>
        </c:dLbls>
      </c:pie3DChart>
      <c:spPr>
        <a:noFill/>
        <a:ln>
          <a:noFill/>
        </a:ln>
        <a:effectLst/>
      </c:spPr>
    </c:plotArea>
    <c:legend>
      <c:legendPos val="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50000"/>
                  <a:lumOff val="50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cap="none" spc="20" baseline="0">
                <a:solidFill>
                  <a:schemeClr val="tx1">
                    <a:lumMod val="50000"/>
                    <a:lumOff val="50000"/>
                  </a:schemeClr>
                </a:solidFill>
                <a:latin typeface="+mn-lt"/>
                <a:ea typeface="+mn-ea"/>
                <a:cs typeface="+mn-cs"/>
              </a:defRPr>
            </a:pPr>
            <a:r>
              <a:rPr lang="zh-CN" altLang="en-US" sz="1862" b="1" i="0" u="none" strike="noStrike" kern="1200" cap="none" spc="20" baseline="0" dirty="0">
                <a:solidFill>
                  <a:schemeClr val="bg1"/>
                </a:solidFill>
                <a:latin typeface="+mn-lt"/>
                <a:ea typeface="+mn-ea"/>
                <a:cs typeface="+mn-cs"/>
              </a:rPr>
              <a:t>性别分布：女生为主</a:t>
            </a:r>
          </a:p>
        </c:rich>
      </c:tx>
      <c:overlay val="0"/>
      <c:spPr>
        <a:solidFill>
          <a:srgbClr val="F58BA1"/>
        </a:solidFill>
        <a:ln>
          <a:noFill/>
        </a:ln>
        <a:effectLst/>
      </c:spPr>
      <c:txPr>
        <a:bodyPr rot="0" spcFirstLastPara="1" vertOverflow="ellipsis" vert="horz" wrap="square" anchor="ctr" anchorCtr="1"/>
        <a:lstStyle/>
        <a:p>
          <a:pPr>
            <a:defRPr sz="1400" b="0" i="0" u="none" strike="noStrike" kern="1200" cap="none" spc="20" baseline="0">
              <a:solidFill>
                <a:schemeClr val="tx1">
                  <a:lumMod val="50000"/>
                  <a:lumOff val="50000"/>
                </a:schemeClr>
              </a:solidFill>
              <a:latin typeface="+mn-lt"/>
              <a:ea typeface="+mn-ea"/>
              <a:cs typeface="+mn-cs"/>
            </a:defRPr>
          </a:pPr>
          <a:endParaRPr lang="zh-CN"/>
        </a:p>
      </c:txPr>
    </c:title>
    <c:autoTitleDeleted val="0"/>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ser>
          <c:idx val="0"/>
          <c:order val="0"/>
          <c:tx>
            <c:strRef>
              <c:f>Sheet1!$C$10</c:f>
              <c:strCache>
                <c:ptCount val="1"/>
                <c:pt idx="0">
                  <c:v>数量</c:v>
                </c:pt>
              </c:strCache>
            </c:strRef>
          </c:tx>
          <c:dPt>
            <c:idx val="0"/>
            <c:bubble3D val="0"/>
            <c:spPr>
              <a:gradFill rotWithShape="1">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a:ln>
                <a:noFill/>
              </a:ln>
              <a:effectLst/>
              <a:sp3d/>
            </c:spPr>
            <c:extLst>
              <c:ext xmlns:c16="http://schemas.microsoft.com/office/drawing/2014/chart" uri="{C3380CC4-5D6E-409C-BE32-E72D297353CC}">
                <c16:uniqueId val="{00000001-080B-4A5A-8987-886BB7A0A74E}"/>
              </c:ext>
            </c:extLst>
          </c:dPt>
          <c:dPt>
            <c:idx val="1"/>
            <c:bubble3D val="0"/>
            <c:spPr>
              <a:gradFill rotWithShape="1">
                <a:gsLst>
                  <a:gs pos="0">
                    <a:schemeClr val="accent2">
                      <a:lumMod val="110000"/>
                      <a:satMod val="105000"/>
                      <a:tint val="67000"/>
                    </a:schemeClr>
                  </a:gs>
                  <a:gs pos="50000">
                    <a:schemeClr val="accent2">
                      <a:lumMod val="105000"/>
                      <a:satMod val="103000"/>
                      <a:tint val="73000"/>
                    </a:schemeClr>
                  </a:gs>
                  <a:gs pos="100000">
                    <a:schemeClr val="accent2">
                      <a:lumMod val="105000"/>
                      <a:satMod val="109000"/>
                      <a:tint val="81000"/>
                    </a:schemeClr>
                  </a:gs>
                </a:gsLst>
                <a:lin ang="5400000" scaled="0"/>
              </a:gradFill>
              <a:ln>
                <a:noFill/>
              </a:ln>
              <a:effectLst/>
              <a:sp3d/>
            </c:spPr>
            <c:extLst>
              <c:ext xmlns:c16="http://schemas.microsoft.com/office/drawing/2014/chart" uri="{C3380CC4-5D6E-409C-BE32-E72D297353CC}">
                <c16:uniqueId val="{00000003-080B-4A5A-8987-886BB7A0A74E}"/>
              </c:ext>
            </c:extLst>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65000"/>
                        <a:lumOff val="35000"/>
                      </a:schemeClr>
                    </a:solidFill>
                    <a:latin typeface="+mn-lt"/>
                    <a:ea typeface="+mn-ea"/>
                    <a:cs typeface="+mn-cs"/>
                  </a:defRPr>
                </a:pPr>
                <a:endParaRPr lang="zh-CN"/>
              </a:p>
            </c:txPr>
            <c:showLegendKey val="0"/>
            <c:showVal val="0"/>
            <c:showCatName val="0"/>
            <c:showSerName val="0"/>
            <c:showPercent val="1"/>
            <c:showBubbleSize val="0"/>
            <c:showLeaderLines val="1"/>
            <c:leaderLines>
              <c:spPr>
                <a:ln w="9525">
                  <a:solidFill>
                    <a:schemeClr val="tx1">
                      <a:lumMod val="35000"/>
                      <a:lumOff val="65000"/>
                    </a:schemeClr>
                  </a:solidFill>
                </a:ln>
                <a:effectLst/>
              </c:spPr>
            </c:leaderLines>
            <c:extLst>
              <c:ext xmlns:c15="http://schemas.microsoft.com/office/drawing/2012/chart" uri="{CE6537A1-D6FC-4f65-9D91-7224C49458BB}"/>
            </c:extLst>
          </c:dLbls>
          <c:cat>
            <c:strRef>
              <c:f>Sheet1!$B$11:$B$12</c:f>
              <c:strCache>
                <c:ptCount val="2"/>
                <c:pt idx="0">
                  <c:v>男</c:v>
                </c:pt>
                <c:pt idx="1">
                  <c:v>女</c:v>
                </c:pt>
              </c:strCache>
            </c:strRef>
          </c:cat>
          <c:val>
            <c:numRef>
              <c:f>Sheet1!$C$11:$C$12</c:f>
              <c:numCache>
                <c:formatCode>0.00%</c:formatCode>
                <c:ptCount val="2"/>
                <c:pt idx="0">
                  <c:v>0.40799999999999997</c:v>
                </c:pt>
                <c:pt idx="1">
                  <c:v>0.59199999999999997</c:v>
                </c:pt>
              </c:numCache>
            </c:numRef>
          </c:val>
          <c:extLst>
            <c:ext xmlns:c16="http://schemas.microsoft.com/office/drawing/2014/chart" uri="{C3380CC4-5D6E-409C-BE32-E72D297353CC}">
              <c16:uniqueId val="{00000004-080B-4A5A-8987-886BB7A0A74E}"/>
            </c:ext>
          </c:extLst>
        </c:ser>
        <c:dLbls>
          <c:showLegendKey val="0"/>
          <c:showVal val="0"/>
          <c:showCatName val="0"/>
          <c:showSerName val="0"/>
          <c:showPercent val="1"/>
          <c:showBubbleSize val="0"/>
          <c:showLeaderLines val="1"/>
        </c:dLbls>
      </c:pie3DChart>
      <c:spPr>
        <a:noFill/>
        <a:ln>
          <a:noFill/>
        </a:ln>
        <a:effectLst/>
      </c:spPr>
    </c:plotArea>
    <c:legend>
      <c:legendPos val="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50000"/>
                  <a:lumOff val="50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cap="none" spc="20" baseline="0">
                <a:solidFill>
                  <a:schemeClr val="tx1">
                    <a:lumMod val="50000"/>
                    <a:lumOff val="50000"/>
                  </a:schemeClr>
                </a:solidFill>
                <a:latin typeface="+mn-lt"/>
                <a:ea typeface="+mn-ea"/>
                <a:cs typeface="+mn-cs"/>
              </a:defRPr>
            </a:pPr>
            <a:r>
              <a:rPr lang="zh-CN" altLang="en-US" sz="1862" b="1" i="0" u="none" strike="noStrike" kern="1200" cap="none" spc="20" baseline="0" dirty="0">
                <a:solidFill>
                  <a:schemeClr val="bg1"/>
                </a:solidFill>
                <a:latin typeface="+mn-lt"/>
                <a:ea typeface="+mn-ea"/>
                <a:cs typeface="+mn-cs"/>
              </a:rPr>
              <a:t>使用</a:t>
            </a:r>
            <a:r>
              <a:rPr lang="en-US" altLang="zh-CN" sz="1862" b="1" i="0" u="none" strike="noStrike" kern="1200" cap="none" spc="20" baseline="0" dirty="0">
                <a:solidFill>
                  <a:schemeClr val="bg1"/>
                </a:solidFill>
                <a:latin typeface="+mn-lt"/>
                <a:ea typeface="+mn-ea"/>
                <a:cs typeface="+mn-cs"/>
              </a:rPr>
              <a:t>B</a:t>
            </a:r>
            <a:r>
              <a:rPr lang="zh-CN" altLang="en-US" sz="1862" b="1" i="0" u="none" strike="noStrike" kern="1200" cap="none" spc="20" baseline="0" dirty="0">
                <a:solidFill>
                  <a:schemeClr val="bg1"/>
                </a:solidFill>
                <a:latin typeface="+mn-lt"/>
                <a:ea typeface="+mn-ea"/>
                <a:cs typeface="+mn-cs"/>
              </a:rPr>
              <a:t>站时间：</a:t>
            </a:r>
            <a:r>
              <a:rPr lang="en-US" altLang="zh-CN" sz="1862" b="1" i="0" u="none" strike="noStrike" kern="1200" cap="none" spc="20" baseline="0" dirty="0">
                <a:solidFill>
                  <a:schemeClr val="bg1"/>
                </a:solidFill>
                <a:latin typeface="+mn-lt"/>
                <a:ea typeface="+mn-ea"/>
                <a:cs typeface="+mn-cs"/>
              </a:rPr>
              <a:t>1~3</a:t>
            </a:r>
            <a:r>
              <a:rPr lang="zh-CN" altLang="en-US" sz="1862" b="1" i="0" u="none" strike="noStrike" kern="1200" cap="none" spc="20" baseline="0" dirty="0">
                <a:solidFill>
                  <a:schemeClr val="bg1"/>
                </a:solidFill>
                <a:latin typeface="+mn-lt"/>
                <a:ea typeface="+mn-ea"/>
                <a:cs typeface="+mn-cs"/>
              </a:rPr>
              <a:t>年最多</a:t>
            </a:r>
          </a:p>
        </c:rich>
      </c:tx>
      <c:overlay val="0"/>
      <c:spPr>
        <a:solidFill>
          <a:srgbClr val="F58BA1"/>
        </a:solidFill>
        <a:ln>
          <a:noFill/>
        </a:ln>
        <a:effectLst/>
      </c:spPr>
      <c:txPr>
        <a:bodyPr rot="0" spcFirstLastPara="1" vertOverflow="ellipsis" vert="horz" wrap="square" anchor="ctr" anchorCtr="1"/>
        <a:lstStyle/>
        <a:p>
          <a:pPr>
            <a:defRPr sz="1400" b="0" i="0" u="none" strike="noStrike" kern="1200" cap="none" spc="20" baseline="0">
              <a:solidFill>
                <a:schemeClr val="tx1">
                  <a:lumMod val="50000"/>
                  <a:lumOff val="50000"/>
                </a:schemeClr>
              </a:solidFill>
              <a:latin typeface="+mn-lt"/>
              <a:ea typeface="+mn-ea"/>
              <a:cs typeface="+mn-cs"/>
            </a:defRPr>
          </a:pPr>
          <a:endParaRPr lang="zh-CN"/>
        </a:p>
      </c:txPr>
    </c:title>
    <c:autoTitleDeleted val="0"/>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ser>
          <c:idx val="0"/>
          <c:order val="0"/>
          <c:tx>
            <c:strRef>
              <c:f>Sheet1!$C$18</c:f>
              <c:strCache>
                <c:ptCount val="1"/>
                <c:pt idx="0">
                  <c:v>比例</c:v>
                </c:pt>
              </c:strCache>
            </c:strRef>
          </c:tx>
          <c:dPt>
            <c:idx val="0"/>
            <c:bubble3D val="0"/>
            <c:spPr>
              <a:gradFill rotWithShape="1">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a:ln>
                <a:noFill/>
              </a:ln>
              <a:effectLst/>
              <a:sp3d/>
            </c:spPr>
            <c:extLst>
              <c:ext xmlns:c16="http://schemas.microsoft.com/office/drawing/2014/chart" uri="{C3380CC4-5D6E-409C-BE32-E72D297353CC}">
                <c16:uniqueId val="{00000001-C096-457E-9C2B-B1229317ECB7}"/>
              </c:ext>
            </c:extLst>
          </c:dPt>
          <c:dPt>
            <c:idx val="1"/>
            <c:bubble3D val="0"/>
            <c:spPr>
              <a:gradFill rotWithShape="1">
                <a:gsLst>
                  <a:gs pos="0">
                    <a:schemeClr val="accent2">
                      <a:lumMod val="110000"/>
                      <a:satMod val="105000"/>
                      <a:tint val="67000"/>
                    </a:schemeClr>
                  </a:gs>
                  <a:gs pos="50000">
                    <a:schemeClr val="accent2">
                      <a:lumMod val="105000"/>
                      <a:satMod val="103000"/>
                      <a:tint val="73000"/>
                    </a:schemeClr>
                  </a:gs>
                  <a:gs pos="100000">
                    <a:schemeClr val="accent2">
                      <a:lumMod val="105000"/>
                      <a:satMod val="109000"/>
                      <a:tint val="81000"/>
                    </a:schemeClr>
                  </a:gs>
                </a:gsLst>
                <a:lin ang="5400000" scaled="0"/>
              </a:gradFill>
              <a:ln>
                <a:noFill/>
              </a:ln>
              <a:effectLst/>
              <a:sp3d/>
            </c:spPr>
            <c:extLst>
              <c:ext xmlns:c16="http://schemas.microsoft.com/office/drawing/2014/chart" uri="{C3380CC4-5D6E-409C-BE32-E72D297353CC}">
                <c16:uniqueId val="{00000003-C096-457E-9C2B-B1229317ECB7}"/>
              </c:ext>
            </c:extLst>
          </c:dPt>
          <c:dPt>
            <c:idx val="2"/>
            <c:bubble3D val="0"/>
            <c:spPr>
              <a:gradFill rotWithShape="1">
                <a:gsLst>
                  <a:gs pos="0">
                    <a:schemeClr val="accent3">
                      <a:lumMod val="110000"/>
                      <a:satMod val="105000"/>
                      <a:tint val="67000"/>
                    </a:schemeClr>
                  </a:gs>
                  <a:gs pos="50000">
                    <a:schemeClr val="accent3">
                      <a:lumMod val="105000"/>
                      <a:satMod val="103000"/>
                      <a:tint val="73000"/>
                    </a:schemeClr>
                  </a:gs>
                  <a:gs pos="100000">
                    <a:schemeClr val="accent3">
                      <a:lumMod val="105000"/>
                      <a:satMod val="109000"/>
                      <a:tint val="81000"/>
                    </a:schemeClr>
                  </a:gs>
                </a:gsLst>
                <a:lin ang="5400000" scaled="0"/>
              </a:gradFill>
              <a:ln>
                <a:noFill/>
              </a:ln>
              <a:effectLst/>
              <a:sp3d/>
            </c:spPr>
            <c:extLst>
              <c:ext xmlns:c16="http://schemas.microsoft.com/office/drawing/2014/chart" uri="{C3380CC4-5D6E-409C-BE32-E72D297353CC}">
                <c16:uniqueId val="{00000005-C096-457E-9C2B-B1229317ECB7}"/>
              </c:ext>
            </c:extLst>
          </c:dPt>
          <c:dPt>
            <c:idx val="3"/>
            <c:bubble3D val="0"/>
            <c:spPr>
              <a:gradFill rotWithShape="1">
                <a:gsLst>
                  <a:gs pos="0">
                    <a:schemeClr val="accent4">
                      <a:lumMod val="110000"/>
                      <a:satMod val="105000"/>
                      <a:tint val="67000"/>
                    </a:schemeClr>
                  </a:gs>
                  <a:gs pos="50000">
                    <a:schemeClr val="accent4">
                      <a:lumMod val="105000"/>
                      <a:satMod val="103000"/>
                      <a:tint val="73000"/>
                    </a:schemeClr>
                  </a:gs>
                  <a:gs pos="100000">
                    <a:schemeClr val="accent4">
                      <a:lumMod val="105000"/>
                      <a:satMod val="109000"/>
                      <a:tint val="81000"/>
                    </a:schemeClr>
                  </a:gs>
                </a:gsLst>
                <a:lin ang="5400000" scaled="0"/>
              </a:gradFill>
              <a:ln>
                <a:noFill/>
              </a:ln>
              <a:effectLst/>
              <a:sp3d/>
            </c:spPr>
            <c:extLst>
              <c:ext xmlns:c16="http://schemas.microsoft.com/office/drawing/2014/chart" uri="{C3380CC4-5D6E-409C-BE32-E72D297353CC}">
                <c16:uniqueId val="{00000007-C096-457E-9C2B-B1229317ECB7}"/>
              </c:ext>
            </c:extLst>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65000"/>
                        <a:lumOff val="35000"/>
                      </a:schemeClr>
                    </a:solidFill>
                    <a:latin typeface="+mn-lt"/>
                    <a:ea typeface="+mn-ea"/>
                    <a:cs typeface="+mn-cs"/>
                  </a:defRPr>
                </a:pPr>
                <a:endParaRPr lang="zh-CN"/>
              </a:p>
            </c:txPr>
            <c:showLegendKey val="0"/>
            <c:showVal val="0"/>
            <c:showCatName val="0"/>
            <c:showSerName val="0"/>
            <c:showPercent val="1"/>
            <c:showBubbleSize val="0"/>
            <c:showLeaderLines val="1"/>
            <c:leaderLines>
              <c:spPr>
                <a:ln w="9525">
                  <a:solidFill>
                    <a:schemeClr val="tx1">
                      <a:lumMod val="35000"/>
                      <a:lumOff val="65000"/>
                    </a:schemeClr>
                  </a:solidFill>
                </a:ln>
                <a:effectLst/>
              </c:spPr>
            </c:leaderLines>
            <c:extLst>
              <c:ext xmlns:c15="http://schemas.microsoft.com/office/drawing/2012/chart" uri="{CE6537A1-D6FC-4f65-9D91-7224C49458BB}"/>
            </c:extLst>
          </c:dLbls>
          <c:cat>
            <c:strRef>
              <c:f>Sheet1!$B$19:$B$22</c:f>
              <c:strCache>
                <c:ptCount val="4"/>
                <c:pt idx="0">
                  <c:v>1年内</c:v>
                </c:pt>
                <c:pt idx="1">
                  <c:v>1-3年</c:v>
                </c:pt>
                <c:pt idx="2">
                  <c:v>3-5年</c:v>
                </c:pt>
                <c:pt idx="3">
                  <c:v>5年以上</c:v>
                </c:pt>
              </c:strCache>
            </c:strRef>
          </c:cat>
          <c:val>
            <c:numRef>
              <c:f>Sheet1!$C$19:$C$22</c:f>
              <c:numCache>
                <c:formatCode>0.00%</c:formatCode>
                <c:ptCount val="4"/>
                <c:pt idx="0">
                  <c:v>0.19539999999999999</c:v>
                </c:pt>
                <c:pt idx="1">
                  <c:v>0.45979999999999999</c:v>
                </c:pt>
                <c:pt idx="2">
                  <c:v>0.2069</c:v>
                </c:pt>
                <c:pt idx="3">
                  <c:v>0.13789999999999999</c:v>
                </c:pt>
              </c:numCache>
            </c:numRef>
          </c:val>
          <c:extLst>
            <c:ext xmlns:c16="http://schemas.microsoft.com/office/drawing/2014/chart" uri="{C3380CC4-5D6E-409C-BE32-E72D297353CC}">
              <c16:uniqueId val="{00000008-C096-457E-9C2B-B1229317ECB7}"/>
            </c:ext>
          </c:extLst>
        </c:ser>
        <c:dLbls>
          <c:showLegendKey val="0"/>
          <c:showVal val="0"/>
          <c:showCatName val="0"/>
          <c:showSerName val="0"/>
          <c:showPercent val="1"/>
          <c:showBubbleSize val="0"/>
          <c:showLeaderLines val="1"/>
        </c:dLbls>
      </c:pie3DChart>
      <c:spPr>
        <a:noFill/>
        <a:ln>
          <a:noFill/>
        </a:ln>
        <a:effectLst/>
      </c:spPr>
    </c:plotArea>
    <c:legend>
      <c:legendPos val="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50000"/>
                  <a:lumOff val="50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cap="none" spc="20" baseline="0">
                <a:solidFill>
                  <a:schemeClr val="tx1">
                    <a:lumMod val="50000"/>
                    <a:lumOff val="50000"/>
                  </a:schemeClr>
                </a:solidFill>
                <a:latin typeface="+mn-lt"/>
                <a:ea typeface="+mn-ea"/>
                <a:cs typeface="+mn-cs"/>
              </a:defRPr>
            </a:pPr>
            <a:r>
              <a:rPr lang="zh-CN" altLang="en-US" sz="1862" b="1" i="0" u="none" strike="noStrike" kern="1200" cap="none" spc="20" baseline="0" dirty="0">
                <a:solidFill>
                  <a:schemeClr val="bg1"/>
                </a:solidFill>
                <a:latin typeface="+mn-lt"/>
                <a:ea typeface="+mn-ea"/>
                <a:cs typeface="+mn-cs"/>
              </a:rPr>
              <a:t>关注视频分区：动漫影视最多</a:t>
            </a:r>
          </a:p>
        </c:rich>
      </c:tx>
      <c:overlay val="0"/>
      <c:spPr>
        <a:solidFill>
          <a:srgbClr val="F58BA1"/>
        </a:solidFill>
        <a:ln>
          <a:noFill/>
        </a:ln>
        <a:effectLst/>
      </c:spPr>
      <c:txPr>
        <a:bodyPr rot="0" spcFirstLastPara="1" vertOverflow="ellipsis" vert="horz" wrap="square" anchor="ctr" anchorCtr="1"/>
        <a:lstStyle/>
        <a:p>
          <a:pPr>
            <a:defRPr sz="1400" b="0" i="0" u="none" strike="noStrike" kern="1200" cap="none" spc="20" baseline="0">
              <a:solidFill>
                <a:schemeClr val="tx1">
                  <a:lumMod val="50000"/>
                  <a:lumOff val="50000"/>
                </a:schemeClr>
              </a:solidFill>
              <a:latin typeface="+mn-lt"/>
              <a:ea typeface="+mn-ea"/>
              <a:cs typeface="+mn-cs"/>
            </a:defRPr>
          </a:pPr>
          <a:endParaRPr lang="zh-CN"/>
        </a:p>
      </c:txPr>
    </c:title>
    <c:autoTitleDeleted val="0"/>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0.10130555555555555"/>
          <c:y val="0.31202896766021415"/>
          <c:w val="0.89869444444444446"/>
          <c:h val="0.59289728548060694"/>
        </c:manualLayout>
      </c:layout>
      <c:pie3DChart>
        <c:varyColors val="1"/>
        <c:ser>
          <c:idx val="0"/>
          <c:order val="0"/>
          <c:tx>
            <c:strRef>
              <c:f>Sheet1!$B$37</c:f>
              <c:strCache>
                <c:ptCount val="1"/>
                <c:pt idx="0">
                  <c:v>关注视频分区</c:v>
                </c:pt>
              </c:strCache>
            </c:strRef>
          </c:tx>
          <c:dPt>
            <c:idx val="0"/>
            <c:bubble3D val="0"/>
            <c:spPr>
              <a:gradFill rotWithShape="1">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a:ln>
                <a:noFill/>
              </a:ln>
              <a:effectLst/>
              <a:sp3d/>
            </c:spPr>
            <c:extLst>
              <c:ext xmlns:c16="http://schemas.microsoft.com/office/drawing/2014/chart" uri="{C3380CC4-5D6E-409C-BE32-E72D297353CC}">
                <c16:uniqueId val="{00000001-B434-4947-B44F-E2355F46A763}"/>
              </c:ext>
            </c:extLst>
          </c:dPt>
          <c:dPt>
            <c:idx val="1"/>
            <c:bubble3D val="0"/>
            <c:spPr>
              <a:gradFill rotWithShape="1">
                <a:gsLst>
                  <a:gs pos="0">
                    <a:schemeClr val="accent2">
                      <a:lumMod val="110000"/>
                      <a:satMod val="105000"/>
                      <a:tint val="67000"/>
                    </a:schemeClr>
                  </a:gs>
                  <a:gs pos="50000">
                    <a:schemeClr val="accent2">
                      <a:lumMod val="105000"/>
                      <a:satMod val="103000"/>
                      <a:tint val="73000"/>
                    </a:schemeClr>
                  </a:gs>
                  <a:gs pos="100000">
                    <a:schemeClr val="accent2">
                      <a:lumMod val="105000"/>
                      <a:satMod val="109000"/>
                      <a:tint val="81000"/>
                    </a:schemeClr>
                  </a:gs>
                </a:gsLst>
                <a:lin ang="5400000" scaled="0"/>
              </a:gradFill>
              <a:ln>
                <a:noFill/>
              </a:ln>
              <a:effectLst/>
              <a:sp3d/>
            </c:spPr>
            <c:extLst>
              <c:ext xmlns:c16="http://schemas.microsoft.com/office/drawing/2014/chart" uri="{C3380CC4-5D6E-409C-BE32-E72D297353CC}">
                <c16:uniqueId val="{00000003-B434-4947-B44F-E2355F46A763}"/>
              </c:ext>
            </c:extLst>
          </c:dPt>
          <c:dPt>
            <c:idx val="2"/>
            <c:bubble3D val="0"/>
            <c:spPr>
              <a:gradFill rotWithShape="1">
                <a:gsLst>
                  <a:gs pos="0">
                    <a:schemeClr val="accent3">
                      <a:lumMod val="110000"/>
                      <a:satMod val="105000"/>
                      <a:tint val="67000"/>
                    </a:schemeClr>
                  </a:gs>
                  <a:gs pos="50000">
                    <a:schemeClr val="accent3">
                      <a:lumMod val="105000"/>
                      <a:satMod val="103000"/>
                      <a:tint val="73000"/>
                    </a:schemeClr>
                  </a:gs>
                  <a:gs pos="100000">
                    <a:schemeClr val="accent3">
                      <a:lumMod val="105000"/>
                      <a:satMod val="109000"/>
                      <a:tint val="81000"/>
                    </a:schemeClr>
                  </a:gs>
                </a:gsLst>
                <a:lin ang="5400000" scaled="0"/>
              </a:gradFill>
              <a:ln>
                <a:noFill/>
              </a:ln>
              <a:effectLst/>
              <a:sp3d/>
            </c:spPr>
            <c:extLst>
              <c:ext xmlns:c16="http://schemas.microsoft.com/office/drawing/2014/chart" uri="{C3380CC4-5D6E-409C-BE32-E72D297353CC}">
                <c16:uniqueId val="{00000005-B434-4947-B44F-E2355F46A763}"/>
              </c:ext>
            </c:extLst>
          </c:dPt>
          <c:dPt>
            <c:idx val="3"/>
            <c:bubble3D val="0"/>
            <c:spPr>
              <a:gradFill rotWithShape="1">
                <a:gsLst>
                  <a:gs pos="0">
                    <a:schemeClr val="accent4">
                      <a:lumMod val="110000"/>
                      <a:satMod val="105000"/>
                      <a:tint val="67000"/>
                    </a:schemeClr>
                  </a:gs>
                  <a:gs pos="50000">
                    <a:schemeClr val="accent4">
                      <a:lumMod val="105000"/>
                      <a:satMod val="103000"/>
                      <a:tint val="73000"/>
                    </a:schemeClr>
                  </a:gs>
                  <a:gs pos="100000">
                    <a:schemeClr val="accent4">
                      <a:lumMod val="105000"/>
                      <a:satMod val="109000"/>
                      <a:tint val="81000"/>
                    </a:schemeClr>
                  </a:gs>
                </a:gsLst>
                <a:lin ang="5400000" scaled="0"/>
              </a:gradFill>
              <a:ln>
                <a:noFill/>
              </a:ln>
              <a:effectLst/>
              <a:sp3d/>
            </c:spPr>
            <c:extLst>
              <c:ext xmlns:c16="http://schemas.microsoft.com/office/drawing/2014/chart" uri="{C3380CC4-5D6E-409C-BE32-E72D297353CC}">
                <c16:uniqueId val="{00000007-B434-4947-B44F-E2355F46A763}"/>
              </c:ext>
            </c:extLst>
          </c:dPt>
          <c:dPt>
            <c:idx val="4"/>
            <c:bubble3D val="0"/>
            <c:spPr>
              <a:gradFill rotWithShape="1">
                <a:gsLst>
                  <a:gs pos="0">
                    <a:schemeClr val="accent5">
                      <a:lumMod val="110000"/>
                      <a:satMod val="105000"/>
                      <a:tint val="67000"/>
                    </a:schemeClr>
                  </a:gs>
                  <a:gs pos="50000">
                    <a:schemeClr val="accent5">
                      <a:lumMod val="105000"/>
                      <a:satMod val="103000"/>
                      <a:tint val="73000"/>
                    </a:schemeClr>
                  </a:gs>
                  <a:gs pos="100000">
                    <a:schemeClr val="accent5">
                      <a:lumMod val="105000"/>
                      <a:satMod val="109000"/>
                      <a:tint val="81000"/>
                    </a:schemeClr>
                  </a:gs>
                </a:gsLst>
                <a:lin ang="5400000" scaled="0"/>
              </a:gradFill>
              <a:ln>
                <a:noFill/>
              </a:ln>
              <a:effectLst/>
              <a:sp3d/>
            </c:spPr>
            <c:extLst>
              <c:ext xmlns:c16="http://schemas.microsoft.com/office/drawing/2014/chart" uri="{C3380CC4-5D6E-409C-BE32-E72D297353CC}">
                <c16:uniqueId val="{00000009-B434-4947-B44F-E2355F46A763}"/>
              </c:ext>
            </c:extLst>
          </c:dPt>
          <c:dPt>
            <c:idx val="5"/>
            <c:bubble3D val="0"/>
            <c:spPr>
              <a:gradFill rotWithShape="1">
                <a:gsLst>
                  <a:gs pos="0">
                    <a:schemeClr val="accent6">
                      <a:lumMod val="110000"/>
                      <a:satMod val="105000"/>
                      <a:tint val="67000"/>
                    </a:schemeClr>
                  </a:gs>
                  <a:gs pos="50000">
                    <a:schemeClr val="accent6">
                      <a:lumMod val="105000"/>
                      <a:satMod val="103000"/>
                      <a:tint val="73000"/>
                    </a:schemeClr>
                  </a:gs>
                  <a:gs pos="100000">
                    <a:schemeClr val="accent6">
                      <a:lumMod val="105000"/>
                      <a:satMod val="109000"/>
                      <a:tint val="81000"/>
                    </a:schemeClr>
                  </a:gs>
                </a:gsLst>
                <a:lin ang="5400000" scaled="0"/>
              </a:gradFill>
              <a:ln>
                <a:noFill/>
              </a:ln>
              <a:effectLst/>
              <a:sp3d/>
            </c:spPr>
            <c:extLst>
              <c:ext xmlns:c16="http://schemas.microsoft.com/office/drawing/2014/chart" uri="{C3380CC4-5D6E-409C-BE32-E72D297353CC}">
                <c16:uniqueId val="{0000000B-B434-4947-B44F-E2355F46A763}"/>
              </c:ext>
            </c:extLst>
          </c:dPt>
          <c:dPt>
            <c:idx val="6"/>
            <c:bubble3D val="0"/>
            <c:spPr>
              <a:gradFill rotWithShape="1">
                <a:gsLst>
                  <a:gs pos="0">
                    <a:schemeClr val="accent1">
                      <a:lumMod val="60000"/>
                      <a:lumMod val="110000"/>
                      <a:satMod val="105000"/>
                      <a:tint val="67000"/>
                    </a:schemeClr>
                  </a:gs>
                  <a:gs pos="50000">
                    <a:schemeClr val="accent1">
                      <a:lumMod val="60000"/>
                      <a:lumMod val="105000"/>
                      <a:satMod val="103000"/>
                      <a:tint val="73000"/>
                    </a:schemeClr>
                  </a:gs>
                  <a:gs pos="100000">
                    <a:schemeClr val="accent1">
                      <a:lumMod val="60000"/>
                      <a:lumMod val="105000"/>
                      <a:satMod val="109000"/>
                      <a:tint val="81000"/>
                    </a:schemeClr>
                  </a:gs>
                </a:gsLst>
                <a:lin ang="5400000" scaled="0"/>
              </a:gradFill>
              <a:ln>
                <a:noFill/>
              </a:ln>
              <a:effectLst/>
              <a:sp3d/>
            </c:spPr>
            <c:extLst>
              <c:ext xmlns:c16="http://schemas.microsoft.com/office/drawing/2014/chart" uri="{C3380CC4-5D6E-409C-BE32-E72D297353CC}">
                <c16:uniqueId val="{0000000D-B434-4947-B44F-E2355F46A763}"/>
              </c:ext>
            </c:extLst>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65000"/>
                        <a:lumOff val="35000"/>
                      </a:schemeClr>
                    </a:solidFill>
                    <a:latin typeface="+mn-lt"/>
                    <a:ea typeface="+mn-ea"/>
                    <a:cs typeface="+mn-cs"/>
                  </a:defRPr>
                </a:pPr>
                <a:endParaRPr lang="zh-CN"/>
              </a:p>
            </c:txPr>
            <c:showLegendKey val="0"/>
            <c:showVal val="0"/>
            <c:showCatName val="0"/>
            <c:showSerName val="0"/>
            <c:showPercent val="1"/>
            <c:showBubbleSize val="0"/>
            <c:showLeaderLines val="1"/>
            <c:leaderLines>
              <c:spPr>
                <a:ln w="9525">
                  <a:solidFill>
                    <a:schemeClr val="tx1">
                      <a:lumMod val="35000"/>
                      <a:lumOff val="65000"/>
                    </a:schemeClr>
                  </a:solidFill>
                </a:ln>
                <a:effectLst/>
              </c:spPr>
            </c:leaderLines>
            <c:extLst>
              <c:ext xmlns:c15="http://schemas.microsoft.com/office/drawing/2012/chart" uri="{CE6537A1-D6FC-4f65-9D91-7224C49458BB}"/>
            </c:extLst>
          </c:dLbls>
          <c:cat>
            <c:strRef>
              <c:f>Sheet1!$A$38:$A$44</c:f>
              <c:strCache>
                <c:ptCount val="7"/>
                <c:pt idx="0">
                  <c:v>动漫影视</c:v>
                </c:pt>
                <c:pt idx="1">
                  <c:v>鬼畜</c:v>
                </c:pt>
                <c:pt idx="2">
                  <c:v>游戏</c:v>
                </c:pt>
                <c:pt idx="3">
                  <c:v>音乐舞蹈</c:v>
                </c:pt>
                <c:pt idx="4">
                  <c:v>科技教育数码</c:v>
                </c:pt>
                <c:pt idx="5">
                  <c:v>娱乐时尚生活</c:v>
                </c:pt>
                <c:pt idx="6">
                  <c:v>其他 </c:v>
                </c:pt>
              </c:strCache>
            </c:strRef>
          </c:cat>
          <c:val>
            <c:numRef>
              <c:f>Sheet1!$B$38:$B$44</c:f>
              <c:numCache>
                <c:formatCode>0.00%</c:formatCode>
                <c:ptCount val="7"/>
                <c:pt idx="0">
                  <c:v>0.77010000000000001</c:v>
                </c:pt>
                <c:pt idx="1">
                  <c:v>0.33910000000000001</c:v>
                </c:pt>
                <c:pt idx="2">
                  <c:v>0.4425</c:v>
                </c:pt>
                <c:pt idx="3">
                  <c:v>0.2989</c:v>
                </c:pt>
                <c:pt idx="4">
                  <c:v>0.29310000000000003</c:v>
                </c:pt>
                <c:pt idx="5">
                  <c:v>0.37930000000000003</c:v>
                </c:pt>
                <c:pt idx="6">
                  <c:v>0.14940000000000001</c:v>
                </c:pt>
              </c:numCache>
            </c:numRef>
          </c:val>
          <c:extLst>
            <c:ext xmlns:c16="http://schemas.microsoft.com/office/drawing/2014/chart" uri="{C3380CC4-5D6E-409C-BE32-E72D297353CC}">
              <c16:uniqueId val="{0000000E-B434-4947-B44F-E2355F46A763}"/>
            </c:ext>
          </c:extLst>
        </c:ser>
        <c:dLbls>
          <c:showLegendKey val="0"/>
          <c:showVal val="0"/>
          <c:showCatName val="0"/>
          <c:showSerName val="0"/>
          <c:showPercent val="1"/>
          <c:showBubbleSize val="0"/>
          <c:showLeaderLines val="1"/>
        </c:dLbls>
      </c:pie3DChart>
      <c:spPr>
        <a:noFill/>
        <a:ln>
          <a:noFill/>
        </a:ln>
        <a:effectLst/>
      </c:spPr>
    </c:plotArea>
    <c:legend>
      <c:legendPos val="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50000"/>
                  <a:lumOff val="50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withinLinearReversed" id="25">
  <a:schemeClr val="accent5"/>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0">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charts/style10.xml><?xml version="1.0" encoding="utf-8"?>
<cs:chartStyle xmlns:cs="http://schemas.microsoft.com/office/drawing/2012/chartStyle" xmlns:a="http://schemas.openxmlformats.org/drawingml/2006/main" id="265">
  <cs:axisTitle>
    <cs:lnRef idx="0"/>
    <cs:fillRef idx="0"/>
    <cs:effectRef idx="0"/>
    <cs:fontRef idx="minor">
      <a:schemeClr val="tx1">
        <a:lumMod val="50000"/>
        <a:lumOff val="50000"/>
      </a:schemeClr>
    </cs:fontRef>
    <cs:defRPr sz="1197" kern="1200" cap="all"/>
  </cs:axisTitle>
  <cs:category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65000"/>
        <a:lumOff val="3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fillRef idx="2">
      <cs:styleClr val="auto"/>
    </cs:fillRef>
    <cs:effectRef idx="1"/>
    <cs:fontRef idx="minor">
      <a:schemeClr val="dk1"/>
    </cs:fontRef>
    <cs:spPr/>
  </cs:dataPoint3D>
  <cs:dataPointLine>
    <cs:lnRef idx="0">
      <cs:styleClr val="auto"/>
    </cs:lnRef>
    <cs:fillRef idx="2">
      <cs:styleClr val="auto"/>
    </cs:fillRef>
    <cs:effectRef idx="1"/>
    <cs:fontRef idx="minor">
      <a:schemeClr val="dk1"/>
    </cs:fontRef>
    <cs:spPr>
      <a:ln w="15875" cap="rnd">
        <a:solidFill>
          <a:schemeClr val="phClr"/>
        </a:solidFill>
        <a:round/>
      </a:ln>
    </cs:spPr>
  </cs:dataPointLine>
  <cs:dataPointMarker>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Marker>
  <cs:dataPointMarkerLayout symbol="circle" size="4"/>
  <cs:dataPointWireframe>
    <cs:lnRef idx="0">
      <cs:styleClr val="auto"/>
    </cs:lnRef>
    <cs:fillRef idx="2"/>
    <cs:effectRef idx="0"/>
    <cs:fontRef idx="minor">
      <a:schemeClr val="dk1"/>
    </cs:fontRef>
    <cs:spPr>
      <a:ln w="9525" cap="rnd">
        <a:solidFill>
          <a:schemeClr val="phClr"/>
        </a:solidFill>
        <a:round/>
      </a:ln>
    </cs:spPr>
  </cs:dataPointWireframe>
  <cs:dataTable>
    <cs:lnRef idx="0"/>
    <cs:fillRef idx="0"/>
    <cs:effectRef idx="0"/>
    <cs:fontRef idx="minor">
      <a:schemeClr val="tx1">
        <a:lumMod val="50000"/>
        <a:lumOff val="50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35000"/>
            <a:lumOff val="65000"/>
          </a:schemeClr>
        </a:solidFill>
        <a:prstDash val="dash"/>
      </a:ln>
    </cs:spPr>
  </cs:dropLine>
  <cs:errorBar>
    <cs:lnRef idx="0"/>
    <cs:fillRef idx="0"/>
    <cs:effectRef idx="0"/>
    <cs:fontRef idx="minor">
      <a:schemeClr val="dk1"/>
    </cs:fontRef>
    <cs:spPr>
      <a:ln w="9525">
        <a:solidFill>
          <a:schemeClr val="tx1">
            <a:lumMod val="50000"/>
            <a:lumOff val="50000"/>
          </a:schemeClr>
        </a:solidFill>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prstDash val="dash"/>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50000"/>
        <a:lumOff val="50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prstDash val="dash"/>
      </a:ln>
    </cs:spPr>
  </cs:seriesLine>
  <cs:title>
    <cs:lnRef idx="0"/>
    <cs:fillRef idx="0"/>
    <cs:effectRef idx="0"/>
    <cs:fontRef idx="minor">
      <a:schemeClr val="tx1">
        <a:lumMod val="50000"/>
        <a:lumOff val="50000"/>
      </a:schemeClr>
    </cs:fontRef>
    <cs:defRPr sz="1862" kern="1200" cap="none" spc="20" baseline="0"/>
  </cs:title>
  <cs:trendline>
    <cs:lnRef idx="0">
      <cs:styleClr val="auto"/>
    </cs:lnRef>
    <cs:fillRef idx="2"/>
    <cs:effectRef idx="0"/>
    <cs:fontRef idx="minor">
      <a:schemeClr val="dk1"/>
    </cs:fontRef>
    <cs:spPr>
      <a:ln w="9525" cap="rnd">
        <a:solidFill>
          <a:schemeClr val="phClr"/>
        </a:solidFill>
      </a:ln>
    </cs:spPr>
  </cs:trendline>
  <cs:trendlineLabel>
    <cs:lnRef idx="0"/>
    <cs:fillRef idx="0"/>
    <cs:effectRef idx="0"/>
    <cs:fontRef idx="minor">
      <a:schemeClr val="tx1">
        <a:lumMod val="50000"/>
        <a:lumOff val="50000"/>
      </a:schemeClr>
    </cs:fontRef>
    <cs:defRPr sz="1197"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50000"/>
        <a:lumOff val="50000"/>
      </a:schemeClr>
    </cs:fontRef>
    <cs:defRPr sz="1197" kern="1200"/>
  </cs:valueAxis>
  <cs:wall>
    <cs:lnRef idx="0"/>
    <cs:fillRef idx="0"/>
    <cs:effectRef idx="0"/>
    <cs:fontRef idx="minor">
      <a:schemeClr val="dk1"/>
    </cs:fontRef>
  </cs:wall>
</cs:chartStyle>
</file>

<file path=ppt/charts/style11.xml><?xml version="1.0" encoding="utf-8"?>
<cs:chartStyle xmlns:cs="http://schemas.microsoft.com/office/drawing/2012/chartStyle" xmlns:a="http://schemas.openxmlformats.org/drawingml/2006/main" id="265">
  <cs:axisTitle>
    <cs:lnRef idx="0"/>
    <cs:fillRef idx="0"/>
    <cs:effectRef idx="0"/>
    <cs:fontRef idx="minor">
      <a:schemeClr val="tx1">
        <a:lumMod val="50000"/>
        <a:lumOff val="50000"/>
      </a:schemeClr>
    </cs:fontRef>
    <cs:defRPr sz="1197" kern="1200" cap="all"/>
  </cs:axisTitle>
  <cs:category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65000"/>
        <a:lumOff val="3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fillRef idx="2">
      <cs:styleClr val="auto"/>
    </cs:fillRef>
    <cs:effectRef idx="1"/>
    <cs:fontRef idx="minor">
      <a:schemeClr val="dk1"/>
    </cs:fontRef>
    <cs:spPr/>
  </cs:dataPoint3D>
  <cs:dataPointLine>
    <cs:lnRef idx="0">
      <cs:styleClr val="auto"/>
    </cs:lnRef>
    <cs:fillRef idx="2">
      <cs:styleClr val="auto"/>
    </cs:fillRef>
    <cs:effectRef idx="1"/>
    <cs:fontRef idx="minor">
      <a:schemeClr val="dk1"/>
    </cs:fontRef>
    <cs:spPr>
      <a:ln w="15875" cap="rnd">
        <a:solidFill>
          <a:schemeClr val="phClr"/>
        </a:solidFill>
        <a:round/>
      </a:ln>
    </cs:spPr>
  </cs:dataPointLine>
  <cs:dataPointMarker>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Marker>
  <cs:dataPointMarkerLayout symbol="circle" size="4"/>
  <cs:dataPointWireframe>
    <cs:lnRef idx="0">
      <cs:styleClr val="auto"/>
    </cs:lnRef>
    <cs:fillRef idx="2"/>
    <cs:effectRef idx="0"/>
    <cs:fontRef idx="minor">
      <a:schemeClr val="dk1"/>
    </cs:fontRef>
    <cs:spPr>
      <a:ln w="9525" cap="rnd">
        <a:solidFill>
          <a:schemeClr val="phClr"/>
        </a:solidFill>
        <a:round/>
      </a:ln>
    </cs:spPr>
  </cs:dataPointWireframe>
  <cs:dataTable>
    <cs:lnRef idx="0"/>
    <cs:fillRef idx="0"/>
    <cs:effectRef idx="0"/>
    <cs:fontRef idx="minor">
      <a:schemeClr val="tx1">
        <a:lumMod val="50000"/>
        <a:lumOff val="50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35000"/>
            <a:lumOff val="65000"/>
          </a:schemeClr>
        </a:solidFill>
        <a:prstDash val="dash"/>
      </a:ln>
    </cs:spPr>
  </cs:dropLine>
  <cs:errorBar>
    <cs:lnRef idx="0"/>
    <cs:fillRef idx="0"/>
    <cs:effectRef idx="0"/>
    <cs:fontRef idx="minor">
      <a:schemeClr val="dk1"/>
    </cs:fontRef>
    <cs:spPr>
      <a:ln w="9525">
        <a:solidFill>
          <a:schemeClr val="tx1">
            <a:lumMod val="50000"/>
            <a:lumOff val="50000"/>
          </a:schemeClr>
        </a:solidFill>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prstDash val="dash"/>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50000"/>
        <a:lumOff val="50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prstDash val="dash"/>
      </a:ln>
    </cs:spPr>
  </cs:seriesLine>
  <cs:title>
    <cs:lnRef idx="0"/>
    <cs:fillRef idx="0"/>
    <cs:effectRef idx="0"/>
    <cs:fontRef idx="minor">
      <a:schemeClr val="tx1">
        <a:lumMod val="50000"/>
        <a:lumOff val="50000"/>
      </a:schemeClr>
    </cs:fontRef>
    <cs:defRPr sz="1862" kern="1200" cap="none" spc="20" baseline="0"/>
  </cs:title>
  <cs:trendline>
    <cs:lnRef idx="0">
      <cs:styleClr val="auto"/>
    </cs:lnRef>
    <cs:fillRef idx="2"/>
    <cs:effectRef idx="0"/>
    <cs:fontRef idx="minor">
      <a:schemeClr val="dk1"/>
    </cs:fontRef>
    <cs:spPr>
      <a:ln w="9525" cap="rnd">
        <a:solidFill>
          <a:schemeClr val="phClr"/>
        </a:solidFill>
      </a:ln>
    </cs:spPr>
  </cs:trendline>
  <cs:trendlineLabel>
    <cs:lnRef idx="0"/>
    <cs:fillRef idx="0"/>
    <cs:effectRef idx="0"/>
    <cs:fontRef idx="minor">
      <a:schemeClr val="tx1">
        <a:lumMod val="50000"/>
        <a:lumOff val="50000"/>
      </a:schemeClr>
    </cs:fontRef>
    <cs:defRPr sz="1197"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50000"/>
        <a:lumOff val="50000"/>
      </a:schemeClr>
    </cs:fontRef>
    <cs:defRPr sz="1197" kern="1200"/>
  </cs:valueAxis>
  <cs:wall>
    <cs:lnRef idx="0"/>
    <cs:fillRef idx="0"/>
    <cs:effectRef idx="0"/>
    <cs:fontRef idx="minor">
      <a:schemeClr val="dk1"/>
    </cs:fontRef>
  </cs:wall>
</cs:chartStyle>
</file>

<file path=ppt/charts/style12.xml><?xml version="1.0" encoding="utf-8"?>
<cs:chartStyle xmlns:cs="http://schemas.microsoft.com/office/drawing/2012/chartStyle" xmlns:a="http://schemas.openxmlformats.org/drawingml/2006/main" id="265">
  <cs:axisTitle>
    <cs:lnRef idx="0"/>
    <cs:fillRef idx="0"/>
    <cs:effectRef idx="0"/>
    <cs:fontRef idx="minor">
      <a:schemeClr val="tx1">
        <a:lumMod val="50000"/>
        <a:lumOff val="50000"/>
      </a:schemeClr>
    </cs:fontRef>
    <cs:defRPr sz="1197" kern="1200" cap="all"/>
  </cs:axisTitle>
  <cs:category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65000"/>
        <a:lumOff val="3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fillRef idx="2">
      <cs:styleClr val="auto"/>
    </cs:fillRef>
    <cs:effectRef idx="1"/>
    <cs:fontRef idx="minor">
      <a:schemeClr val="dk1"/>
    </cs:fontRef>
    <cs:spPr/>
  </cs:dataPoint3D>
  <cs:dataPointLine>
    <cs:lnRef idx="0">
      <cs:styleClr val="auto"/>
    </cs:lnRef>
    <cs:fillRef idx="2">
      <cs:styleClr val="auto"/>
    </cs:fillRef>
    <cs:effectRef idx="1"/>
    <cs:fontRef idx="minor">
      <a:schemeClr val="dk1"/>
    </cs:fontRef>
    <cs:spPr>
      <a:ln w="15875" cap="rnd">
        <a:solidFill>
          <a:schemeClr val="phClr"/>
        </a:solidFill>
        <a:round/>
      </a:ln>
    </cs:spPr>
  </cs:dataPointLine>
  <cs:dataPointMarker>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Marker>
  <cs:dataPointMarkerLayout symbol="circle" size="4"/>
  <cs:dataPointWireframe>
    <cs:lnRef idx="0">
      <cs:styleClr val="auto"/>
    </cs:lnRef>
    <cs:fillRef idx="2"/>
    <cs:effectRef idx="0"/>
    <cs:fontRef idx="minor">
      <a:schemeClr val="dk1"/>
    </cs:fontRef>
    <cs:spPr>
      <a:ln w="9525" cap="rnd">
        <a:solidFill>
          <a:schemeClr val="phClr"/>
        </a:solidFill>
        <a:round/>
      </a:ln>
    </cs:spPr>
  </cs:dataPointWireframe>
  <cs:dataTable>
    <cs:lnRef idx="0"/>
    <cs:fillRef idx="0"/>
    <cs:effectRef idx="0"/>
    <cs:fontRef idx="minor">
      <a:schemeClr val="tx1">
        <a:lumMod val="50000"/>
        <a:lumOff val="50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35000"/>
            <a:lumOff val="65000"/>
          </a:schemeClr>
        </a:solidFill>
        <a:prstDash val="dash"/>
      </a:ln>
    </cs:spPr>
  </cs:dropLine>
  <cs:errorBar>
    <cs:lnRef idx="0"/>
    <cs:fillRef idx="0"/>
    <cs:effectRef idx="0"/>
    <cs:fontRef idx="minor">
      <a:schemeClr val="dk1"/>
    </cs:fontRef>
    <cs:spPr>
      <a:ln w="9525">
        <a:solidFill>
          <a:schemeClr val="tx1">
            <a:lumMod val="50000"/>
            <a:lumOff val="50000"/>
          </a:schemeClr>
        </a:solidFill>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prstDash val="dash"/>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50000"/>
        <a:lumOff val="50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prstDash val="dash"/>
      </a:ln>
    </cs:spPr>
  </cs:seriesLine>
  <cs:title>
    <cs:lnRef idx="0"/>
    <cs:fillRef idx="0"/>
    <cs:effectRef idx="0"/>
    <cs:fontRef idx="minor">
      <a:schemeClr val="tx1">
        <a:lumMod val="50000"/>
        <a:lumOff val="50000"/>
      </a:schemeClr>
    </cs:fontRef>
    <cs:defRPr sz="1862" kern="1200" cap="none" spc="20" baseline="0"/>
  </cs:title>
  <cs:trendline>
    <cs:lnRef idx="0">
      <cs:styleClr val="auto"/>
    </cs:lnRef>
    <cs:fillRef idx="2"/>
    <cs:effectRef idx="0"/>
    <cs:fontRef idx="minor">
      <a:schemeClr val="dk1"/>
    </cs:fontRef>
    <cs:spPr>
      <a:ln w="9525" cap="rnd">
        <a:solidFill>
          <a:schemeClr val="phClr"/>
        </a:solidFill>
      </a:ln>
    </cs:spPr>
  </cs:trendline>
  <cs:trendlineLabel>
    <cs:lnRef idx="0"/>
    <cs:fillRef idx="0"/>
    <cs:effectRef idx="0"/>
    <cs:fontRef idx="minor">
      <a:schemeClr val="tx1">
        <a:lumMod val="50000"/>
        <a:lumOff val="50000"/>
      </a:schemeClr>
    </cs:fontRef>
    <cs:defRPr sz="1197"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50000"/>
        <a:lumOff val="50000"/>
      </a:schemeClr>
    </cs:fontRef>
    <cs:defRPr sz="1197" kern="1200"/>
  </cs:valueAxis>
  <cs:wall>
    <cs:lnRef idx="0"/>
    <cs:fillRef idx="0"/>
    <cs:effectRef idx="0"/>
    <cs:fontRef idx="minor">
      <a:schemeClr val="dk1"/>
    </cs:fontRef>
  </cs:wall>
</cs:chartStyle>
</file>

<file path=ppt/charts/style1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65">
  <cs:axisTitle>
    <cs:lnRef idx="0"/>
    <cs:fillRef idx="0"/>
    <cs:effectRef idx="0"/>
    <cs:fontRef idx="minor">
      <a:schemeClr val="tx1">
        <a:lumMod val="50000"/>
        <a:lumOff val="50000"/>
      </a:schemeClr>
    </cs:fontRef>
    <cs:defRPr sz="1197" kern="1200" cap="all"/>
  </cs:axisTitle>
  <cs:category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65000"/>
        <a:lumOff val="3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fillRef idx="2">
      <cs:styleClr val="auto"/>
    </cs:fillRef>
    <cs:effectRef idx="1"/>
    <cs:fontRef idx="minor">
      <a:schemeClr val="dk1"/>
    </cs:fontRef>
    <cs:spPr/>
  </cs:dataPoint3D>
  <cs:dataPointLine>
    <cs:lnRef idx="0">
      <cs:styleClr val="auto"/>
    </cs:lnRef>
    <cs:fillRef idx="2">
      <cs:styleClr val="auto"/>
    </cs:fillRef>
    <cs:effectRef idx="1"/>
    <cs:fontRef idx="minor">
      <a:schemeClr val="dk1"/>
    </cs:fontRef>
    <cs:spPr>
      <a:ln w="15875" cap="rnd">
        <a:solidFill>
          <a:schemeClr val="phClr"/>
        </a:solidFill>
        <a:round/>
      </a:ln>
    </cs:spPr>
  </cs:dataPointLine>
  <cs:dataPointMarker>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Marker>
  <cs:dataPointMarkerLayout symbol="circle" size="4"/>
  <cs:dataPointWireframe>
    <cs:lnRef idx="0">
      <cs:styleClr val="auto"/>
    </cs:lnRef>
    <cs:fillRef idx="2"/>
    <cs:effectRef idx="0"/>
    <cs:fontRef idx="minor">
      <a:schemeClr val="dk1"/>
    </cs:fontRef>
    <cs:spPr>
      <a:ln w="9525" cap="rnd">
        <a:solidFill>
          <a:schemeClr val="phClr"/>
        </a:solidFill>
        <a:round/>
      </a:ln>
    </cs:spPr>
  </cs:dataPointWireframe>
  <cs:dataTable>
    <cs:lnRef idx="0"/>
    <cs:fillRef idx="0"/>
    <cs:effectRef idx="0"/>
    <cs:fontRef idx="minor">
      <a:schemeClr val="tx1">
        <a:lumMod val="50000"/>
        <a:lumOff val="50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35000"/>
            <a:lumOff val="65000"/>
          </a:schemeClr>
        </a:solidFill>
        <a:prstDash val="dash"/>
      </a:ln>
    </cs:spPr>
  </cs:dropLine>
  <cs:errorBar>
    <cs:lnRef idx="0"/>
    <cs:fillRef idx="0"/>
    <cs:effectRef idx="0"/>
    <cs:fontRef idx="minor">
      <a:schemeClr val="dk1"/>
    </cs:fontRef>
    <cs:spPr>
      <a:ln w="9525">
        <a:solidFill>
          <a:schemeClr val="tx1">
            <a:lumMod val="50000"/>
            <a:lumOff val="50000"/>
          </a:schemeClr>
        </a:solidFill>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prstDash val="dash"/>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50000"/>
        <a:lumOff val="50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prstDash val="dash"/>
      </a:ln>
    </cs:spPr>
  </cs:seriesLine>
  <cs:title>
    <cs:lnRef idx="0"/>
    <cs:fillRef idx="0"/>
    <cs:effectRef idx="0"/>
    <cs:fontRef idx="minor">
      <a:schemeClr val="tx1">
        <a:lumMod val="50000"/>
        <a:lumOff val="50000"/>
      </a:schemeClr>
    </cs:fontRef>
    <cs:defRPr sz="1862" kern="1200" cap="none" spc="20" baseline="0"/>
  </cs:title>
  <cs:trendline>
    <cs:lnRef idx="0">
      <cs:styleClr val="auto"/>
    </cs:lnRef>
    <cs:fillRef idx="2"/>
    <cs:effectRef idx="0"/>
    <cs:fontRef idx="minor">
      <a:schemeClr val="dk1"/>
    </cs:fontRef>
    <cs:spPr>
      <a:ln w="9525" cap="rnd">
        <a:solidFill>
          <a:schemeClr val="phClr"/>
        </a:solidFill>
      </a:ln>
    </cs:spPr>
  </cs:trendline>
  <cs:trendlineLabel>
    <cs:lnRef idx="0"/>
    <cs:fillRef idx="0"/>
    <cs:effectRef idx="0"/>
    <cs:fontRef idx="minor">
      <a:schemeClr val="tx1">
        <a:lumMod val="50000"/>
        <a:lumOff val="50000"/>
      </a:schemeClr>
    </cs:fontRef>
    <cs:defRPr sz="1197"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50000"/>
        <a:lumOff val="50000"/>
      </a:schemeClr>
    </cs:fontRef>
    <cs:defRPr sz="1197" kern="1200"/>
  </cs:valueAxis>
  <cs:wall>
    <cs:lnRef idx="0"/>
    <cs:fillRef idx="0"/>
    <cs:effectRef idx="0"/>
    <cs:fontRef idx="minor">
      <a:schemeClr val="dk1"/>
    </cs:fontRef>
  </cs:wall>
</cs:chartStyle>
</file>

<file path=ppt/charts/style3.xml><?xml version="1.0" encoding="utf-8"?>
<cs:chartStyle xmlns:cs="http://schemas.microsoft.com/office/drawing/2012/chartStyle" xmlns:a="http://schemas.openxmlformats.org/drawingml/2006/main" id="345">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323">
  <cs:axisTitle>
    <cs:lnRef idx="0"/>
    <cs:fillRef idx="0"/>
    <cs:effectRef idx="0"/>
    <cs:fontRef idx="minor">
      <a:schemeClr val="tx1">
        <a:lumMod val="65000"/>
        <a:lumOff val="35000"/>
      </a:schemeClr>
    </cs:fontRef>
    <cs:defRPr sz="1197" b="1" kern="1200"/>
  </cs:axisTitle>
  <cs:categoryAxis>
    <cs:lnRef idx="0"/>
    <cs:fillRef idx="0"/>
    <cs:effectRef idx="0"/>
    <cs:fontRef idx="minor">
      <a:schemeClr val="tx1">
        <a:lumMod val="65000"/>
        <a:lumOff val="35000"/>
      </a:schemeClr>
    </cs:fontRef>
    <cs:spPr>
      <a:ln w="19050"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styleClr val="auto"/>
    </cs:effectRef>
    <cs:fontRef idx="minor">
      <a:schemeClr val="dk1"/>
    </cs:fontRef>
    <cs:spPr>
      <a:pattFill prst="narHorz">
        <a:fgClr>
          <a:schemeClr val="phClr"/>
        </a:fgClr>
        <a:bgClr>
          <a:schemeClr val="phClr">
            <a:lumMod val="20000"/>
            <a:lumOff val="80000"/>
          </a:schemeClr>
        </a:bgClr>
      </a:pattFill>
      <a:effectLst>
        <a:innerShdw blurRad="114300">
          <a:schemeClr val="phClr"/>
        </a:innerShdw>
      </a:effectLst>
    </cs:spPr>
  </cs:dataPoint>
  <cs:dataPoint3D>
    <cs:lnRef idx="0"/>
    <cs:fillRef idx="0">
      <cs:styleClr val="auto"/>
    </cs:fillRef>
    <cs:effectRef idx="0"/>
    <cs:fontRef idx="minor">
      <a:schemeClr val="dk1"/>
    </cs:fontRef>
    <cs:spPr>
      <a:pattFill prst="narHorz">
        <a:fgClr>
          <a:schemeClr val="phClr"/>
        </a:fgClr>
        <a:bgClr>
          <a:schemeClr val="phClr">
            <a:lumMod val="20000"/>
            <a:lumOff val="80000"/>
          </a:schemeClr>
        </a:bgClr>
      </a:pattFill>
      <a:effectLst>
        <a:innerShdw blurRad="114300">
          <a:schemeClr val="phClr"/>
        </a:innerShdw>
      </a:effectLst>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cap="flat" cmpd="sng" algn="ctr">
        <a:solidFill>
          <a:schemeClr val="tx1">
            <a:lumMod val="65000"/>
            <a:lumOff val="35000"/>
          </a:schemeClr>
        </a:solidFill>
        <a:round/>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a:solidFill>
          <a:schemeClr val="tx1">
            <a:lumMod val="15000"/>
            <a:lumOff val="85000"/>
          </a:schemeClr>
        </a:solidFill>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15875" cap="flat" cmpd="sng" algn="ctr">
        <a:solidFill>
          <a:schemeClr val="tx1">
            <a:lumMod val="65000"/>
            <a:lumOff val="3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50000"/>
        <a:lumOff val="50000"/>
      </a:schemeClr>
    </cs:fontRef>
    <cs:defRPr sz="2200" b="1" kern="1200" cap="all" spc="15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dk1"/>
    </cs:fontRef>
  </cs:wall>
</cs:chartStyle>
</file>

<file path=ppt/charts/style6.xml><?xml version="1.0" encoding="utf-8"?>
<cs:chartStyle xmlns:cs="http://schemas.microsoft.com/office/drawing/2012/chartStyle" xmlns:a="http://schemas.openxmlformats.org/drawingml/2006/main" id="265">
  <cs:axisTitle>
    <cs:lnRef idx="0"/>
    <cs:fillRef idx="0"/>
    <cs:effectRef idx="0"/>
    <cs:fontRef idx="minor">
      <a:schemeClr val="tx1">
        <a:lumMod val="50000"/>
        <a:lumOff val="50000"/>
      </a:schemeClr>
    </cs:fontRef>
    <cs:defRPr sz="1197" kern="1200" cap="all"/>
  </cs:axisTitle>
  <cs:category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65000"/>
        <a:lumOff val="3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fillRef idx="2">
      <cs:styleClr val="auto"/>
    </cs:fillRef>
    <cs:effectRef idx="1"/>
    <cs:fontRef idx="minor">
      <a:schemeClr val="dk1"/>
    </cs:fontRef>
    <cs:spPr/>
  </cs:dataPoint3D>
  <cs:dataPointLine>
    <cs:lnRef idx="0">
      <cs:styleClr val="auto"/>
    </cs:lnRef>
    <cs:fillRef idx="2">
      <cs:styleClr val="auto"/>
    </cs:fillRef>
    <cs:effectRef idx="1"/>
    <cs:fontRef idx="minor">
      <a:schemeClr val="dk1"/>
    </cs:fontRef>
    <cs:spPr>
      <a:ln w="15875" cap="rnd">
        <a:solidFill>
          <a:schemeClr val="phClr"/>
        </a:solidFill>
        <a:round/>
      </a:ln>
    </cs:spPr>
  </cs:dataPointLine>
  <cs:dataPointMarker>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Marker>
  <cs:dataPointMarkerLayout symbol="circle" size="4"/>
  <cs:dataPointWireframe>
    <cs:lnRef idx="0">
      <cs:styleClr val="auto"/>
    </cs:lnRef>
    <cs:fillRef idx="2"/>
    <cs:effectRef idx="0"/>
    <cs:fontRef idx="minor">
      <a:schemeClr val="dk1"/>
    </cs:fontRef>
    <cs:spPr>
      <a:ln w="9525" cap="rnd">
        <a:solidFill>
          <a:schemeClr val="phClr"/>
        </a:solidFill>
        <a:round/>
      </a:ln>
    </cs:spPr>
  </cs:dataPointWireframe>
  <cs:dataTable>
    <cs:lnRef idx="0"/>
    <cs:fillRef idx="0"/>
    <cs:effectRef idx="0"/>
    <cs:fontRef idx="minor">
      <a:schemeClr val="tx1">
        <a:lumMod val="50000"/>
        <a:lumOff val="50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35000"/>
            <a:lumOff val="65000"/>
          </a:schemeClr>
        </a:solidFill>
        <a:prstDash val="dash"/>
      </a:ln>
    </cs:spPr>
  </cs:dropLine>
  <cs:errorBar>
    <cs:lnRef idx="0"/>
    <cs:fillRef idx="0"/>
    <cs:effectRef idx="0"/>
    <cs:fontRef idx="minor">
      <a:schemeClr val="dk1"/>
    </cs:fontRef>
    <cs:spPr>
      <a:ln w="9525">
        <a:solidFill>
          <a:schemeClr val="tx1">
            <a:lumMod val="50000"/>
            <a:lumOff val="50000"/>
          </a:schemeClr>
        </a:solidFill>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prstDash val="dash"/>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50000"/>
        <a:lumOff val="50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prstDash val="dash"/>
      </a:ln>
    </cs:spPr>
  </cs:seriesLine>
  <cs:title>
    <cs:lnRef idx="0"/>
    <cs:fillRef idx="0"/>
    <cs:effectRef idx="0"/>
    <cs:fontRef idx="minor">
      <a:schemeClr val="tx1">
        <a:lumMod val="50000"/>
        <a:lumOff val="50000"/>
      </a:schemeClr>
    </cs:fontRef>
    <cs:defRPr sz="1862" kern="1200" cap="none" spc="20" baseline="0"/>
  </cs:title>
  <cs:trendline>
    <cs:lnRef idx="0">
      <cs:styleClr val="auto"/>
    </cs:lnRef>
    <cs:fillRef idx="2"/>
    <cs:effectRef idx="0"/>
    <cs:fontRef idx="minor">
      <a:schemeClr val="dk1"/>
    </cs:fontRef>
    <cs:spPr>
      <a:ln w="9525" cap="rnd">
        <a:solidFill>
          <a:schemeClr val="phClr"/>
        </a:solidFill>
      </a:ln>
    </cs:spPr>
  </cs:trendline>
  <cs:trendlineLabel>
    <cs:lnRef idx="0"/>
    <cs:fillRef idx="0"/>
    <cs:effectRef idx="0"/>
    <cs:fontRef idx="minor">
      <a:schemeClr val="tx1">
        <a:lumMod val="50000"/>
        <a:lumOff val="50000"/>
      </a:schemeClr>
    </cs:fontRef>
    <cs:defRPr sz="1197"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50000"/>
        <a:lumOff val="50000"/>
      </a:schemeClr>
    </cs:fontRef>
    <cs:defRPr sz="1197" kern="1200"/>
  </cs:valueAxis>
  <cs:wall>
    <cs:lnRef idx="0"/>
    <cs:fillRef idx="0"/>
    <cs:effectRef idx="0"/>
    <cs:fontRef idx="minor">
      <a:schemeClr val="dk1"/>
    </cs:fontRef>
  </cs:wall>
</cs:chartStyle>
</file>

<file path=ppt/charts/style7.xml><?xml version="1.0" encoding="utf-8"?>
<cs:chartStyle xmlns:cs="http://schemas.microsoft.com/office/drawing/2012/chartStyle" xmlns:a="http://schemas.openxmlformats.org/drawingml/2006/main" id="265">
  <cs:axisTitle>
    <cs:lnRef idx="0"/>
    <cs:fillRef idx="0"/>
    <cs:effectRef idx="0"/>
    <cs:fontRef idx="minor">
      <a:schemeClr val="tx1">
        <a:lumMod val="50000"/>
        <a:lumOff val="50000"/>
      </a:schemeClr>
    </cs:fontRef>
    <cs:defRPr sz="900" kern="1200" cap="all"/>
  </cs:axisTitle>
  <cs:category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65000"/>
        <a:lumOff val="3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fillRef idx="2">
      <cs:styleClr val="auto"/>
    </cs:fillRef>
    <cs:effectRef idx="1"/>
    <cs:fontRef idx="minor">
      <a:schemeClr val="dk1"/>
    </cs:fontRef>
    <cs:spPr/>
  </cs:dataPoint3D>
  <cs:dataPointLine>
    <cs:lnRef idx="0">
      <cs:styleClr val="auto"/>
    </cs:lnRef>
    <cs:fillRef idx="2">
      <cs:styleClr val="auto"/>
    </cs:fillRef>
    <cs:effectRef idx="1"/>
    <cs:fontRef idx="minor">
      <a:schemeClr val="dk1"/>
    </cs:fontRef>
    <cs:spPr>
      <a:ln w="15875" cap="rnd">
        <a:solidFill>
          <a:schemeClr val="phClr"/>
        </a:solidFill>
        <a:round/>
      </a:ln>
    </cs:spPr>
  </cs:dataPointLine>
  <cs:dataPointMarker>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Marker>
  <cs:dataPointMarkerLayout symbol="circle" size="4"/>
  <cs:dataPointWireframe>
    <cs:lnRef idx="0">
      <cs:styleClr val="auto"/>
    </cs:lnRef>
    <cs:fillRef idx="2"/>
    <cs:effectRef idx="0"/>
    <cs:fontRef idx="minor">
      <a:schemeClr val="dk1"/>
    </cs:fontRef>
    <cs:spPr>
      <a:ln w="9525" cap="rnd">
        <a:solidFill>
          <a:schemeClr val="phClr"/>
        </a:solidFill>
        <a:round/>
      </a:ln>
    </cs:spPr>
  </cs:dataPointWireframe>
  <cs:dataTable>
    <cs:lnRef idx="0"/>
    <cs:fillRef idx="0"/>
    <cs:effectRef idx="0"/>
    <cs:fontRef idx="minor">
      <a:schemeClr val="tx1">
        <a:lumMod val="50000"/>
        <a:lumOff val="50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35000"/>
            <a:lumOff val="65000"/>
          </a:schemeClr>
        </a:solidFill>
        <a:prstDash val="dash"/>
      </a:ln>
    </cs:spPr>
  </cs:dropLine>
  <cs:errorBar>
    <cs:lnRef idx="0"/>
    <cs:fillRef idx="0"/>
    <cs:effectRef idx="0"/>
    <cs:fontRef idx="minor">
      <a:schemeClr val="dk1"/>
    </cs:fontRef>
    <cs:spPr>
      <a:ln w="9525">
        <a:solidFill>
          <a:schemeClr val="tx1">
            <a:lumMod val="50000"/>
            <a:lumOff val="50000"/>
          </a:schemeClr>
        </a:solidFill>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prstDash val="dash"/>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50000"/>
        <a:lumOff val="50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prstDash val="dash"/>
      </a:ln>
    </cs:spPr>
  </cs:seriesLine>
  <cs:title>
    <cs:lnRef idx="0"/>
    <cs:fillRef idx="0"/>
    <cs:effectRef idx="0"/>
    <cs:fontRef idx="minor">
      <a:schemeClr val="tx1">
        <a:lumMod val="50000"/>
        <a:lumOff val="50000"/>
      </a:schemeClr>
    </cs:fontRef>
    <cs:defRPr sz="1400" kern="1200" cap="none" spc="20" baseline="0"/>
  </cs:title>
  <cs:trendline>
    <cs:lnRef idx="0">
      <cs:styleClr val="auto"/>
    </cs:lnRef>
    <cs:fillRef idx="2"/>
    <cs:effectRef idx="0"/>
    <cs:fontRef idx="minor">
      <a:schemeClr val="dk1"/>
    </cs:fontRef>
    <cs:spPr>
      <a:ln w="9525" cap="rnd">
        <a:solidFill>
          <a:schemeClr val="phClr"/>
        </a:solidFill>
      </a:ln>
    </cs:spPr>
  </cs:trendline>
  <cs:trendlineLabel>
    <cs:lnRef idx="0"/>
    <cs:fillRef idx="0"/>
    <cs:effectRef idx="0"/>
    <cs:fontRef idx="minor">
      <a:schemeClr val="tx1">
        <a:lumMod val="50000"/>
        <a:lumOff val="50000"/>
      </a:schemeClr>
    </cs:fontRef>
    <cs:defRPr sz="900"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50000"/>
        <a:lumOff val="50000"/>
      </a:schemeClr>
    </cs:fontRef>
    <cs:defRPr sz="900" kern="1200"/>
  </cs:valueAxis>
  <cs:wall>
    <cs:lnRef idx="0"/>
    <cs:fillRef idx="0"/>
    <cs:effectRef idx="0"/>
    <cs:fontRef idx="minor">
      <a:schemeClr val="dk1"/>
    </cs:fontRef>
  </cs:wall>
</cs:chartStyle>
</file>

<file path=ppt/charts/style8.xml><?xml version="1.0" encoding="utf-8"?>
<cs:chartStyle xmlns:cs="http://schemas.microsoft.com/office/drawing/2012/chartStyle" xmlns:a="http://schemas.openxmlformats.org/drawingml/2006/main" id="265">
  <cs:axisTitle>
    <cs:lnRef idx="0"/>
    <cs:fillRef idx="0"/>
    <cs:effectRef idx="0"/>
    <cs:fontRef idx="minor">
      <a:schemeClr val="tx1">
        <a:lumMod val="50000"/>
        <a:lumOff val="50000"/>
      </a:schemeClr>
    </cs:fontRef>
    <cs:defRPr sz="900" kern="1200" cap="all"/>
  </cs:axisTitle>
  <cs:category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65000"/>
        <a:lumOff val="3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fillRef idx="2">
      <cs:styleClr val="auto"/>
    </cs:fillRef>
    <cs:effectRef idx="1"/>
    <cs:fontRef idx="minor">
      <a:schemeClr val="dk1"/>
    </cs:fontRef>
    <cs:spPr/>
  </cs:dataPoint3D>
  <cs:dataPointLine>
    <cs:lnRef idx="0">
      <cs:styleClr val="auto"/>
    </cs:lnRef>
    <cs:fillRef idx="2">
      <cs:styleClr val="auto"/>
    </cs:fillRef>
    <cs:effectRef idx="1"/>
    <cs:fontRef idx="minor">
      <a:schemeClr val="dk1"/>
    </cs:fontRef>
    <cs:spPr>
      <a:ln w="15875" cap="rnd">
        <a:solidFill>
          <a:schemeClr val="phClr"/>
        </a:solidFill>
        <a:round/>
      </a:ln>
    </cs:spPr>
  </cs:dataPointLine>
  <cs:dataPointMarker>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Marker>
  <cs:dataPointMarkerLayout symbol="circle" size="4"/>
  <cs:dataPointWireframe>
    <cs:lnRef idx="0">
      <cs:styleClr val="auto"/>
    </cs:lnRef>
    <cs:fillRef idx="2"/>
    <cs:effectRef idx="0"/>
    <cs:fontRef idx="minor">
      <a:schemeClr val="dk1"/>
    </cs:fontRef>
    <cs:spPr>
      <a:ln w="9525" cap="rnd">
        <a:solidFill>
          <a:schemeClr val="phClr"/>
        </a:solidFill>
        <a:round/>
      </a:ln>
    </cs:spPr>
  </cs:dataPointWireframe>
  <cs:dataTable>
    <cs:lnRef idx="0"/>
    <cs:fillRef idx="0"/>
    <cs:effectRef idx="0"/>
    <cs:fontRef idx="minor">
      <a:schemeClr val="tx1">
        <a:lumMod val="50000"/>
        <a:lumOff val="50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35000"/>
            <a:lumOff val="65000"/>
          </a:schemeClr>
        </a:solidFill>
        <a:prstDash val="dash"/>
      </a:ln>
    </cs:spPr>
  </cs:dropLine>
  <cs:errorBar>
    <cs:lnRef idx="0"/>
    <cs:fillRef idx="0"/>
    <cs:effectRef idx="0"/>
    <cs:fontRef idx="minor">
      <a:schemeClr val="dk1"/>
    </cs:fontRef>
    <cs:spPr>
      <a:ln w="9525">
        <a:solidFill>
          <a:schemeClr val="tx1">
            <a:lumMod val="50000"/>
            <a:lumOff val="50000"/>
          </a:schemeClr>
        </a:solidFill>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prstDash val="dash"/>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50000"/>
        <a:lumOff val="50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prstDash val="dash"/>
      </a:ln>
    </cs:spPr>
  </cs:seriesLine>
  <cs:title>
    <cs:lnRef idx="0"/>
    <cs:fillRef idx="0"/>
    <cs:effectRef idx="0"/>
    <cs:fontRef idx="minor">
      <a:schemeClr val="tx1">
        <a:lumMod val="50000"/>
        <a:lumOff val="50000"/>
      </a:schemeClr>
    </cs:fontRef>
    <cs:defRPr sz="1400" kern="1200" cap="none" spc="20" baseline="0"/>
  </cs:title>
  <cs:trendline>
    <cs:lnRef idx="0">
      <cs:styleClr val="auto"/>
    </cs:lnRef>
    <cs:fillRef idx="2"/>
    <cs:effectRef idx="0"/>
    <cs:fontRef idx="minor">
      <a:schemeClr val="dk1"/>
    </cs:fontRef>
    <cs:spPr>
      <a:ln w="9525" cap="rnd">
        <a:solidFill>
          <a:schemeClr val="phClr"/>
        </a:solidFill>
      </a:ln>
    </cs:spPr>
  </cs:trendline>
  <cs:trendlineLabel>
    <cs:lnRef idx="0"/>
    <cs:fillRef idx="0"/>
    <cs:effectRef idx="0"/>
    <cs:fontRef idx="minor">
      <a:schemeClr val="tx1">
        <a:lumMod val="50000"/>
        <a:lumOff val="50000"/>
      </a:schemeClr>
    </cs:fontRef>
    <cs:defRPr sz="900"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50000"/>
        <a:lumOff val="50000"/>
      </a:schemeClr>
    </cs:fontRef>
    <cs:defRPr sz="900" kern="1200"/>
  </cs:valueAxis>
  <cs:wall>
    <cs:lnRef idx="0"/>
    <cs:fillRef idx="0"/>
    <cs:effectRef idx="0"/>
    <cs:fontRef idx="minor">
      <a:schemeClr val="dk1"/>
    </cs:fontRef>
  </cs:wall>
</cs:chartStyle>
</file>

<file path=ppt/charts/style9.xml><?xml version="1.0" encoding="utf-8"?>
<cs:chartStyle xmlns:cs="http://schemas.microsoft.com/office/drawing/2012/chartStyle" xmlns:a="http://schemas.openxmlformats.org/drawingml/2006/main" id="265">
  <cs:axisTitle>
    <cs:lnRef idx="0"/>
    <cs:fillRef idx="0"/>
    <cs:effectRef idx="0"/>
    <cs:fontRef idx="minor">
      <a:schemeClr val="tx1">
        <a:lumMod val="50000"/>
        <a:lumOff val="50000"/>
      </a:schemeClr>
    </cs:fontRef>
    <cs:defRPr sz="900" kern="1200" cap="all"/>
  </cs:axisTitle>
  <cs:category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65000"/>
        <a:lumOff val="3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fillRef idx="2">
      <cs:styleClr val="auto"/>
    </cs:fillRef>
    <cs:effectRef idx="1"/>
    <cs:fontRef idx="minor">
      <a:schemeClr val="dk1"/>
    </cs:fontRef>
    <cs:spPr/>
  </cs:dataPoint3D>
  <cs:dataPointLine>
    <cs:lnRef idx="0">
      <cs:styleClr val="auto"/>
    </cs:lnRef>
    <cs:fillRef idx="2">
      <cs:styleClr val="auto"/>
    </cs:fillRef>
    <cs:effectRef idx="1"/>
    <cs:fontRef idx="minor">
      <a:schemeClr val="dk1"/>
    </cs:fontRef>
    <cs:spPr>
      <a:ln w="15875" cap="rnd">
        <a:solidFill>
          <a:schemeClr val="phClr"/>
        </a:solidFill>
        <a:round/>
      </a:ln>
    </cs:spPr>
  </cs:dataPointLine>
  <cs:dataPointMarker>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Marker>
  <cs:dataPointMarkerLayout symbol="circle" size="4"/>
  <cs:dataPointWireframe>
    <cs:lnRef idx="0">
      <cs:styleClr val="auto"/>
    </cs:lnRef>
    <cs:fillRef idx="2"/>
    <cs:effectRef idx="0"/>
    <cs:fontRef idx="minor">
      <a:schemeClr val="dk1"/>
    </cs:fontRef>
    <cs:spPr>
      <a:ln w="9525" cap="rnd">
        <a:solidFill>
          <a:schemeClr val="phClr"/>
        </a:solidFill>
        <a:round/>
      </a:ln>
    </cs:spPr>
  </cs:dataPointWireframe>
  <cs:dataTable>
    <cs:lnRef idx="0"/>
    <cs:fillRef idx="0"/>
    <cs:effectRef idx="0"/>
    <cs:fontRef idx="minor">
      <a:schemeClr val="tx1">
        <a:lumMod val="50000"/>
        <a:lumOff val="50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35000"/>
            <a:lumOff val="65000"/>
          </a:schemeClr>
        </a:solidFill>
        <a:prstDash val="dash"/>
      </a:ln>
    </cs:spPr>
  </cs:dropLine>
  <cs:errorBar>
    <cs:lnRef idx="0"/>
    <cs:fillRef idx="0"/>
    <cs:effectRef idx="0"/>
    <cs:fontRef idx="minor">
      <a:schemeClr val="dk1"/>
    </cs:fontRef>
    <cs:spPr>
      <a:ln w="9525">
        <a:solidFill>
          <a:schemeClr val="tx1">
            <a:lumMod val="50000"/>
            <a:lumOff val="50000"/>
          </a:schemeClr>
        </a:solidFill>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prstDash val="dash"/>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50000"/>
        <a:lumOff val="50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prstDash val="dash"/>
      </a:ln>
    </cs:spPr>
  </cs:seriesLine>
  <cs:title>
    <cs:lnRef idx="0"/>
    <cs:fillRef idx="0"/>
    <cs:effectRef idx="0"/>
    <cs:fontRef idx="minor">
      <a:schemeClr val="tx1">
        <a:lumMod val="50000"/>
        <a:lumOff val="50000"/>
      </a:schemeClr>
    </cs:fontRef>
    <cs:defRPr sz="1400" kern="1200" cap="none" spc="20" baseline="0"/>
  </cs:title>
  <cs:trendline>
    <cs:lnRef idx="0">
      <cs:styleClr val="auto"/>
    </cs:lnRef>
    <cs:fillRef idx="2"/>
    <cs:effectRef idx="0"/>
    <cs:fontRef idx="minor">
      <a:schemeClr val="dk1"/>
    </cs:fontRef>
    <cs:spPr>
      <a:ln w="9525" cap="rnd">
        <a:solidFill>
          <a:schemeClr val="phClr"/>
        </a:solidFill>
      </a:ln>
    </cs:spPr>
  </cs:trendline>
  <cs:trendlineLabel>
    <cs:lnRef idx="0"/>
    <cs:fillRef idx="0"/>
    <cs:effectRef idx="0"/>
    <cs:fontRef idx="minor">
      <a:schemeClr val="tx1">
        <a:lumMod val="50000"/>
        <a:lumOff val="50000"/>
      </a:schemeClr>
    </cs:fontRef>
    <cs:defRPr sz="900"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50000"/>
        <a:lumOff val="50000"/>
      </a:schemeClr>
    </cs:fontRef>
    <cs:defRPr sz="900" kern="1200"/>
  </cs:valueAxis>
  <cs:wall>
    <cs:lnRef idx="0"/>
    <cs:fillRef idx="0"/>
    <cs:effectRef idx="0"/>
    <cs:fontRef idx="minor">
      <a:schemeClr val="dk1"/>
    </cs:fontRef>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9A276D0-75A9-4308-A00B-43309A085D90}" type="doc">
      <dgm:prSet loTypeId="urn:microsoft.com/office/officeart/2005/8/layout/venn2" loCatId="relationship" qsTypeId="urn:microsoft.com/office/officeart/2005/8/quickstyle/simple1" qsCatId="simple" csTypeId="urn:microsoft.com/office/officeart/2005/8/colors/accent1_2" csCatId="accent1" phldr="1"/>
      <dgm:spPr/>
      <dgm:t>
        <a:bodyPr/>
        <a:lstStyle/>
        <a:p>
          <a:endParaRPr lang="zh-CN" altLang="en-US"/>
        </a:p>
      </dgm:t>
    </dgm:pt>
    <dgm:pt modelId="{4F29D0F0-8F9F-491A-BD14-C630337181DB}">
      <dgm:prSet phldrT="[文本]" custT="1"/>
      <dgm:spPr>
        <a:solidFill>
          <a:schemeClr val="accent5">
            <a:lumMod val="60000"/>
            <a:lumOff val="40000"/>
          </a:schemeClr>
        </a:solidFill>
        <a:ln>
          <a:solidFill>
            <a:srgbClr val="6AC1EC"/>
          </a:solidFill>
        </a:ln>
      </dgm:spPr>
      <dgm:t>
        <a:bodyPr/>
        <a:lstStyle/>
        <a:p>
          <a:r>
            <a:rPr lang="zh-CN" altLang="en-US" sz="2400" b="1" dirty="0"/>
            <a:t>文化层面</a:t>
          </a:r>
        </a:p>
      </dgm:t>
    </dgm:pt>
    <dgm:pt modelId="{A565390C-A84F-4113-A79E-B1599B417B10}" type="parTrans" cxnId="{1B89BE57-06BF-44E7-B15B-9A5832678314}">
      <dgm:prSet/>
      <dgm:spPr/>
      <dgm:t>
        <a:bodyPr/>
        <a:lstStyle/>
        <a:p>
          <a:endParaRPr lang="zh-CN" altLang="en-US"/>
        </a:p>
      </dgm:t>
    </dgm:pt>
    <dgm:pt modelId="{DC769B30-95F0-4B5C-9614-D56116DDCD48}" type="sibTrans" cxnId="{1B89BE57-06BF-44E7-B15B-9A5832678314}">
      <dgm:prSet/>
      <dgm:spPr/>
      <dgm:t>
        <a:bodyPr/>
        <a:lstStyle/>
        <a:p>
          <a:endParaRPr lang="zh-CN" altLang="en-US"/>
        </a:p>
      </dgm:t>
    </dgm:pt>
    <dgm:pt modelId="{60B082A6-FB74-4C28-A4DF-48556A0B751E}">
      <dgm:prSet phldrT="[文本]" custT="1"/>
      <dgm:spPr>
        <a:solidFill>
          <a:srgbClr val="6AC1EC"/>
        </a:solidFill>
        <a:ln>
          <a:noFill/>
        </a:ln>
      </dgm:spPr>
      <dgm:t>
        <a:bodyPr/>
        <a:lstStyle/>
        <a:p>
          <a:r>
            <a:rPr lang="zh-CN" altLang="en-US" sz="2400" b="1" dirty="0"/>
            <a:t>群体层面</a:t>
          </a:r>
        </a:p>
      </dgm:t>
    </dgm:pt>
    <dgm:pt modelId="{5100E567-2F39-45B6-AFED-2C6C33639AEE}" type="parTrans" cxnId="{1676772E-441F-49AC-A342-6C94FC4F0B1A}">
      <dgm:prSet/>
      <dgm:spPr/>
      <dgm:t>
        <a:bodyPr/>
        <a:lstStyle/>
        <a:p>
          <a:endParaRPr lang="zh-CN" altLang="en-US"/>
        </a:p>
      </dgm:t>
    </dgm:pt>
    <dgm:pt modelId="{6E2791AA-1F2F-463E-93E6-A10B00CF1720}" type="sibTrans" cxnId="{1676772E-441F-49AC-A342-6C94FC4F0B1A}">
      <dgm:prSet/>
      <dgm:spPr/>
      <dgm:t>
        <a:bodyPr/>
        <a:lstStyle/>
        <a:p>
          <a:endParaRPr lang="zh-CN" altLang="en-US"/>
        </a:p>
      </dgm:t>
    </dgm:pt>
    <dgm:pt modelId="{DEA76E2A-41B3-49F6-B181-363E07A87462}">
      <dgm:prSet phldrT="[文本]"/>
      <dgm:spPr>
        <a:solidFill>
          <a:schemeClr val="accent5">
            <a:lumMod val="75000"/>
          </a:schemeClr>
        </a:solidFill>
        <a:ln>
          <a:noFill/>
        </a:ln>
      </dgm:spPr>
      <dgm:t>
        <a:bodyPr/>
        <a:lstStyle/>
        <a:p>
          <a:r>
            <a:rPr lang="zh-CN" altLang="en-US" b="1" dirty="0"/>
            <a:t>个人层面</a:t>
          </a:r>
        </a:p>
      </dgm:t>
    </dgm:pt>
    <dgm:pt modelId="{F9159ED3-3399-4A2D-9FCB-A1A72864F13E}" type="parTrans" cxnId="{55070378-89B3-42D4-A371-54D40631FF63}">
      <dgm:prSet/>
      <dgm:spPr/>
      <dgm:t>
        <a:bodyPr/>
        <a:lstStyle/>
        <a:p>
          <a:endParaRPr lang="zh-CN" altLang="en-US"/>
        </a:p>
      </dgm:t>
    </dgm:pt>
    <dgm:pt modelId="{004C9DD8-B700-4423-AF31-CF2F2F7CD546}" type="sibTrans" cxnId="{55070378-89B3-42D4-A371-54D40631FF63}">
      <dgm:prSet/>
      <dgm:spPr/>
      <dgm:t>
        <a:bodyPr/>
        <a:lstStyle/>
        <a:p>
          <a:endParaRPr lang="zh-CN" altLang="en-US"/>
        </a:p>
      </dgm:t>
    </dgm:pt>
    <dgm:pt modelId="{A2517A0D-FC45-44E5-9799-13AA8B729276}" type="pres">
      <dgm:prSet presAssocID="{49A276D0-75A9-4308-A00B-43309A085D90}" presName="Name0" presStyleCnt="0">
        <dgm:presLayoutVars>
          <dgm:chMax val="7"/>
          <dgm:resizeHandles val="exact"/>
        </dgm:presLayoutVars>
      </dgm:prSet>
      <dgm:spPr/>
    </dgm:pt>
    <dgm:pt modelId="{927443D8-A57B-41C8-83C1-2ED4EF132BC9}" type="pres">
      <dgm:prSet presAssocID="{49A276D0-75A9-4308-A00B-43309A085D90}" presName="comp1" presStyleCnt="0"/>
      <dgm:spPr/>
    </dgm:pt>
    <dgm:pt modelId="{54B6B73E-EBB5-46E7-B7E4-BA8EF0775140}" type="pres">
      <dgm:prSet presAssocID="{49A276D0-75A9-4308-A00B-43309A085D90}" presName="circle1" presStyleLbl="node1" presStyleIdx="0" presStyleCnt="3" custLinFactNeighborX="-1937" custLinFactNeighborY="2712"/>
      <dgm:spPr/>
    </dgm:pt>
    <dgm:pt modelId="{BD61A70C-3078-4DB7-87E5-371A14111514}" type="pres">
      <dgm:prSet presAssocID="{49A276D0-75A9-4308-A00B-43309A085D90}" presName="c1text" presStyleLbl="node1" presStyleIdx="0" presStyleCnt="3">
        <dgm:presLayoutVars>
          <dgm:bulletEnabled val="1"/>
        </dgm:presLayoutVars>
      </dgm:prSet>
      <dgm:spPr/>
    </dgm:pt>
    <dgm:pt modelId="{C96161A3-3CD5-47B9-9AF9-A11390F605B4}" type="pres">
      <dgm:prSet presAssocID="{49A276D0-75A9-4308-A00B-43309A085D90}" presName="comp2" presStyleCnt="0"/>
      <dgm:spPr/>
    </dgm:pt>
    <dgm:pt modelId="{CD229382-BD9A-468D-BAA4-84F8C4F4D503}" type="pres">
      <dgm:prSet presAssocID="{49A276D0-75A9-4308-A00B-43309A085D90}" presName="circle2" presStyleLbl="node1" presStyleIdx="1" presStyleCnt="3"/>
      <dgm:spPr/>
    </dgm:pt>
    <dgm:pt modelId="{6E573F0B-F299-4525-B45D-0B4DFFAA0824}" type="pres">
      <dgm:prSet presAssocID="{49A276D0-75A9-4308-A00B-43309A085D90}" presName="c2text" presStyleLbl="node1" presStyleIdx="1" presStyleCnt="3">
        <dgm:presLayoutVars>
          <dgm:bulletEnabled val="1"/>
        </dgm:presLayoutVars>
      </dgm:prSet>
      <dgm:spPr/>
    </dgm:pt>
    <dgm:pt modelId="{FCA99C7B-A52A-4B7E-983C-724B155675BF}" type="pres">
      <dgm:prSet presAssocID="{49A276D0-75A9-4308-A00B-43309A085D90}" presName="comp3" presStyleCnt="0"/>
      <dgm:spPr/>
    </dgm:pt>
    <dgm:pt modelId="{39B3FB1D-E9CB-4720-BD27-239C839A6CE7}" type="pres">
      <dgm:prSet presAssocID="{49A276D0-75A9-4308-A00B-43309A085D90}" presName="circle3" presStyleLbl="node1" presStyleIdx="2" presStyleCnt="3"/>
      <dgm:spPr/>
    </dgm:pt>
    <dgm:pt modelId="{787F5C9B-BEEE-4B0A-A665-B569EFAD9824}" type="pres">
      <dgm:prSet presAssocID="{49A276D0-75A9-4308-A00B-43309A085D90}" presName="c3text" presStyleLbl="node1" presStyleIdx="2" presStyleCnt="3">
        <dgm:presLayoutVars>
          <dgm:bulletEnabled val="1"/>
        </dgm:presLayoutVars>
      </dgm:prSet>
      <dgm:spPr/>
    </dgm:pt>
  </dgm:ptLst>
  <dgm:cxnLst>
    <dgm:cxn modelId="{A1413D0E-D807-460A-999E-6D82667450D2}" type="presOf" srcId="{60B082A6-FB74-4C28-A4DF-48556A0B751E}" destId="{6E573F0B-F299-4525-B45D-0B4DFFAA0824}" srcOrd="1" destOrd="0" presId="urn:microsoft.com/office/officeart/2005/8/layout/venn2"/>
    <dgm:cxn modelId="{1676772E-441F-49AC-A342-6C94FC4F0B1A}" srcId="{49A276D0-75A9-4308-A00B-43309A085D90}" destId="{60B082A6-FB74-4C28-A4DF-48556A0B751E}" srcOrd="1" destOrd="0" parTransId="{5100E567-2F39-45B6-AFED-2C6C33639AEE}" sibTransId="{6E2791AA-1F2F-463E-93E6-A10B00CF1720}"/>
    <dgm:cxn modelId="{C02BAC6F-C840-4A01-B4E4-903FD0549D1D}" type="presOf" srcId="{4F29D0F0-8F9F-491A-BD14-C630337181DB}" destId="{54B6B73E-EBB5-46E7-B7E4-BA8EF0775140}" srcOrd="0" destOrd="0" presId="urn:microsoft.com/office/officeart/2005/8/layout/venn2"/>
    <dgm:cxn modelId="{1B89BE57-06BF-44E7-B15B-9A5832678314}" srcId="{49A276D0-75A9-4308-A00B-43309A085D90}" destId="{4F29D0F0-8F9F-491A-BD14-C630337181DB}" srcOrd="0" destOrd="0" parTransId="{A565390C-A84F-4113-A79E-B1599B417B10}" sibTransId="{DC769B30-95F0-4B5C-9614-D56116DDCD48}"/>
    <dgm:cxn modelId="{55070378-89B3-42D4-A371-54D40631FF63}" srcId="{49A276D0-75A9-4308-A00B-43309A085D90}" destId="{DEA76E2A-41B3-49F6-B181-363E07A87462}" srcOrd="2" destOrd="0" parTransId="{F9159ED3-3399-4A2D-9FCB-A1A72864F13E}" sibTransId="{004C9DD8-B700-4423-AF31-CF2F2F7CD546}"/>
    <dgm:cxn modelId="{202CCF8D-5149-4FB1-BC0B-CE758E06BE02}" type="presOf" srcId="{DEA76E2A-41B3-49F6-B181-363E07A87462}" destId="{787F5C9B-BEEE-4B0A-A665-B569EFAD9824}" srcOrd="1" destOrd="0" presId="urn:microsoft.com/office/officeart/2005/8/layout/venn2"/>
    <dgm:cxn modelId="{98D5379F-855E-4EAF-80B0-1095BFFA7F26}" type="presOf" srcId="{49A276D0-75A9-4308-A00B-43309A085D90}" destId="{A2517A0D-FC45-44E5-9799-13AA8B729276}" srcOrd="0" destOrd="0" presId="urn:microsoft.com/office/officeart/2005/8/layout/venn2"/>
    <dgm:cxn modelId="{BC1A27E3-61AF-40B9-94BC-1F16CC9D1878}" type="presOf" srcId="{4F29D0F0-8F9F-491A-BD14-C630337181DB}" destId="{BD61A70C-3078-4DB7-87E5-371A14111514}" srcOrd="1" destOrd="0" presId="urn:microsoft.com/office/officeart/2005/8/layout/venn2"/>
    <dgm:cxn modelId="{C7D8AAFE-F921-4F82-A248-BB3DCDDE4262}" type="presOf" srcId="{60B082A6-FB74-4C28-A4DF-48556A0B751E}" destId="{CD229382-BD9A-468D-BAA4-84F8C4F4D503}" srcOrd="0" destOrd="0" presId="urn:microsoft.com/office/officeart/2005/8/layout/venn2"/>
    <dgm:cxn modelId="{8BB9F4FF-90DF-4C00-9A02-2D75B121C636}" type="presOf" srcId="{DEA76E2A-41B3-49F6-B181-363E07A87462}" destId="{39B3FB1D-E9CB-4720-BD27-239C839A6CE7}" srcOrd="0" destOrd="0" presId="urn:microsoft.com/office/officeart/2005/8/layout/venn2"/>
    <dgm:cxn modelId="{B1AF0D5D-E7BD-4C67-B2DA-88FC5AF5AF15}" type="presParOf" srcId="{A2517A0D-FC45-44E5-9799-13AA8B729276}" destId="{927443D8-A57B-41C8-83C1-2ED4EF132BC9}" srcOrd="0" destOrd="0" presId="urn:microsoft.com/office/officeart/2005/8/layout/venn2"/>
    <dgm:cxn modelId="{83E4BA76-746F-444E-81C9-AE2EB96D87C6}" type="presParOf" srcId="{927443D8-A57B-41C8-83C1-2ED4EF132BC9}" destId="{54B6B73E-EBB5-46E7-B7E4-BA8EF0775140}" srcOrd="0" destOrd="0" presId="urn:microsoft.com/office/officeart/2005/8/layout/venn2"/>
    <dgm:cxn modelId="{71B8088D-89CE-42DD-93A9-1D7AE32E3BF3}" type="presParOf" srcId="{927443D8-A57B-41C8-83C1-2ED4EF132BC9}" destId="{BD61A70C-3078-4DB7-87E5-371A14111514}" srcOrd="1" destOrd="0" presId="urn:microsoft.com/office/officeart/2005/8/layout/venn2"/>
    <dgm:cxn modelId="{36270DF4-8F7C-4713-BB21-6E1699C4FB2E}" type="presParOf" srcId="{A2517A0D-FC45-44E5-9799-13AA8B729276}" destId="{C96161A3-3CD5-47B9-9AF9-A11390F605B4}" srcOrd="1" destOrd="0" presId="urn:microsoft.com/office/officeart/2005/8/layout/venn2"/>
    <dgm:cxn modelId="{97FD2AAE-51F8-4909-A527-560451A88AFF}" type="presParOf" srcId="{C96161A3-3CD5-47B9-9AF9-A11390F605B4}" destId="{CD229382-BD9A-468D-BAA4-84F8C4F4D503}" srcOrd="0" destOrd="0" presId="urn:microsoft.com/office/officeart/2005/8/layout/venn2"/>
    <dgm:cxn modelId="{76627469-A9D2-44F2-AD14-ABE75B88C7C8}" type="presParOf" srcId="{C96161A3-3CD5-47B9-9AF9-A11390F605B4}" destId="{6E573F0B-F299-4525-B45D-0B4DFFAA0824}" srcOrd="1" destOrd="0" presId="urn:microsoft.com/office/officeart/2005/8/layout/venn2"/>
    <dgm:cxn modelId="{FF0E4452-878F-4C57-8A26-B96E9ADFF9D5}" type="presParOf" srcId="{A2517A0D-FC45-44E5-9799-13AA8B729276}" destId="{FCA99C7B-A52A-4B7E-983C-724B155675BF}" srcOrd="2" destOrd="0" presId="urn:microsoft.com/office/officeart/2005/8/layout/venn2"/>
    <dgm:cxn modelId="{6BA5AA4F-ADD2-48DB-BD32-EE56C0BA3EA3}" type="presParOf" srcId="{FCA99C7B-A52A-4B7E-983C-724B155675BF}" destId="{39B3FB1D-E9CB-4720-BD27-239C839A6CE7}" srcOrd="0" destOrd="0" presId="urn:microsoft.com/office/officeart/2005/8/layout/venn2"/>
    <dgm:cxn modelId="{AAF21239-F048-4E1E-826C-3A45CDA5D1B4}" type="presParOf" srcId="{FCA99C7B-A52A-4B7E-983C-724B155675BF}" destId="{787F5C9B-BEEE-4B0A-A665-B569EFAD9824}" srcOrd="1" destOrd="0" presId="urn:microsoft.com/office/officeart/2005/8/layout/ven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4B6B73E-EBB5-46E7-B7E4-BA8EF0775140}">
      <dsp:nvSpPr>
        <dsp:cNvPr id="0" name=""/>
        <dsp:cNvSpPr/>
      </dsp:nvSpPr>
      <dsp:spPr>
        <a:xfrm>
          <a:off x="1036966" y="0"/>
          <a:ext cx="4496237" cy="4496237"/>
        </a:xfrm>
        <a:prstGeom prst="ellipse">
          <a:avLst/>
        </a:prstGeom>
        <a:solidFill>
          <a:schemeClr val="accent5">
            <a:lumMod val="60000"/>
            <a:lumOff val="40000"/>
          </a:schemeClr>
        </a:solidFill>
        <a:ln w="12700" cap="flat" cmpd="sng" algn="ctr">
          <a:solidFill>
            <a:srgbClr val="6AC1EC"/>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zh-CN" altLang="en-US" sz="2400" b="1" kern="1200" dirty="0"/>
            <a:t>文化层面</a:t>
          </a:r>
        </a:p>
      </dsp:txBody>
      <dsp:txXfrm>
        <a:off x="2499367" y="224811"/>
        <a:ext cx="1571434" cy="674435"/>
      </dsp:txXfrm>
    </dsp:sp>
    <dsp:sp modelId="{CD229382-BD9A-468D-BAA4-84F8C4F4D503}">
      <dsp:nvSpPr>
        <dsp:cNvPr id="0" name=""/>
        <dsp:cNvSpPr/>
      </dsp:nvSpPr>
      <dsp:spPr>
        <a:xfrm>
          <a:off x="1686088" y="1124059"/>
          <a:ext cx="3372177" cy="3372177"/>
        </a:xfrm>
        <a:prstGeom prst="ellipse">
          <a:avLst/>
        </a:prstGeom>
        <a:solidFill>
          <a:srgbClr val="6AC1EC"/>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zh-CN" altLang="en-US" sz="2400" b="1" kern="1200" dirty="0"/>
            <a:t>群体层面</a:t>
          </a:r>
        </a:p>
      </dsp:txBody>
      <dsp:txXfrm>
        <a:off x="2586460" y="1334820"/>
        <a:ext cx="1571434" cy="632283"/>
      </dsp:txXfrm>
    </dsp:sp>
    <dsp:sp modelId="{39B3FB1D-E9CB-4720-BD27-239C839A6CE7}">
      <dsp:nvSpPr>
        <dsp:cNvPr id="0" name=""/>
        <dsp:cNvSpPr/>
      </dsp:nvSpPr>
      <dsp:spPr>
        <a:xfrm>
          <a:off x="2248118" y="2248118"/>
          <a:ext cx="2248118" cy="2248118"/>
        </a:xfrm>
        <a:prstGeom prst="ellipse">
          <a:avLst/>
        </a:prstGeom>
        <a:solidFill>
          <a:schemeClr val="accent5">
            <a:lumMod val="75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zh-CN" altLang="en-US" sz="2400" b="1" kern="1200" dirty="0"/>
            <a:t>个人层面</a:t>
          </a:r>
        </a:p>
      </dsp:txBody>
      <dsp:txXfrm>
        <a:off x="2577347" y="2810148"/>
        <a:ext cx="1589659" cy="1124059"/>
      </dsp:txXfrm>
    </dsp:sp>
  </dsp:spTree>
</dsp:drawing>
</file>

<file path=ppt/diagrams/layout1.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drawing1.xml><?xml version="1.0" encoding="utf-8"?>
<c:userShapes xmlns:c="http://schemas.openxmlformats.org/drawingml/2006/chart">
  <cdr:relSizeAnchor xmlns:cdr="http://schemas.openxmlformats.org/drawingml/2006/chartDrawing">
    <cdr:from>
      <cdr:x>0.47637</cdr:x>
      <cdr:y>0.58007</cdr:y>
    </cdr:from>
    <cdr:to>
      <cdr:x>0.59598</cdr:x>
      <cdr:y>0.78571</cdr:y>
    </cdr:to>
    <cdr:sp macro="" textlink="">
      <cdr:nvSpPr>
        <cdr:cNvPr id="4" name="矩形: 圆角 3">
          <a:extLst xmlns:a="http://schemas.openxmlformats.org/drawingml/2006/main">
            <a:ext uri="{FF2B5EF4-FFF2-40B4-BE49-F238E27FC236}">
              <a16:creationId xmlns:a16="http://schemas.microsoft.com/office/drawing/2014/main" id="{B9E23744-EBEB-4F3A-AE14-38B2C641DF2A}"/>
            </a:ext>
          </a:extLst>
        </cdr:cNvPr>
        <cdr:cNvSpPr/>
      </cdr:nvSpPr>
      <cdr:spPr>
        <a:xfrm xmlns:a="http://schemas.openxmlformats.org/drawingml/2006/main">
          <a:off x="2447300" y="1949260"/>
          <a:ext cx="614484" cy="691018"/>
        </a:xfrm>
        <a:prstGeom xmlns:a="http://schemas.openxmlformats.org/drawingml/2006/main" prst="roundRect">
          <a:avLst/>
        </a:prstGeom>
        <a:noFill xmlns:a="http://schemas.openxmlformats.org/drawingml/2006/main"/>
        <a:ln xmlns:a="http://schemas.openxmlformats.org/drawingml/2006/main" w="19050">
          <a:solidFill>
            <a:srgbClr val="6AC1EC"/>
          </a:solidFill>
          <a:prstDash val="dash"/>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endParaRPr lang="zh-CN"/>
        </a:p>
      </cdr:txBody>
    </cdr:sp>
  </cdr:relSizeAnchor>
  <cdr:relSizeAnchor xmlns:cdr="http://schemas.openxmlformats.org/drawingml/2006/chartDrawing">
    <cdr:from>
      <cdr:x>0.23269</cdr:x>
      <cdr:y>0.30653</cdr:y>
    </cdr:from>
    <cdr:to>
      <cdr:x>0.45124</cdr:x>
      <cdr:y>0.7987</cdr:y>
    </cdr:to>
    <cdr:sp macro="" textlink="">
      <cdr:nvSpPr>
        <cdr:cNvPr id="6" name="矩形: 圆角 5">
          <a:extLst xmlns:a="http://schemas.openxmlformats.org/drawingml/2006/main">
            <a:ext uri="{FF2B5EF4-FFF2-40B4-BE49-F238E27FC236}">
              <a16:creationId xmlns:a16="http://schemas.microsoft.com/office/drawing/2014/main" id="{3A7C8DA1-8D14-45B7-93D7-780747907C61}"/>
            </a:ext>
          </a:extLst>
        </cdr:cNvPr>
        <cdr:cNvSpPr/>
      </cdr:nvSpPr>
      <cdr:spPr>
        <a:xfrm xmlns:a="http://schemas.openxmlformats.org/drawingml/2006/main">
          <a:off x="1195420" y="1030049"/>
          <a:ext cx="1122778" cy="1653879"/>
        </a:xfrm>
        <a:prstGeom xmlns:a="http://schemas.openxmlformats.org/drawingml/2006/main" prst="roundRect">
          <a:avLst/>
        </a:prstGeom>
        <a:noFill xmlns:a="http://schemas.openxmlformats.org/drawingml/2006/main"/>
        <a:ln xmlns:a="http://schemas.openxmlformats.org/drawingml/2006/main" w="19050">
          <a:solidFill>
            <a:srgbClr val="F58BA1"/>
          </a:solidFill>
          <a:prstDash val="dash"/>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endParaRPr lang="zh-CN"/>
        </a:p>
      </cdr:txBody>
    </cdr:sp>
  </cdr:relSizeAnchor>
</c:userShapes>
</file>

<file path=ppt/drawings/drawing2.xml><?xml version="1.0" encoding="utf-8"?>
<c:userShapes xmlns:c="http://schemas.openxmlformats.org/drawingml/2006/chart">
  <cdr:relSizeAnchor xmlns:cdr="http://schemas.openxmlformats.org/drawingml/2006/chartDrawing">
    <cdr:from>
      <cdr:x>0.19767</cdr:x>
      <cdr:y>0.15951</cdr:y>
    </cdr:from>
    <cdr:to>
      <cdr:x>0.30104</cdr:x>
      <cdr:y>0.6266</cdr:y>
    </cdr:to>
    <cdr:sp macro="" textlink="">
      <cdr:nvSpPr>
        <cdr:cNvPr id="2" name="矩形: 圆角 1">
          <a:extLst xmlns:a="http://schemas.openxmlformats.org/drawingml/2006/main">
            <a:ext uri="{FF2B5EF4-FFF2-40B4-BE49-F238E27FC236}">
              <a16:creationId xmlns:a16="http://schemas.microsoft.com/office/drawing/2014/main" id="{6CB7BCBC-FFF0-4744-9819-A94F5656A51E}"/>
            </a:ext>
          </a:extLst>
        </cdr:cNvPr>
        <cdr:cNvSpPr/>
      </cdr:nvSpPr>
      <cdr:spPr>
        <a:xfrm xmlns:a="http://schemas.openxmlformats.org/drawingml/2006/main">
          <a:off x="903755" y="477637"/>
          <a:ext cx="472607" cy="1398684"/>
        </a:xfrm>
        <a:prstGeom xmlns:a="http://schemas.openxmlformats.org/drawingml/2006/main" prst="roundRect">
          <a:avLst/>
        </a:prstGeom>
        <a:noFill xmlns:a="http://schemas.openxmlformats.org/drawingml/2006/main"/>
        <a:ln xmlns:a="http://schemas.openxmlformats.org/drawingml/2006/main" w="19050">
          <a:solidFill>
            <a:srgbClr val="F58BA1"/>
          </a:solidFill>
          <a:prstDash val="dash"/>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endParaRPr lang="zh-CN"/>
        </a:p>
      </cdr:txBody>
    </cdr:sp>
  </cdr:relSizeAnchor>
</c:userShapes>
</file>

<file path=ppt/drawings/drawing3.xml><?xml version="1.0" encoding="utf-8"?>
<c:userShapes xmlns:c="http://schemas.openxmlformats.org/drawingml/2006/chart">
  <cdr:relSizeAnchor xmlns:cdr="http://schemas.openxmlformats.org/drawingml/2006/chartDrawing">
    <cdr:from>
      <cdr:x>0.09173</cdr:x>
      <cdr:y>0</cdr:y>
    </cdr:from>
    <cdr:to>
      <cdr:x>0.55146</cdr:x>
      <cdr:y>0.07946</cdr:y>
    </cdr:to>
    <cdr:sp macro="" textlink="">
      <cdr:nvSpPr>
        <cdr:cNvPr id="2" name="文本框 40">
          <a:extLst xmlns:a="http://schemas.openxmlformats.org/drawingml/2006/main">
            <a:ext uri="{FF2B5EF4-FFF2-40B4-BE49-F238E27FC236}">
              <a16:creationId xmlns:a16="http://schemas.microsoft.com/office/drawing/2014/main" id="{BC04F00D-95B0-4820-8034-20D79E72BBA6}"/>
            </a:ext>
          </a:extLst>
        </cdr:cNvPr>
        <cdr:cNvSpPr txBox="1"/>
      </cdr:nvSpPr>
      <cdr:spPr>
        <a:xfrm xmlns:a="http://schemas.openxmlformats.org/drawingml/2006/main">
          <a:off x="472175" y="0"/>
          <a:ext cx="2366353" cy="276999"/>
        </a:xfrm>
        <a:prstGeom xmlns:a="http://schemas.openxmlformats.org/drawingml/2006/main" prst="rect">
          <a:avLst/>
        </a:prstGeom>
        <a:noFill xmlns:a="http://schemas.openxmlformats.org/drawingml/2006/main"/>
      </cdr:spPr>
      <cdr:txBody>
        <a:bodyPr xmlns:a="http://schemas.openxmlformats.org/drawingml/2006/main" wrap="none" rtlCol="0">
          <a:spAutoFit/>
        </a:bodyPr>
        <a:lstStyle xmlns:a="http://schemas.openxmlformats.org/drawingml/2006/main">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xmlns:a="http://schemas.openxmlformats.org/drawingml/2006/main">
          <a:pPr algn="ctr"/>
          <a:r>
            <a:rPr lang="en-US" altLang="zh-CN" sz="1200" dirty="0">
              <a:solidFill>
                <a:schemeClr val="tx1">
                  <a:lumMod val="65000"/>
                  <a:lumOff val="35000"/>
                </a:schemeClr>
              </a:solidFill>
            </a:rPr>
            <a:t>PC</a:t>
          </a:r>
          <a:r>
            <a:rPr lang="zh-CN" altLang="en-US" sz="1200" dirty="0">
              <a:solidFill>
                <a:schemeClr val="tx1">
                  <a:lumMod val="65000"/>
                  <a:lumOff val="35000"/>
                </a:schemeClr>
              </a:solidFill>
            </a:rPr>
            <a:t>端用户更注重发弹幕的方便性</a:t>
          </a:r>
        </a:p>
      </cdr:txBody>
    </cdr:sp>
  </cdr:relSizeAnchor>
  <cdr:relSizeAnchor xmlns:cdr="http://schemas.openxmlformats.org/drawingml/2006/chartDrawing">
    <cdr:from>
      <cdr:x>0.16331</cdr:x>
      <cdr:y>0.07946</cdr:y>
    </cdr:from>
    <cdr:to>
      <cdr:x>0.3216</cdr:x>
      <cdr:y>0.153</cdr:y>
    </cdr:to>
    <cdr:cxnSp macro="">
      <cdr:nvCxnSpPr>
        <cdr:cNvPr id="3" name="直接箭头连接符 2">
          <a:extLst xmlns:a="http://schemas.openxmlformats.org/drawingml/2006/main">
            <a:ext uri="{FF2B5EF4-FFF2-40B4-BE49-F238E27FC236}">
              <a16:creationId xmlns:a16="http://schemas.microsoft.com/office/drawing/2014/main" id="{D7820CD2-853A-438B-86D8-40A67BC67462}"/>
            </a:ext>
          </a:extLst>
        </cdr:cNvPr>
        <cdr:cNvCxnSpPr>
          <a:cxnSpLocks xmlns:a="http://schemas.openxmlformats.org/drawingml/2006/main"/>
          <a:stCxn xmlns:a="http://schemas.openxmlformats.org/drawingml/2006/main" id="2" idx="2"/>
        </cdr:cNvCxnSpPr>
      </cdr:nvCxnSpPr>
      <cdr:spPr>
        <a:xfrm xmlns:a="http://schemas.openxmlformats.org/drawingml/2006/main" flipH="1">
          <a:off x="840584" y="276999"/>
          <a:ext cx="814768" cy="256334"/>
        </a:xfrm>
        <a:prstGeom xmlns:a="http://schemas.openxmlformats.org/drawingml/2006/main" prst="straightConnector1">
          <a:avLst/>
        </a:prstGeom>
        <a:ln xmlns:a="http://schemas.openxmlformats.org/drawingml/2006/main" w="19050">
          <a:solidFill>
            <a:srgbClr val="6AC1EC"/>
          </a:solidFill>
          <a:prstDash val="dash"/>
          <a:tailEnd type="triangle"/>
        </a:ln>
        <a:effectLst xmlns:a="http://schemas.openxmlformats.org/drawingml/2006/main">
          <a:outerShdw blurRad="50800" dist="38100" dir="2700000" algn="tl" rotWithShape="0">
            <a:prstClr val="black">
              <a:alpha val="40000"/>
            </a:prstClr>
          </a:outerShdw>
        </a:effectLst>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dr:relSizeAnchor xmlns:cdr="http://schemas.openxmlformats.org/drawingml/2006/chartDrawing">
    <cdr:from>
      <cdr:x>0.37314</cdr:x>
      <cdr:y>0.09966</cdr:y>
    </cdr:from>
    <cdr:to>
      <cdr:x>0.82757</cdr:x>
      <cdr:y>0.17912</cdr:y>
    </cdr:to>
    <cdr:sp macro="" textlink="">
      <cdr:nvSpPr>
        <cdr:cNvPr id="4" name="文本框 41">
          <a:extLst xmlns:a="http://schemas.openxmlformats.org/drawingml/2006/main">
            <a:ext uri="{FF2B5EF4-FFF2-40B4-BE49-F238E27FC236}">
              <a16:creationId xmlns:a16="http://schemas.microsoft.com/office/drawing/2014/main" id="{79D49F53-F720-4615-AAE0-AA4955718B20}"/>
            </a:ext>
          </a:extLst>
        </cdr:cNvPr>
        <cdr:cNvSpPr txBox="1"/>
      </cdr:nvSpPr>
      <cdr:spPr>
        <a:xfrm xmlns:a="http://schemas.openxmlformats.org/drawingml/2006/main">
          <a:off x="1920638" y="347389"/>
          <a:ext cx="2339103" cy="276999"/>
        </a:xfrm>
        <a:prstGeom xmlns:a="http://schemas.openxmlformats.org/drawingml/2006/main" prst="rect">
          <a:avLst/>
        </a:prstGeom>
        <a:noFill xmlns:a="http://schemas.openxmlformats.org/drawingml/2006/main"/>
      </cdr:spPr>
      <cdr:txBody>
        <a:bodyPr xmlns:a="http://schemas.openxmlformats.org/drawingml/2006/main" wrap="none" rtlCol="0">
          <a:spAutoFit/>
        </a:bodyPr>
        <a:lstStyle xmlns:a="http://schemas.openxmlformats.org/drawingml/2006/main">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xmlns:a="http://schemas.openxmlformats.org/drawingml/2006/main">
          <a:pPr algn="ctr"/>
          <a:r>
            <a:rPr lang="zh-CN" altLang="en-US" sz="1200" dirty="0">
              <a:solidFill>
                <a:schemeClr val="tx1">
                  <a:lumMod val="65000"/>
                  <a:lumOff val="35000"/>
                </a:schemeClr>
              </a:solidFill>
            </a:rPr>
            <a:t>移动端用户容易更注重弹幕观感</a:t>
          </a:r>
        </a:p>
      </cdr:txBody>
    </cdr:sp>
  </cdr:relSizeAnchor>
  <cdr:relSizeAnchor xmlns:cdr="http://schemas.openxmlformats.org/drawingml/2006/chartDrawing">
    <cdr:from>
      <cdr:x>0.60035</cdr:x>
      <cdr:y>0.17912</cdr:y>
    </cdr:from>
    <cdr:to>
      <cdr:x>0.73572</cdr:x>
      <cdr:y>0.24035</cdr:y>
    </cdr:to>
    <cdr:cxnSp macro="">
      <cdr:nvCxnSpPr>
        <cdr:cNvPr id="5" name="直接箭头连接符 4">
          <a:extLst xmlns:a="http://schemas.openxmlformats.org/drawingml/2006/main">
            <a:ext uri="{FF2B5EF4-FFF2-40B4-BE49-F238E27FC236}">
              <a16:creationId xmlns:a16="http://schemas.microsoft.com/office/drawing/2014/main" id="{8F9EB810-E4BB-499F-8D6B-8C0219643833}"/>
            </a:ext>
          </a:extLst>
        </cdr:cNvPr>
        <cdr:cNvCxnSpPr>
          <a:cxnSpLocks xmlns:a="http://schemas.openxmlformats.org/drawingml/2006/main"/>
          <a:stCxn xmlns:a="http://schemas.openxmlformats.org/drawingml/2006/main" id="4" idx="2"/>
        </cdr:cNvCxnSpPr>
      </cdr:nvCxnSpPr>
      <cdr:spPr>
        <a:xfrm xmlns:a="http://schemas.openxmlformats.org/drawingml/2006/main">
          <a:off x="3090190" y="624388"/>
          <a:ext cx="696789" cy="213455"/>
        </a:xfrm>
        <a:prstGeom xmlns:a="http://schemas.openxmlformats.org/drawingml/2006/main" prst="straightConnector1">
          <a:avLst/>
        </a:prstGeom>
        <a:ln xmlns:a="http://schemas.openxmlformats.org/drawingml/2006/main" w="19050">
          <a:solidFill>
            <a:srgbClr val="F58BA1"/>
          </a:solidFill>
          <a:prstDash val="dash"/>
          <a:tailEnd type="triangle"/>
        </a:ln>
        <a:effectLst xmlns:a="http://schemas.openxmlformats.org/drawingml/2006/main">
          <a:outerShdw blurRad="50800" dist="38100" dir="2700000" algn="tl" rotWithShape="0">
            <a:prstClr val="black">
              <a:alpha val="40000"/>
            </a:prstClr>
          </a:outerShdw>
        </a:effectLst>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D49365C-DBF0-40D8-94CA-A52C53DFE6AC}" type="datetimeFigureOut">
              <a:rPr lang="zh-CN" altLang="en-US" smtClean="0"/>
              <a:t>2019/4/9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E09A10F-3035-4E8D-93B2-26543A4E3A39}" type="slidenum">
              <a:rPr lang="zh-CN" altLang="en-US" smtClean="0"/>
              <a:t>‹#›</a:t>
            </a:fld>
            <a:endParaRPr lang="zh-CN" altLang="en-US"/>
          </a:p>
        </p:txBody>
      </p:sp>
    </p:spTree>
    <p:extLst>
      <p:ext uri="{BB962C8B-B14F-4D97-AF65-F5344CB8AC3E}">
        <p14:creationId xmlns:p14="http://schemas.microsoft.com/office/powerpoint/2010/main" val="4654165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去年开始有一件“六学事件”。网友疯狂模仿六小龄童的言论，比如“开花”、“谢罪”、“小朋友”等等，甚至出现了“人类的本质是复读机”的调侃，我们对这个现象很感兴趣。</a:t>
            </a:r>
            <a:endParaRPr lang="en-US" altLang="zh-CN" dirty="0"/>
          </a:p>
          <a:p>
            <a:r>
              <a:rPr lang="zh-CN" altLang="en-US" dirty="0"/>
              <a:t>由于六学事件大多出在</a:t>
            </a:r>
            <a:r>
              <a:rPr lang="en-US" altLang="zh-CN" dirty="0"/>
              <a:t>B</a:t>
            </a:r>
            <a:r>
              <a:rPr lang="zh-CN" altLang="en-US" dirty="0"/>
              <a:t>站上，而且</a:t>
            </a:r>
            <a:r>
              <a:rPr lang="en-US" altLang="zh-CN" dirty="0"/>
              <a:t>B</a:t>
            </a:r>
            <a:r>
              <a:rPr lang="zh-CN" altLang="en-US" dirty="0"/>
              <a:t>站弹幕比较容易获取的信息，于是我们决定对</a:t>
            </a:r>
            <a:r>
              <a:rPr lang="en-US" altLang="zh-CN" dirty="0"/>
              <a:t>B</a:t>
            </a:r>
            <a:r>
              <a:rPr lang="zh-CN" altLang="en-US" dirty="0"/>
              <a:t>站的弹幕的“复读”现象进行研究。</a:t>
            </a:r>
            <a:endParaRPr lang="en-US" altLang="zh-CN" dirty="0"/>
          </a:p>
        </p:txBody>
      </p:sp>
      <p:sp>
        <p:nvSpPr>
          <p:cNvPr id="4" name="灯片编号占位符 3"/>
          <p:cNvSpPr>
            <a:spLocks noGrp="1"/>
          </p:cNvSpPr>
          <p:nvPr>
            <p:ph type="sldNum" sz="quarter" idx="5"/>
          </p:nvPr>
        </p:nvSpPr>
        <p:spPr/>
        <p:txBody>
          <a:bodyPr/>
          <a:lstStyle/>
          <a:p>
            <a:fld id="{5E09A10F-3035-4E8D-93B2-26543A4E3A39}" type="slidenum">
              <a:rPr lang="zh-CN" altLang="en-US" smtClean="0"/>
              <a:t>4</a:t>
            </a:fld>
            <a:endParaRPr lang="zh-CN" altLang="en-US"/>
          </a:p>
        </p:txBody>
      </p:sp>
    </p:spTree>
    <p:extLst>
      <p:ext uri="{BB962C8B-B14F-4D97-AF65-F5344CB8AC3E}">
        <p14:creationId xmlns:p14="http://schemas.microsoft.com/office/powerpoint/2010/main" val="34681408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5E09A10F-3035-4E8D-93B2-26543A4E3A39}" type="slidenum">
              <a:rPr lang="zh-CN" altLang="en-US" smtClean="0"/>
              <a:t>17</a:t>
            </a:fld>
            <a:endParaRPr lang="zh-CN" altLang="en-US"/>
          </a:p>
        </p:txBody>
      </p:sp>
    </p:spTree>
    <p:extLst>
      <p:ext uri="{BB962C8B-B14F-4D97-AF65-F5344CB8AC3E}">
        <p14:creationId xmlns:p14="http://schemas.microsoft.com/office/powerpoint/2010/main" val="28864815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5E09A10F-3035-4E8D-93B2-26543A4E3A39}" type="slidenum">
              <a:rPr lang="zh-CN" altLang="en-US" smtClean="0"/>
              <a:t>18</a:t>
            </a:fld>
            <a:endParaRPr lang="zh-CN" altLang="en-US"/>
          </a:p>
        </p:txBody>
      </p:sp>
    </p:spTree>
    <p:extLst>
      <p:ext uri="{BB962C8B-B14F-4D97-AF65-F5344CB8AC3E}">
        <p14:creationId xmlns:p14="http://schemas.microsoft.com/office/powerpoint/2010/main" val="42685484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kern="1200" dirty="0">
                <a:solidFill>
                  <a:schemeClr val="tx1"/>
                </a:solidFill>
                <a:effectLst/>
                <a:latin typeface="+mn-lt"/>
                <a:ea typeface="+mn-ea"/>
                <a:cs typeface="+mn-cs"/>
              </a:rPr>
              <a:t>性别</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kern="1200" dirty="0">
                <a:solidFill>
                  <a:schemeClr val="tx1"/>
                </a:solidFill>
                <a:effectLst/>
                <a:latin typeface="+mn-lt"/>
                <a:ea typeface="+mn-ea"/>
                <a:cs typeface="+mn-cs"/>
              </a:rPr>
              <a:t>年龄</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kern="1200" dirty="0">
                <a:solidFill>
                  <a:schemeClr val="tx1"/>
                </a:solidFill>
                <a:effectLst/>
                <a:latin typeface="+mn-lt"/>
                <a:ea typeface="+mn-ea"/>
                <a:cs typeface="+mn-cs"/>
              </a:rPr>
              <a:t>使用时间</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kern="1200" dirty="0">
                <a:solidFill>
                  <a:schemeClr val="tx1"/>
                </a:solidFill>
                <a:effectLst/>
                <a:latin typeface="+mn-lt"/>
                <a:ea typeface="+mn-ea"/>
                <a:cs typeface="+mn-cs"/>
              </a:rPr>
              <a:t>使用端口</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kern="1200" dirty="0">
                <a:solidFill>
                  <a:schemeClr val="tx1"/>
                </a:solidFill>
                <a:effectLst/>
                <a:latin typeface="+mn-lt"/>
                <a:ea typeface="+mn-ea"/>
                <a:cs typeface="+mn-cs"/>
              </a:rPr>
              <a:t>视频内容</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5E09A10F-3035-4E8D-93B2-26543A4E3A39}" type="slidenum">
              <a:rPr lang="zh-CN" altLang="en-US" smtClean="0"/>
              <a:t>19</a:t>
            </a:fld>
            <a:endParaRPr lang="zh-CN" altLang="en-US"/>
          </a:p>
        </p:txBody>
      </p:sp>
    </p:spTree>
    <p:extLst>
      <p:ext uri="{BB962C8B-B14F-4D97-AF65-F5344CB8AC3E}">
        <p14:creationId xmlns:p14="http://schemas.microsoft.com/office/powerpoint/2010/main" val="27944975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kern="1200" dirty="0">
                <a:solidFill>
                  <a:schemeClr val="tx1"/>
                </a:solidFill>
                <a:effectLst/>
                <a:latin typeface="+mn-lt"/>
                <a:ea typeface="+mn-ea"/>
                <a:cs typeface="+mn-cs"/>
              </a:rPr>
              <a:t>性别</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kern="1200" dirty="0">
                <a:solidFill>
                  <a:schemeClr val="tx1"/>
                </a:solidFill>
                <a:effectLst/>
                <a:latin typeface="+mn-lt"/>
                <a:ea typeface="+mn-ea"/>
                <a:cs typeface="+mn-cs"/>
              </a:rPr>
              <a:t>年龄</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kern="1200" dirty="0">
                <a:solidFill>
                  <a:schemeClr val="tx1"/>
                </a:solidFill>
                <a:effectLst/>
                <a:latin typeface="+mn-lt"/>
                <a:ea typeface="+mn-ea"/>
                <a:cs typeface="+mn-cs"/>
              </a:rPr>
              <a:t>使用时间</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kern="1200" dirty="0">
                <a:solidFill>
                  <a:schemeClr val="tx1"/>
                </a:solidFill>
                <a:effectLst/>
                <a:latin typeface="+mn-lt"/>
                <a:ea typeface="+mn-ea"/>
                <a:cs typeface="+mn-cs"/>
              </a:rPr>
              <a:t>使用端口</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kern="1200" dirty="0">
                <a:solidFill>
                  <a:schemeClr val="tx1"/>
                </a:solidFill>
                <a:effectLst/>
                <a:latin typeface="+mn-lt"/>
                <a:ea typeface="+mn-ea"/>
                <a:cs typeface="+mn-cs"/>
              </a:rPr>
              <a:t>视频内容</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5E09A10F-3035-4E8D-93B2-26543A4E3A39}" type="slidenum">
              <a:rPr lang="zh-CN" altLang="en-US" smtClean="0"/>
              <a:t>20</a:t>
            </a:fld>
            <a:endParaRPr lang="zh-CN" altLang="en-US"/>
          </a:p>
        </p:txBody>
      </p:sp>
    </p:spTree>
    <p:extLst>
      <p:ext uri="{BB962C8B-B14F-4D97-AF65-F5344CB8AC3E}">
        <p14:creationId xmlns:p14="http://schemas.microsoft.com/office/powerpoint/2010/main" val="29943751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5E09A10F-3035-4E8D-93B2-26543A4E3A39}" type="slidenum">
              <a:rPr lang="zh-CN" altLang="en-US" smtClean="0"/>
              <a:t>21</a:t>
            </a:fld>
            <a:endParaRPr lang="zh-CN" altLang="en-US"/>
          </a:p>
        </p:txBody>
      </p:sp>
    </p:spTree>
    <p:extLst>
      <p:ext uri="{BB962C8B-B14F-4D97-AF65-F5344CB8AC3E}">
        <p14:creationId xmlns:p14="http://schemas.microsoft.com/office/powerpoint/2010/main" val="37615831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5E09A10F-3035-4E8D-93B2-26543A4E3A39}" type="slidenum">
              <a:rPr lang="zh-CN" altLang="en-US" smtClean="0"/>
              <a:t>22</a:t>
            </a:fld>
            <a:endParaRPr lang="zh-CN" altLang="en-US"/>
          </a:p>
        </p:txBody>
      </p:sp>
    </p:spTree>
    <p:extLst>
      <p:ext uri="{BB962C8B-B14F-4D97-AF65-F5344CB8AC3E}">
        <p14:creationId xmlns:p14="http://schemas.microsoft.com/office/powerpoint/2010/main" val="26286680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5E09A10F-3035-4E8D-93B2-26543A4E3A39}" type="slidenum">
              <a:rPr lang="zh-CN" altLang="en-US" smtClean="0"/>
              <a:t>23</a:t>
            </a:fld>
            <a:endParaRPr lang="zh-CN" altLang="en-US"/>
          </a:p>
        </p:txBody>
      </p:sp>
    </p:spTree>
    <p:extLst>
      <p:ext uri="{BB962C8B-B14F-4D97-AF65-F5344CB8AC3E}">
        <p14:creationId xmlns:p14="http://schemas.microsoft.com/office/powerpoint/2010/main" val="23524724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50000"/>
              </a:lnSpc>
            </a:pPr>
            <a:r>
              <a:rPr lang="zh-CN" altLang="en-US" sz="1400" b="1" dirty="0">
                <a:solidFill>
                  <a:srgbClr val="00B0FF"/>
                </a:solidFill>
              </a:rPr>
              <a:t>李克特量表：</a:t>
            </a:r>
            <a:endParaRPr lang="en-US" altLang="zh-CN" sz="1400" b="1" dirty="0">
              <a:solidFill>
                <a:srgbClr val="00B0FF"/>
              </a:solidFill>
            </a:endParaRPr>
          </a:p>
          <a:p>
            <a:pPr>
              <a:lnSpc>
                <a:spcPct val="150000"/>
              </a:lnSpc>
            </a:pPr>
            <a:r>
              <a:rPr lang="en-US" altLang="zh-CN" dirty="0"/>
              <a:t>        </a:t>
            </a:r>
            <a:r>
              <a:rPr lang="zh-CN" altLang="zh-CN" dirty="0"/>
              <a:t>平均分</a:t>
            </a:r>
            <a:r>
              <a:rPr lang="en-US" altLang="zh-CN" dirty="0"/>
              <a:t>5.01</a:t>
            </a:r>
            <a:r>
              <a:rPr lang="zh-CN" altLang="zh-CN" dirty="0"/>
              <a:t>，各分题的均得分也十分接近</a:t>
            </a:r>
            <a:r>
              <a:rPr lang="en-US" altLang="zh-CN" dirty="0"/>
              <a:t>5</a:t>
            </a:r>
            <a:r>
              <a:rPr lang="zh-CN" altLang="zh-CN" dirty="0"/>
              <a:t>或是超过，表明这些陈述基本上都是成立的。</a:t>
            </a:r>
          </a:p>
          <a:p>
            <a:pPr>
              <a:lnSpc>
                <a:spcPct val="150000"/>
              </a:lnSpc>
            </a:pPr>
            <a:r>
              <a:rPr lang="en-US" altLang="zh-CN" dirty="0"/>
              <a:t>        </a:t>
            </a:r>
            <a:r>
              <a:rPr lang="zh-CN" altLang="zh-CN" dirty="0"/>
              <a:t>其中，“共鸣”和‘主动了解‘项得分最高，是大家最认同的两个陈述，因而十分具有借鉴和启示意义。</a:t>
            </a:r>
          </a:p>
          <a:p>
            <a:pPr>
              <a:lnSpc>
                <a:spcPct val="150000"/>
              </a:lnSpc>
            </a:pPr>
            <a:r>
              <a:rPr lang="en-US" altLang="zh-CN" dirty="0"/>
              <a:t>        </a:t>
            </a:r>
            <a:r>
              <a:rPr lang="zh-CN" altLang="zh-CN" dirty="0"/>
              <a:t>跟风行为项得分最低，也许是因为用字不当，大家相对比较不喜欢对略带贬义的词给予肯定。</a:t>
            </a:r>
          </a:p>
          <a:p>
            <a:pPr>
              <a:lnSpc>
                <a:spcPct val="150000"/>
              </a:lnSpc>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defRPr/>
            </a:pP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5E09A10F-3035-4E8D-93B2-26543A4E3A39}" type="slidenum">
              <a:rPr lang="zh-CN" altLang="en-US" smtClean="0"/>
              <a:t>24</a:t>
            </a:fld>
            <a:endParaRPr lang="zh-CN" altLang="en-US"/>
          </a:p>
        </p:txBody>
      </p:sp>
    </p:spTree>
    <p:extLst>
      <p:ext uri="{BB962C8B-B14F-4D97-AF65-F5344CB8AC3E}">
        <p14:creationId xmlns:p14="http://schemas.microsoft.com/office/powerpoint/2010/main" val="7691599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5E09A10F-3035-4E8D-93B2-26543A4E3A39}" type="slidenum">
              <a:rPr lang="zh-CN" altLang="en-US" smtClean="0"/>
              <a:t>25</a:t>
            </a:fld>
            <a:endParaRPr lang="zh-CN" altLang="en-US"/>
          </a:p>
        </p:txBody>
      </p:sp>
    </p:spTree>
    <p:extLst>
      <p:ext uri="{BB962C8B-B14F-4D97-AF65-F5344CB8AC3E}">
        <p14:creationId xmlns:p14="http://schemas.microsoft.com/office/powerpoint/2010/main" val="34159181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marR="0" lvl="0" indent="-228600" algn="l" defTabSz="914400" rtl="0" eaLnBrk="1" fontAlgn="auto" latinLnBrk="0" hangingPunct="1">
              <a:lnSpc>
                <a:spcPct val="100000"/>
              </a:lnSpc>
              <a:spcBef>
                <a:spcPts val="0"/>
              </a:spcBef>
              <a:spcAft>
                <a:spcPts val="0"/>
              </a:spcAft>
              <a:buClrTx/>
              <a:buSzTx/>
              <a:buFontTx/>
              <a:buAutoNum type="arabicPeriod"/>
              <a:defRPr/>
            </a:pPr>
            <a:r>
              <a:rPr lang="zh-CN" altLang="en-US" sz="1200" kern="1200" dirty="0">
                <a:solidFill>
                  <a:schemeClr val="tx1"/>
                </a:solidFill>
                <a:effectLst/>
                <a:latin typeface="+mn-lt"/>
                <a:ea typeface="+mn-ea"/>
                <a:cs typeface="+mn-cs"/>
              </a:rPr>
              <a:t>他是谁</a:t>
            </a:r>
            <a:endParaRPr lang="en-US" altLang="zh-CN" sz="1200" kern="1200" dirty="0">
              <a:solidFill>
                <a:schemeClr val="tx1"/>
              </a:solidFill>
              <a:effectLst/>
              <a:latin typeface="+mn-lt"/>
              <a:ea typeface="+mn-ea"/>
              <a:cs typeface="+mn-cs"/>
            </a:endParaRPr>
          </a:p>
          <a:p>
            <a:pPr marL="228600" marR="0" lvl="0" indent="-228600" algn="l" defTabSz="914400" rtl="0" eaLnBrk="1" fontAlgn="auto" latinLnBrk="0" hangingPunct="1">
              <a:lnSpc>
                <a:spcPct val="100000"/>
              </a:lnSpc>
              <a:spcBef>
                <a:spcPts val="0"/>
              </a:spcBef>
              <a:spcAft>
                <a:spcPts val="0"/>
              </a:spcAft>
              <a:buClrTx/>
              <a:buSzTx/>
              <a:buFontTx/>
              <a:buAutoNum type="arabicPeriod"/>
              <a:defRPr/>
            </a:pPr>
            <a:r>
              <a:rPr lang="zh-CN" altLang="en-US" sz="1200" kern="1200" dirty="0">
                <a:solidFill>
                  <a:schemeClr val="tx1"/>
                </a:solidFill>
                <a:effectLst/>
                <a:latin typeface="+mn-lt"/>
                <a:ea typeface="+mn-ea"/>
                <a:cs typeface="+mn-cs"/>
              </a:rPr>
              <a:t>他的使用习惯</a:t>
            </a:r>
            <a:endParaRPr lang="en-US" altLang="zh-CN" sz="1200" kern="1200" dirty="0">
              <a:solidFill>
                <a:schemeClr val="tx1"/>
              </a:solidFill>
              <a:effectLst/>
              <a:latin typeface="+mn-lt"/>
              <a:ea typeface="+mn-ea"/>
              <a:cs typeface="+mn-cs"/>
            </a:endParaRPr>
          </a:p>
          <a:p>
            <a:pPr marL="228600" marR="0" lvl="0" indent="-228600" algn="l" defTabSz="914400" rtl="0" eaLnBrk="1" fontAlgn="auto" latinLnBrk="0" hangingPunct="1">
              <a:lnSpc>
                <a:spcPct val="100000"/>
              </a:lnSpc>
              <a:spcBef>
                <a:spcPts val="0"/>
              </a:spcBef>
              <a:spcAft>
                <a:spcPts val="0"/>
              </a:spcAft>
              <a:buClrTx/>
              <a:buSzTx/>
              <a:buFontTx/>
              <a:buAutoNum type="arabicPeriod"/>
              <a:defRPr/>
            </a:pPr>
            <a:r>
              <a:rPr lang="zh-CN" altLang="en-US" sz="1200" kern="1200" dirty="0">
                <a:solidFill>
                  <a:schemeClr val="tx1"/>
                </a:solidFill>
                <a:effectLst/>
                <a:latin typeface="+mn-lt"/>
                <a:ea typeface="+mn-ea"/>
                <a:cs typeface="+mn-cs"/>
              </a:rPr>
              <a:t>他的观点</a:t>
            </a: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5E09A10F-3035-4E8D-93B2-26543A4E3A39}" type="slidenum">
              <a:rPr lang="zh-CN" altLang="en-US" smtClean="0"/>
              <a:t>26</a:t>
            </a:fld>
            <a:endParaRPr lang="zh-CN" altLang="en-US"/>
          </a:p>
        </p:txBody>
      </p:sp>
    </p:spTree>
    <p:extLst>
      <p:ext uri="{BB962C8B-B14F-4D97-AF65-F5344CB8AC3E}">
        <p14:creationId xmlns:p14="http://schemas.microsoft.com/office/powerpoint/2010/main" val="20089104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弹幕文化、影视资源较多、用户能够参与二次创作等都是</a:t>
            </a:r>
            <a:r>
              <a:rPr lang="en-US" altLang="zh-CN" dirty="0"/>
              <a:t>B</a:t>
            </a:r>
            <a:r>
              <a:rPr lang="zh-CN" altLang="en-US" dirty="0"/>
              <a:t>站相比于其他视频网站具有的显著特点。其中弹幕文化是最典型的，</a:t>
            </a:r>
            <a:r>
              <a:rPr lang="zh-CN" altLang="en-US" kern="100" dirty="0">
                <a:latin typeface="等线" panose="02010600030101010101" pitchFamily="2" charset="-122"/>
                <a:cs typeface="Times New Roman" panose="02020603050405020304" pitchFamily="18" charset="0"/>
              </a:rPr>
              <a:t>目前</a:t>
            </a:r>
            <a:r>
              <a:rPr lang="en-US" altLang="zh-CN" kern="100" dirty="0">
                <a:latin typeface="等线" panose="02010600030101010101" pitchFamily="2" charset="-122"/>
                <a:cs typeface="Times New Roman" panose="02020603050405020304" pitchFamily="18" charset="0"/>
              </a:rPr>
              <a:t>B</a:t>
            </a:r>
            <a:r>
              <a:rPr lang="zh-CN" altLang="en-US" kern="100" dirty="0">
                <a:latin typeface="等线" panose="02010600030101010101" pitchFamily="2" charset="-122"/>
                <a:cs typeface="Times New Roman" panose="02020603050405020304" pitchFamily="18" charset="0"/>
              </a:rPr>
              <a:t>站的</a:t>
            </a:r>
            <a:r>
              <a:rPr lang="zh-CN" altLang="en-US" dirty="0"/>
              <a:t>弹幕总量超过</a:t>
            </a:r>
            <a:r>
              <a:rPr lang="en-US" altLang="zh-CN" dirty="0"/>
              <a:t>14</a:t>
            </a:r>
            <a:r>
              <a:rPr lang="zh-CN" altLang="en-US" dirty="0"/>
              <a:t>亿，正是</a:t>
            </a:r>
            <a:r>
              <a:rPr lang="zh-CN" altLang="en-US" kern="100" dirty="0">
                <a:latin typeface="等线" panose="02010600030101010101" pitchFamily="2" charset="-122"/>
                <a:cs typeface="Times New Roman" panose="02020603050405020304" pitchFamily="18" charset="0"/>
              </a:rPr>
              <a:t>弹幕让</a:t>
            </a:r>
            <a:r>
              <a:rPr lang="en-US" altLang="zh-CN" kern="100" dirty="0">
                <a:latin typeface="等线" panose="02010600030101010101" pitchFamily="2" charset="-122"/>
                <a:cs typeface="Times New Roman" panose="02020603050405020304" pitchFamily="18" charset="0"/>
              </a:rPr>
              <a:t>B</a:t>
            </a:r>
            <a:r>
              <a:rPr lang="zh-CN" altLang="en-US" kern="100" dirty="0">
                <a:latin typeface="等线" panose="02010600030101010101" pitchFamily="2" charset="-122"/>
                <a:cs typeface="Times New Roman" panose="02020603050405020304" pitchFamily="18" charset="0"/>
              </a:rPr>
              <a:t>站成为极具互动分享和二次创造的文化社区，也是目前众多网络热门词汇的发源地之一。这也使我们小组对于</a:t>
            </a:r>
            <a:r>
              <a:rPr lang="en-US" altLang="zh-CN" kern="100" dirty="0">
                <a:latin typeface="等线" panose="02010600030101010101" pitchFamily="2" charset="-122"/>
                <a:cs typeface="Times New Roman" panose="02020603050405020304" pitchFamily="18" charset="0"/>
              </a:rPr>
              <a:t>B</a:t>
            </a:r>
            <a:r>
              <a:rPr lang="zh-CN" altLang="en-US" kern="100" dirty="0">
                <a:latin typeface="等线" panose="02010600030101010101" pitchFamily="2" charset="-122"/>
                <a:cs typeface="Times New Roman" panose="02020603050405020304" pitchFamily="18" charset="0"/>
              </a:rPr>
              <a:t>站弹幕这一功能产生了浓厚的兴趣。</a:t>
            </a:r>
            <a:endParaRPr lang="zh-CN" altLang="en-US" dirty="0"/>
          </a:p>
        </p:txBody>
      </p:sp>
      <p:sp>
        <p:nvSpPr>
          <p:cNvPr id="4" name="灯片编号占位符 3"/>
          <p:cNvSpPr>
            <a:spLocks noGrp="1"/>
          </p:cNvSpPr>
          <p:nvPr>
            <p:ph type="sldNum" sz="quarter" idx="10"/>
          </p:nvPr>
        </p:nvSpPr>
        <p:spPr/>
        <p:txBody>
          <a:bodyPr/>
          <a:lstStyle/>
          <a:p>
            <a:fld id="{5E09A10F-3035-4E8D-93B2-26543A4E3A39}" type="slidenum">
              <a:rPr lang="zh-CN" altLang="en-US" smtClean="0"/>
              <a:t>6</a:t>
            </a:fld>
            <a:endParaRPr lang="zh-CN" altLang="en-US"/>
          </a:p>
        </p:txBody>
      </p:sp>
    </p:spTree>
    <p:extLst>
      <p:ext uri="{BB962C8B-B14F-4D97-AF65-F5344CB8AC3E}">
        <p14:creationId xmlns:p14="http://schemas.microsoft.com/office/powerpoint/2010/main" val="37004700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5E09A10F-3035-4E8D-93B2-26543A4E3A39}" type="slidenum">
              <a:rPr lang="zh-CN" altLang="en-US" smtClean="0"/>
              <a:t>27</a:t>
            </a:fld>
            <a:endParaRPr lang="zh-CN" altLang="en-US"/>
          </a:p>
        </p:txBody>
      </p:sp>
    </p:spTree>
    <p:extLst>
      <p:ext uri="{BB962C8B-B14F-4D97-AF65-F5344CB8AC3E}">
        <p14:creationId xmlns:p14="http://schemas.microsoft.com/office/powerpoint/2010/main" val="7319774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5E09A10F-3035-4E8D-93B2-26543A4E3A39}" type="slidenum">
              <a:rPr lang="zh-CN" altLang="en-US" smtClean="0"/>
              <a:t>28</a:t>
            </a:fld>
            <a:endParaRPr lang="zh-CN" altLang="en-US"/>
          </a:p>
        </p:txBody>
      </p:sp>
    </p:spTree>
    <p:extLst>
      <p:ext uri="{BB962C8B-B14F-4D97-AF65-F5344CB8AC3E}">
        <p14:creationId xmlns:p14="http://schemas.microsoft.com/office/powerpoint/2010/main" val="58560117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对三位深访者的情况进行横向对比， 提取和复读相关的内容发现：</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首先，随着使用年限的增加，用户看</a:t>
            </a:r>
            <a:r>
              <a:rPr lang="en-US" altLang="zh-CN" sz="1200" kern="1200" dirty="0">
                <a:solidFill>
                  <a:schemeClr val="tx1"/>
                </a:solidFill>
                <a:effectLst/>
                <a:latin typeface="+mn-lt"/>
                <a:ea typeface="+mn-ea"/>
                <a:cs typeface="+mn-cs"/>
              </a:rPr>
              <a:t>B</a:t>
            </a:r>
            <a:r>
              <a:rPr lang="zh-CN" altLang="en-US" sz="1200" kern="1200" dirty="0">
                <a:solidFill>
                  <a:schemeClr val="tx1"/>
                </a:solidFill>
                <a:effectLst/>
                <a:latin typeface="+mn-lt"/>
                <a:ea typeface="+mn-ea"/>
                <a:cs typeface="+mn-cs"/>
              </a:rPr>
              <a:t>站的频率会相应提高，但复读行为是逐渐减少的</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复读对用户的吸引力也逐渐下降。初级用户更加愿意发些简单的字符和复读，深度用户则不欢复读。</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其次，初级用户复读的理由更多是因为想表达和参与，而资深用户发复读弹幕的主要原因是有共鸣。由此可以发现</a:t>
            </a:r>
            <a:r>
              <a:rPr lang="zh-CN" altLang="en-US" dirty="0">
                <a:solidFill>
                  <a:prstClr val="black"/>
                </a:solidFill>
              </a:rPr>
              <a:t>复读是</a:t>
            </a:r>
            <a:r>
              <a:rPr lang="zh-CN" altLang="en-US" b="1" dirty="0">
                <a:solidFill>
                  <a:prstClr val="black"/>
                </a:solidFill>
              </a:rPr>
              <a:t>帮助边缘人群迅速融入虚拟社区</a:t>
            </a:r>
            <a:r>
              <a:rPr lang="zh-CN" altLang="en-US" dirty="0">
                <a:solidFill>
                  <a:prstClr val="black"/>
                </a:solidFill>
              </a:rPr>
              <a:t>的方式</a:t>
            </a:r>
            <a:r>
              <a:rPr lang="zh-CN" altLang="en-US" sz="1200" kern="1200" dirty="0">
                <a:solidFill>
                  <a:schemeClr val="tx1"/>
                </a:solidFill>
                <a:effectLst/>
                <a:latin typeface="+mn-lt"/>
                <a:ea typeface="+mn-ea"/>
                <a:cs typeface="+mn-cs"/>
              </a:rPr>
              <a:t>。</a:t>
            </a:r>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5E09A10F-3035-4E8D-93B2-26543A4E3A39}" type="slidenum">
              <a:rPr lang="zh-CN" altLang="en-US" smtClean="0"/>
              <a:t>29</a:t>
            </a:fld>
            <a:endParaRPr lang="zh-CN" altLang="en-US"/>
          </a:p>
        </p:txBody>
      </p:sp>
    </p:spTree>
    <p:extLst>
      <p:ext uri="{BB962C8B-B14F-4D97-AF65-F5344CB8AC3E}">
        <p14:creationId xmlns:p14="http://schemas.microsoft.com/office/powerpoint/2010/main" val="27128721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HK" altLang="en-US" sz="1200" kern="1200" dirty="0">
                <a:solidFill>
                  <a:schemeClr val="tx1"/>
                </a:solidFill>
                <a:effectLst/>
                <a:latin typeface="+mn-lt"/>
                <a:ea typeface="+mn-ea"/>
                <a:cs typeface="+mn-cs"/>
              </a:rPr>
              <a:t>内容层面  </a:t>
            </a:r>
            <a:r>
              <a:rPr lang="zh-CN" altLang="en-US" sz="1200" kern="1200" dirty="0">
                <a:solidFill>
                  <a:schemeClr val="tx1"/>
                </a:solidFill>
                <a:effectLst/>
                <a:latin typeface="+mn-lt"/>
                <a:ea typeface="+mn-ea"/>
                <a:cs typeface="+mn-cs"/>
              </a:rPr>
              <a:t>从</a:t>
            </a:r>
            <a:r>
              <a:rPr lang="zh-HK" altLang="en-US" sz="1200" kern="1200" dirty="0">
                <a:solidFill>
                  <a:schemeClr val="tx1"/>
                </a:solidFill>
                <a:effectLst/>
                <a:latin typeface="+mn-lt"/>
                <a:ea typeface="+mn-ea"/>
                <a:cs typeface="+mn-cs"/>
              </a:rPr>
              <a:t>复读</a:t>
            </a:r>
            <a:r>
              <a:rPr lang="zh-CN" altLang="en-US" sz="1200" kern="1200" dirty="0">
                <a:solidFill>
                  <a:schemeClr val="tx1"/>
                </a:solidFill>
                <a:effectLst/>
                <a:latin typeface="+mn-lt"/>
                <a:ea typeface="+mn-ea"/>
                <a:cs typeface="+mn-cs"/>
              </a:rPr>
              <a:t>内容本身的角度，我们可以用模因论来解释我们的复读行为</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zh-HK" altLang="en-US" sz="1200" kern="1200" dirty="0">
                <a:solidFill>
                  <a:schemeClr val="tx1"/>
                </a:solidFill>
                <a:effectLst/>
                <a:latin typeface="+mn-lt"/>
                <a:ea typeface="+mn-ea"/>
                <a:cs typeface="+mn-cs"/>
              </a:rPr>
              <a:t>这里是关于模因的一些定义和理论解释</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zh-HK" altLang="en-US" sz="1200" kern="1200" dirty="0">
                <a:solidFill>
                  <a:schemeClr val="tx1"/>
                </a:solidFill>
                <a:effectLst/>
                <a:latin typeface="+mn-lt"/>
                <a:ea typeface="+mn-ea"/>
                <a:cs typeface="+mn-cs"/>
              </a:rPr>
              <a:t>简而言之</a:t>
            </a:r>
            <a:r>
              <a:rPr lang="zh-CN" altLang="en-US" sz="1200" kern="1200" dirty="0">
                <a:solidFill>
                  <a:schemeClr val="tx1"/>
                </a:solidFill>
                <a:effectLst/>
                <a:latin typeface="+mn-lt"/>
                <a:ea typeface="+mn-ea"/>
                <a:cs typeface="+mn-cs"/>
              </a:rPr>
              <a:t>，</a:t>
            </a:r>
            <a:r>
              <a:rPr lang="zh-HK" altLang="en-US" sz="1200" kern="1200" dirty="0">
                <a:solidFill>
                  <a:schemeClr val="tx1"/>
                </a:solidFill>
                <a:effectLst/>
                <a:latin typeface="+mn-lt"/>
                <a:ea typeface="+mn-ea"/>
                <a:cs typeface="+mn-cs"/>
              </a:rPr>
              <a:t>我们可以将模因理解成像是生物学中基因一样的基本单位</a:t>
            </a:r>
            <a:r>
              <a:rPr lang="zh-CN" altLang="en-US" sz="1200" kern="1200" dirty="0">
                <a:solidFill>
                  <a:schemeClr val="tx1"/>
                </a:solidFill>
                <a:effectLst/>
                <a:latin typeface="+mn-lt"/>
                <a:ea typeface="+mn-ea"/>
                <a:cs typeface="+mn-cs"/>
              </a:rPr>
              <a:t>，</a:t>
            </a:r>
            <a:r>
              <a:rPr lang="zh-HK" altLang="en-US" sz="1200" kern="1200" dirty="0">
                <a:solidFill>
                  <a:schemeClr val="tx1"/>
                </a:solidFill>
                <a:effectLst/>
                <a:latin typeface="+mn-lt"/>
                <a:ea typeface="+mn-ea"/>
                <a:cs typeface="+mn-cs"/>
              </a:rPr>
              <a:t>就如同</a:t>
            </a:r>
            <a:r>
              <a:rPr lang="en-US" altLang="zh-CN" sz="1200" kern="1200" dirty="0">
                <a:solidFill>
                  <a:schemeClr val="tx1"/>
                </a:solidFill>
                <a:effectLst/>
                <a:latin typeface="+mn-lt"/>
                <a:ea typeface="+mn-ea"/>
                <a:cs typeface="+mn-cs"/>
              </a:rPr>
              <a:t>《</a:t>
            </a:r>
            <a:r>
              <a:rPr lang="zh-HK" altLang="en-US" sz="1200" kern="1200" dirty="0">
                <a:solidFill>
                  <a:schemeClr val="tx1"/>
                </a:solidFill>
                <a:effectLst/>
                <a:latin typeface="+mn-lt"/>
                <a:ea typeface="+mn-ea"/>
                <a:cs typeface="+mn-cs"/>
              </a:rPr>
              <a:t>自私的基因</a:t>
            </a:r>
            <a:r>
              <a:rPr lang="en-US" altLang="zh-CN" sz="1200" kern="1200" dirty="0">
                <a:solidFill>
                  <a:schemeClr val="tx1"/>
                </a:solidFill>
                <a:effectLst/>
                <a:latin typeface="+mn-lt"/>
                <a:ea typeface="+mn-ea"/>
                <a:cs typeface="+mn-cs"/>
              </a:rPr>
              <a:t>》</a:t>
            </a:r>
            <a:r>
              <a:rPr lang="zh-HK" altLang="en-US" sz="1200" kern="1200" dirty="0">
                <a:solidFill>
                  <a:schemeClr val="tx1"/>
                </a:solidFill>
                <a:effectLst/>
                <a:latin typeface="+mn-lt"/>
                <a:ea typeface="+mn-ea"/>
                <a:cs typeface="+mn-cs"/>
              </a:rPr>
              <a:t>这本书所讲的</a:t>
            </a:r>
            <a:r>
              <a:rPr lang="zh-CN" altLang="en-US" sz="1200" kern="1200" dirty="0">
                <a:solidFill>
                  <a:schemeClr val="tx1"/>
                </a:solidFill>
                <a:effectLst/>
                <a:latin typeface="+mn-lt"/>
                <a:ea typeface="+mn-ea"/>
                <a:cs typeface="+mn-cs"/>
              </a:rPr>
              <a:t>，</a:t>
            </a:r>
            <a:r>
              <a:rPr lang="zh-HK" altLang="en-US" sz="1200" kern="1200" dirty="0">
                <a:solidFill>
                  <a:schemeClr val="tx1"/>
                </a:solidFill>
                <a:effectLst/>
                <a:latin typeface="+mn-lt"/>
                <a:ea typeface="+mn-ea"/>
                <a:cs typeface="+mn-cs"/>
              </a:rPr>
              <a:t>基因为了生存会做出一些违背宿主</a:t>
            </a:r>
            <a:r>
              <a:rPr lang="zh-CN" altLang="en-US" sz="1200" kern="1200" dirty="0">
                <a:solidFill>
                  <a:schemeClr val="tx1"/>
                </a:solidFill>
                <a:effectLst/>
                <a:latin typeface="+mn-lt"/>
                <a:ea typeface="+mn-ea"/>
                <a:cs typeface="+mn-cs"/>
              </a:rPr>
              <a:t>，</a:t>
            </a:r>
            <a:r>
              <a:rPr lang="zh-HK" altLang="en-US" sz="1200" kern="1200" dirty="0">
                <a:solidFill>
                  <a:schemeClr val="tx1"/>
                </a:solidFill>
                <a:effectLst/>
                <a:latin typeface="+mn-lt"/>
                <a:ea typeface="+mn-ea"/>
                <a:cs typeface="+mn-cs"/>
              </a:rPr>
              <a:t>也就是人的利益的行为</a:t>
            </a:r>
            <a:r>
              <a:rPr lang="zh-CN" altLang="en-US" sz="1200" kern="1200" dirty="0">
                <a:solidFill>
                  <a:schemeClr val="tx1"/>
                </a:solidFill>
                <a:effectLst/>
                <a:latin typeface="+mn-lt"/>
                <a:ea typeface="+mn-ea"/>
                <a:cs typeface="+mn-cs"/>
              </a:rPr>
              <a:t>，</a:t>
            </a:r>
            <a:r>
              <a:rPr lang="zh-HK" altLang="en-US" sz="1200" kern="1200" dirty="0">
                <a:solidFill>
                  <a:schemeClr val="tx1"/>
                </a:solidFill>
                <a:effectLst/>
                <a:latin typeface="+mn-lt"/>
                <a:ea typeface="+mn-ea"/>
                <a:cs typeface="+mn-cs"/>
              </a:rPr>
              <a:t>例如说你为什么减肥的时候还想吃甜食</a:t>
            </a:r>
            <a:r>
              <a:rPr lang="zh-CN" altLang="en-US" sz="1200" kern="1200" dirty="0">
                <a:solidFill>
                  <a:schemeClr val="tx1"/>
                </a:solidFill>
                <a:effectLst/>
                <a:latin typeface="+mn-lt"/>
                <a:ea typeface="+mn-ea"/>
                <a:cs typeface="+mn-cs"/>
              </a:rPr>
              <a:t>，</a:t>
            </a:r>
            <a:r>
              <a:rPr lang="zh-HK" altLang="en-US" sz="1200" kern="1200" dirty="0">
                <a:solidFill>
                  <a:schemeClr val="tx1"/>
                </a:solidFill>
                <a:effectLst/>
                <a:latin typeface="+mn-lt"/>
                <a:ea typeface="+mn-ea"/>
                <a:cs typeface="+mn-cs"/>
              </a:rPr>
              <a:t>这就是自私的基因在作祟</a:t>
            </a:r>
            <a:endParaRPr lang="en-US" altLang="zh-HK"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zh-HK" altLang="en-US" sz="1200" kern="1200" dirty="0">
                <a:solidFill>
                  <a:schemeClr val="tx1"/>
                </a:solidFill>
                <a:effectLst/>
                <a:latin typeface="+mn-lt"/>
                <a:ea typeface="+mn-ea"/>
                <a:cs typeface="+mn-cs"/>
              </a:rPr>
              <a:t>模因也是如此</a:t>
            </a:r>
            <a:r>
              <a:rPr lang="zh-CN" altLang="en-US" sz="1200" kern="1200" dirty="0">
                <a:solidFill>
                  <a:schemeClr val="tx1"/>
                </a:solidFill>
                <a:effectLst/>
                <a:latin typeface="+mn-lt"/>
                <a:ea typeface="+mn-ea"/>
                <a:cs typeface="+mn-cs"/>
              </a:rPr>
              <a:t>，</a:t>
            </a:r>
            <a:r>
              <a:rPr lang="zh-HK" altLang="en-US" sz="1200" kern="1200" dirty="0">
                <a:solidFill>
                  <a:schemeClr val="tx1"/>
                </a:solidFill>
                <a:effectLst/>
                <a:latin typeface="+mn-lt"/>
                <a:ea typeface="+mn-ea"/>
                <a:cs typeface="+mn-cs"/>
              </a:rPr>
              <a:t>你明明不想当一个复读机</a:t>
            </a:r>
            <a:r>
              <a:rPr lang="zh-CN" altLang="en-US" sz="1200" kern="1200" dirty="0">
                <a:solidFill>
                  <a:schemeClr val="tx1"/>
                </a:solidFill>
                <a:effectLst/>
                <a:latin typeface="+mn-lt"/>
                <a:ea typeface="+mn-ea"/>
                <a:cs typeface="+mn-cs"/>
              </a:rPr>
              <a:t>，</a:t>
            </a:r>
            <a:r>
              <a:rPr lang="zh-HK" altLang="en-US" sz="1200" kern="1200" dirty="0">
                <a:solidFill>
                  <a:schemeClr val="tx1"/>
                </a:solidFill>
                <a:effectLst/>
                <a:latin typeface="+mn-lt"/>
                <a:ea typeface="+mn-ea"/>
                <a:cs typeface="+mn-cs"/>
              </a:rPr>
              <a:t>但你说到西游记</a:t>
            </a:r>
            <a:r>
              <a:rPr lang="zh-CN" altLang="en-US" sz="1200" kern="1200" dirty="0">
                <a:solidFill>
                  <a:schemeClr val="tx1"/>
                </a:solidFill>
                <a:effectLst/>
                <a:latin typeface="+mn-lt"/>
                <a:ea typeface="+mn-ea"/>
                <a:cs typeface="+mn-cs"/>
              </a:rPr>
              <a:t>，</a:t>
            </a:r>
            <a:r>
              <a:rPr lang="zh-HK" altLang="en-US" sz="1200" kern="1200" dirty="0">
                <a:solidFill>
                  <a:schemeClr val="tx1"/>
                </a:solidFill>
                <a:effectLst/>
                <a:latin typeface="+mn-lt"/>
                <a:ea typeface="+mn-ea"/>
                <a:cs typeface="+mn-cs"/>
              </a:rPr>
              <a:t>就不小心聊到了中美合拍</a:t>
            </a:r>
            <a:r>
              <a:rPr lang="zh-CN" altLang="en-US" sz="1200" kern="1200" dirty="0">
                <a:solidFill>
                  <a:schemeClr val="tx1"/>
                </a:solidFill>
                <a:effectLst/>
                <a:latin typeface="+mn-lt"/>
                <a:ea typeface="+mn-ea"/>
                <a:cs typeface="+mn-cs"/>
              </a:rPr>
              <a:t>，</a:t>
            </a:r>
            <a:r>
              <a:rPr lang="zh-HK" altLang="en-US" sz="1200" kern="1200" dirty="0">
                <a:solidFill>
                  <a:schemeClr val="tx1"/>
                </a:solidFill>
                <a:effectLst/>
                <a:latin typeface="+mn-lt"/>
                <a:ea typeface="+mn-ea"/>
                <a:cs typeface="+mn-cs"/>
              </a:rPr>
              <a:t>不小心就想到了六小龄童</a:t>
            </a:r>
            <a:r>
              <a:rPr lang="zh-CN" altLang="en-US" sz="1200" kern="1200" dirty="0">
                <a:solidFill>
                  <a:schemeClr val="tx1"/>
                </a:solidFill>
                <a:effectLst/>
                <a:latin typeface="+mn-lt"/>
                <a:ea typeface="+mn-ea"/>
                <a:cs typeface="+mn-cs"/>
              </a:rPr>
              <a:t>，</a:t>
            </a:r>
            <a:r>
              <a:rPr lang="zh-HK" altLang="en-US" sz="1200" kern="1200" dirty="0">
                <a:solidFill>
                  <a:schemeClr val="tx1"/>
                </a:solidFill>
                <a:effectLst/>
                <a:latin typeface="+mn-lt"/>
                <a:ea typeface="+mn-ea"/>
                <a:cs typeface="+mn-cs"/>
              </a:rPr>
              <a:t>这都是六学作为一个模因在影响着你的行为</a:t>
            </a:r>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09A10F-3035-4E8D-93B2-26543A4E3A39}"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71977430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HK" altLang="en-US" dirty="0"/>
              <a:t>主体层面</a:t>
            </a:r>
            <a:endParaRPr lang="en-US" altLang="zh-CN" dirty="0"/>
          </a:p>
          <a:p>
            <a:r>
              <a:rPr lang="zh-CN" altLang="en-US" dirty="0"/>
              <a:t>如果说模因论从内容层面告诉我们为什么我们会被</a:t>
            </a:r>
            <a:r>
              <a:rPr lang="en-US" altLang="zh-CN" dirty="0"/>
              <a:t>6</a:t>
            </a:r>
            <a:r>
              <a:rPr lang="zh-CN" altLang="en-US" dirty="0"/>
              <a:t>学梗洗脑的话，那么，我们的研究主要是从我们自身的主体层面</a:t>
            </a:r>
            <a:r>
              <a:rPr lang="zh-HK" altLang="en-US" dirty="0"/>
              <a:t>来</a:t>
            </a:r>
            <a:r>
              <a:rPr lang="zh-CN" altLang="en-US" dirty="0"/>
              <a:t>研究是什么让我们热衷于复读呢，特别是在</a:t>
            </a:r>
            <a:r>
              <a:rPr lang="en-US" altLang="zh-CN" dirty="0"/>
              <a:t>B</a:t>
            </a:r>
            <a:r>
              <a:rPr lang="zh-CN" altLang="en-US" dirty="0"/>
              <a:t>站弹幕上，我们从个人，群体，文化三方面总结原因</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09A10F-3035-4E8D-93B2-26543A4E3A39}"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9687234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HK" altLang="en-US" sz="1200" kern="1200" dirty="0">
                <a:solidFill>
                  <a:schemeClr val="tx1"/>
                </a:solidFill>
                <a:effectLst/>
                <a:latin typeface="+mn-lt"/>
                <a:ea typeface="+mn-ea"/>
                <a:cs typeface="+mn-cs"/>
              </a:rPr>
              <a:t>首先是个人层面上</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zh-HK" altLang="en-US" sz="1200" kern="1200" dirty="0">
                <a:solidFill>
                  <a:schemeClr val="tx1"/>
                </a:solidFill>
                <a:effectLst/>
                <a:latin typeface="+mn-lt"/>
                <a:ea typeface="+mn-ea"/>
                <a:cs typeface="+mn-cs"/>
              </a:rPr>
              <a:t>弹幕功能</a:t>
            </a:r>
            <a:r>
              <a:rPr lang="zh-CN" altLang="en-US" sz="1200" kern="1200" dirty="0">
                <a:solidFill>
                  <a:schemeClr val="tx1"/>
                </a:solidFill>
                <a:effectLst/>
                <a:latin typeface="+mn-lt"/>
                <a:ea typeface="+mn-ea"/>
                <a:cs typeface="+mn-cs"/>
              </a:rPr>
              <a:t>，</a:t>
            </a:r>
            <a:r>
              <a:rPr lang="zh-HK" altLang="en-US" sz="1200" kern="1200" dirty="0">
                <a:solidFill>
                  <a:schemeClr val="tx1"/>
                </a:solidFill>
                <a:effectLst/>
                <a:latin typeface="+mn-lt"/>
                <a:ea typeface="+mn-ea"/>
                <a:cs typeface="+mn-cs"/>
              </a:rPr>
              <a:t>匿名性和</a:t>
            </a:r>
            <a:r>
              <a:rPr lang="en-US" altLang="zh-HK" sz="1200" kern="1200" dirty="0">
                <a:solidFill>
                  <a:schemeClr val="tx1"/>
                </a:solidFill>
                <a:effectLst/>
                <a:latin typeface="+mn-lt"/>
                <a:ea typeface="+mn-ea"/>
                <a:cs typeface="+mn-cs"/>
              </a:rPr>
              <a:t>b</a:t>
            </a:r>
            <a:r>
              <a:rPr lang="zh-HK" altLang="en-US" sz="1200" kern="1200" dirty="0">
                <a:solidFill>
                  <a:schemeClr val="tx1"/>
                </a:solidFill>
                <a:effectLst/>
                <a:latin typeface="+mn-lt"/>
                <a:ea typeface="+mn-ea"/>
                <a:cs typeface="+mn-cs"/>
              </a:rPr>
              <a:t>站环境给用户的自我表达提供了空间</a:t>
            </a:r>
            <a:r>
              <a:rPr lang="zh-CN" altLang="en-US" sz="1200" kern="1200" dirty="0">
                <a:solidFill>
                  <a:schemeClr val="tx1"/>
                </a:solidFill>
                <a:effectLst/>
                <a:latin typeface="+mn-lt"/>
                <a:ea typeface="+mn-ea"/>
                <a:cs typeface="+mn-cs"/>
              </a:rPr>
              <a:t>，</a:t>
            </a:r>
            <a:r>
              <a:rPr lang="zh-HK" altLang="en-US" sz="1200" kern="1200" dirty="0">
                <a:solidFill>
                  <a:schemeClr val="tx1"/>
                </a:solidFill>
                <a:effectLst/>
                <a:latin typeface="+mn-lt"/>
                <a:ea typeface="+mn-ea"/>
                <a:cs typeface="+mn-cs"/>
              </a:rPr>
              <a:t>这在很多研究</a:t>
            </a:r>
            <a:r>
              <a:rPr lang="en-US" altLang="zh-HK" sz="1200" kern="1200" dirty="0">
                <a:solidFill>
                  <a:schemeClr val="tx1"/>
                </a:solidFill>
                <a:effectLst/>
                <a:latin typeface="+mn-lt"/>
                <a:ea typeface="+mn-ea"/>
                <a:cs typeface="+mn-cs"/>
              </a:rPr>
              <a:t>b</a:t>
            </a:r>
            <a:r>
              <a:rPr lang="zh-HK" altLang="en-US" sz="1200" kern="1200" dirty="0">
                <a:solidFill>
                  <a:schemeClr val="tx1"/>
                </a:solidFill>
                <a:effectLst/>
                <a:latin typeface="+mn-lt"/>
                <a:ea typeface="+mn-ea"/>
                <a:cs typeface="+mn-cs"/>
              </a:rPr>
              <a:t>站弹幕行为的论文上已经得到了很充分的阐述和证明</a:t>
            </a:r>
            <a:r>
              <a:rPr lang="zh-CN" altLang="en-US" sz="1200" kern="1200" dirty="0">
                <a:solidFill>
                  <a:schemeClr val="tx1"/>
                </a:solidFill>
                <a:effectLst/>
                <a:latin typeface="+mn-lt"/>
                <a:ea typeface="+mn-ea"/>
                <a:cs typeface="+mn-cs"/>
              </a:rPr>
              <a:t>，通过问卷调查发现，懒得发正式大家不想发弹幕的最重要原因</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zh-HK" altLang="en-US" sz="1200" kern="1200" dirty="0">
                <a:solidFill>
                  <a:schemeClr val="tx1"/>
                </a:solidFill>
                <a:effectLst/>
                <a:latin typeface="+mn-lt"/>
                <a:ea typeface="+mn-ea"/>
                <a:cs typeface="+mn-cs"/>
              </a:rPr>
              <a:t>而我们研究的复读行为</a:t>
            </a:r>
            <a:r>
              <a:rPr lang="zh-CN" altLang="en-US" sz="1200" kern="1200" dirty="0">
                <a:solidFill>
                  <a:schemeClr val="tx1"/>
                </a:solidFill>
                <a:effectLst/>
                <a:latin typeface="+mn-lt"/>
                <a:ea typeface="+mn-ea"/>
                <a:cs typeface="+mn-cs"/>
              </a:rPr>
              <a:t>，</a:t>
            </a:r>
            <a:r>
              <a:rPr lang="zh-HK" altLang="en-US" sz="1200" kern="1200" dirty="0">
                <a:solidFill>
                  <a:schemeClr val="tx1"/>
                </a:solidFill>
                <a:effectLst/>
                <a:latin typeface="+mn-lt"/>
                <a:ea typeface="+mn-ea"/>
                <a:cs typeface="+mn-cs"/>
              </a:rPr>
              <a:t>正正是一种低成本的弹幕表达方式</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zh-HK" altLang="en-US" sz="1200" kern="1200" dirty="0">
                <a:solidFill>
                  <a:schemeClr val="tx1"/>
                </a:solidFill>
                <a:effectLst/>
                <a:latin typeface="+mn-lt"/>
                <a:ea typeface="+mn-ea"/>
                <a:cs typeface="+mn-cs"/>
              </a:rPr>
              <a:t>从之前问卷调查我们发现</a:t>
            </a:r>
            <a:r>
              <a:rPr lang="zh-CN" altLang="en-US" sz="1200" kern="1200" dirty="0">
                <a:solidFill>
                  <a:schemeClr val="tx1"/>
                </a:solidFill>
                <a:effectLst/>
                <a:latin typeface="+mn-lt"/>
                <a:ea typeface="+mn-ea"/>
                <a:cs typeface="+mn-cs"/>
              </a:rPr>
              <a:t>，</a:t>
            </a:r>
            <a:r>
              <a:rPr lang="zh-HK" altLang="en-US" sz="1200" kern="1200" dirty="0">
                <a:solidFill>
                  <a:schemeClr val="tx1"/>
                </a:solidFill>
                <a:effectLst/>
                <a:latin typeface="+mn-lt"/>
                <a:ea typeface="+mn-ea"/>
                <a:cs typeface="+mn-cs"/>
              </a:rPr>
              <a:t>懒得发弹幕是不想发弹幕的主要原因</a:t>
            </a:r>
            <a:r>
              <a:rPr lang="zh-CN" altLang="en-US" sz="1200" kern="1200" dirty="0">
                <a:solidFill>
                  <a:schemeClr val="tx1"/>
                </a:solidFill>
                <a:effectLst/>
                <a:latin typeface="+mn-lt"/>
                <a:ea typeface="+mn-ea"/>
                <a:cs typeface="+mn-cs"/>
              </a:rPr>
              <a:t>，</a:t>
            </a:r>
            <a:r>
              <a:rPr lang="zh-HK" altLang="en-US" sz="1200" kern="1200" dirty="0">
                <a:solidFill>
                  <a:schemeClr val="tx1"/>
                </a:solidFill>
                <a:effectLst/>
                <a:latin typeface="+mn-lt"/>
                <a:ea typeface="+mn-ea"/>
                <a:cs typeface="+mn-cs"/>
              </a:rPr>
              <a:t>而通过深访我们得知</a:t>
            </a:r>
            <a:r>
              <a:rPr lang="zh-CN" altLang="en-US" sz="1200" kern="1200" dirty="0">
                <a:solidFill>
                  <a:schemeClr val="tx1"/>
                </a:solidFill>
                <a:effectLst/>
                <a:latin typeface="+mn-lt"/>
                <a:ea typeface="+mn-ea"/>
                <a:cs typeface="+mn-cs"/>
              </a:rPr>
              <a:t>，</a:t>
            </a:r>
            <a:r>
              <a:rPr lang="zh-HK" altLang="en-US" sz="1200" kern="1200" dirty="0">
                <a:solidFill>
                  <a:schemeClr val="tx1"/>
                </a:solidFill>
                <a:effectLst/>
                <a:latin typeface="+mn-lt"/>
                <a:ea typeface="+mn-ea"/>
                <a:cs typeface="+mn-cs"/>
              </a:rPr>
              <a:t>用户认为弹幕正正是一种低成本的表达自我方式</a:t>
            </a:r>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09A10F-3035-4E8D-93B2-26543A4E3A39}"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7777362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HK" altLang="en-US" sz="1200" kern="1200" dirty="0">
                <a:solidFill>
                  <a:schemeClr val="tx1"/>
                </a:solidFill>
                <a:effectLst/>
                <a:latin typeface="+mn-lt"/>
                <a:ea typeface="+mn-ea"/>
                <a:cs typeface="+mn-cs"/>
              </a:rPr>
              <a:t>第二是群体层面上的</a:t>
            </a:r>
            <a:endParaRPr lang="en-US" altLang="zh-HK"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zh-HK" altLang="en-US" sz="1200" kern="1200" dirty="0">
                <a:solidFill>
                  <a:schemeClr val="tx1"/>
                </a:solidFill>
                <a:effectLst/>
                <a:latin typeface="+mn-lt"/>
                <a:ea typeface="+mn-ea"/>
                <a:cs typeface="+mn-cs"/>
              </a:rPr>
              <a:t>弹幕上的复读机行为很大程度是一种从众行为</a:t>
            </a:r>
            <a:endParaRPr lang="en-US" altLang="zh-HK"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zh-HK" altLang="en-US" sz="1200" kern="1200" dirty="0">
                <a:solidFill>
                  <a:schemeClr val="tx1"/>
                </a:solidFill>
                <a:effectLst/>
                <a:latin typeface="+mn-lt"/>
                <a:ea typeface="+mn-ea"/>
                <a:cs typeface="+mn-cs"/>
              </a:rPr>
              <a:t>深访对象认为</a:t>
            </a:r>
            <a:r>
              <a:rPr lang="zh-CN" altLang="en-US" sz="1200" kern="1200" dirty="0">
                <a:solidFill>
                  <a:schemeClr val="tx1"/>
                </a:solidFill>
                <a:effectLst/>
                <a:latin typeface="+mn-lt"/>
                <a:ea typeface="+mn-ea"/>
                <a:cs typeface="+mn-cs"/>
              </a:rPr>
              <a:t> </a:t>
            </a:r>
            <a:r>
              <a:rPr lang="zh-HK" altLang="en-US" sz="1200" kern="1200" dirty="0">
                <a:solidFill>
                  <a:schemeClr val="tx1"/>
                </a:solidFill>
                <a:effectLst/>
                <a:latin typeface="+mn-lt"/>
                <a:ea typeface="+mn-ea"/>
                <a:cs typeface="+mn-cs"/>
              </a:rPr>
              <a:t>弹幕复读可能是一种无意识行为</a:t>
            </a:r>
            <a:r>
              <a:rPr lang="zh-CN" altLang="en-US" sz="1200" kern="1200" dirty="0">
                <a:solidFill>
                  <a:schemeClr val="tx1"/>
                </a:solidFill>
                <a:effectLst/>
                <a:latin typeface="+mn-lt"/>
                <a:ea typeface="+mn-ea"/>
                <a:cs typeface="+mn-cs"/>
              </a:rPr>
              <a:t> 为什么会有这种行为呢，</a:t>
            </a:r>
            <a:r>
              <a:rPr lang="zh-HK" altLang="en-US" sz="1200" kern="1200" dirty="0">
                <a:solidFill>
                  <a:schemeClr val="tx1"/>
                </a:solidFill>
                <a:effectLst/>
                <a:latin typeface="+mn-lt"/>
                <a:ea typeface="+mn-ea"/>
                <a:cs typeface="+mn-cs"/>
              </a:rPr>
              <a:t>可能受到了其他人发弹幕的暗示</a:t>
            </a:r>
            <a:endParaRPr lang="en-US" altLang="zh-HK"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zh-HK" altLang="en-US" sz="1200" kern="1200" dirty="0">
                <a:solidFill>
                  <a:schemeClr val="tx1"/>
                </a:solidFill>
                <a:effectLst/>
                <a:latin typeface="+mn-lt"/>
                <a:ea typeface="+mn-ea"/>
                <a:cs typeface="+mn-cs"/>
              </a:rPr>
              <a:t>在问卷调查</a:t>
            </a:r>
            <a:r>
              <a:rPr lang="zh-CN" altLang="en-US" sz="1200" kern="1200" dirty="0">
                <a:solidFill>
                  <a:schemeClr val="tx1"/>
                </a:solidFill>
                <a:effectLst/>
                <a:latin typeface="+mn-lt"/>
                <a:ea typeface="+mn-ea"/>
                <a:cs typeface="+mn-cs"/>
              </a:rPr>
              <a:t>，</a:t>
            </a:r>
            <a:r>
              <a:rPr lang="zh-HK" altLang="en-US" sz="1200" kern="1200" dirty="0">
                <a:solidFill>
                  <a:schemeClr val="tx1"/>
                </a:solidFill>
                <a:effectLst/>
                <a:latin typeface="+mn-lt"/>
                <a:ea typeface="+mn-ea"/>
                <a:cs typeface="+mn-cs"/>
              </a:rPr>
              <a:t>百分之</a:t>
            </a:r>
            <a:r>
              <a:rPr lang="en-US" altLang="zh-CN" sz="1200" kern="1200" dirty="0">
                <a:solidFill>
                  <a:schemeClr val="tx1"/>
                </a:solidFill>
                <a:effectLst/>
                <a:latin typeface="+mn-lt"/>
                <a:ea typeface="+mn-ea"/>
                <a:cs typeface="+mn-cs"/>
              </a:rPr>
              <a:t>11</a:t>
            </a:r>
            <a:r>
              <a:rPr lang="zh-HK" altLang="en-US" sz="1200" kern="1200" dirty="0">
                <a:solidFill>
                  <a:schemeClr val="tx1"/>
                </a:solidFill>
                <a:effectLst/>
                <a:latin typeface="+mn-lt"/>
                <a:ea typeface="+mn-ea"/>
                <a:cs typeface="+mn-cs"/>
              </a:rPr>
              <a:t>的人认为发弹幕的原因是很多人在发弹幕</a:t>
            </a:r>
            <a:r>
              <a:rPr lang="zh-CN" altLang="en-US" sz="1200" kern="1200" dirty="0">
                <a:solidFill>
                  <a:schemeClr val="tx1"/>
                </a:solidFill>
                <a:effectLst/>
                <a:latin typeface="+mn-lt"/>
                <a:ea typeface="+mn-ea"/>
                <a:cs typeface="+mn-cs"/>
              </a:rPr>
              <a:t>，</a:t>
            </a:r>
            <a:r>
              <a:rPr lang="zh-HK" altLang="en-US" sz="1200" kern="1200" dirty="0">
                <a:solidFill>
                  <a:schemeClr val="tx1"/>
                </a:solidFill>
                <a:effectLst/>
                <a:latin typeface="+mn-lt"/>
                <a:ea typeface="+mn-ea"/>
                <a:cs typeface="+mn-cs"/>
              </a:rPr>
              <a:t>有受访者写自己发弹幕的原因是各方面带节奏</a:t>
            </a:r>
            <a:r>
              <a:rPr lang="zh-CN" altLang="en-US" sz="1200" kern="1200" dirty="0">
                <a:solidFill>
                  <a:schemeClr val="tx1"/>
                </a:solidFill>
                <a:effectLst/>
                <a:latin typeface="+mn-lt"/>
                <a:ea typeface="+mn-ea"/>
                <a:cs typeface="+mn-cs"/>
              </a:rPr>
              <a:t>，</a:t>
            </a:r>
            <a:r>
              <a:rPr lang="zh-HK" altLang="en-US" sz="1200" kern="1200" dirty="0">
                <a:solidFill>
                  <a:schemeClr val="tx1"/>
                </a:solidFill>
                <a:effectLst/>
                <a:latin typeface="+mn-lt"/>
                <a:ea typeface="+mn-ea"/>
                <a:cs typeface="+mn-cs"/>
              </a:rPr>
              <a:t>已经成为一宗条件反射</a:t>
            </a:r>
            <a:r>
              <a:rPr lang="zh-CN" altLang="en-US" sz="1200" kern="1200" dirty="0">
                <a:solidFill>
                  <a:schemeClr val="tx1"/>
                </a:solidFill>
                <a:effectLst/>
                <a:latin typeface="+mn-lt"/>
                <a:ea typeface="+mn-ea"/>
                <a:cs typeface="+mn-cs"/>
              </a:rPr>
              <a:t>，</a:t>
            </a:r>
            <a:r>
              <a:rPr lang="zh-HK" altLang="en-US" sz="1200" kern="1200" dirty="0">
                <a:solidFill>
                  <a:schemeClr val="tx1"/>
                </a:solidFill>
                <a:effectLst/>
                <a:latin typeface="+mn-lt"/>
                <a:ea typeface="+mn-ea"/>
                <a:cs typeface="+mn-cs"/>
              </a:rPr>
              <a:t>也反映了群体暗示的影响</a:t>
            </a:r>
            <a:endParaRPr lang="en-US" altLang="zh-HK"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zh-HK" altLang="en-US" sz="1200" kern="1200" dirty="0">
                <a:solidFill>
                  <a:schemeClr val="tx1"/>
                </a:solidFill>
                <a:effectLst/>
                <a:latin typeface="+mn-lt"/>
                <a:ea typeface="+mn-ea"/>
                <a:cs typeface="+mn-cs"/>
              </a:rPr>
              <a:t>把填写着的样子和对话框搞出来</a:t>
            </a:r>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09A10F-3035-4E8D-93B2-26543A4E3A39}"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82532034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kern="1200" dirty="0">
                <a:solidFill>
                  <a:schemeClr val="tx1"/>
                </a:solidFill>
                <a:effectLst/>
                <a:latin typeface="+mn-lt"/>
                <a:ea typeface="+mn-ea"/>
                <a:cs typeface="+mn-cs"/>
              </a:rPr>
              <a:t>另外，从群体的角度，我们可以将复读视为一种群体仪式，从我们观察可以知道，不同网站喜欢刷的梗，喜欢复读的内容不同，例如游戏直播喜欢刷游戏梗，偶像直播粉丝会刷偶像的应援</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kern="1200" dirty="0">
                <a:solidFill>
                  <a:schemeClr val="tx1"/>
                </a:solidFill>
                <a:effectLst/>
                <a:latin typeface="+mn-lt"/>
                <a:ea typeface="+mn-ea"/>
                <a:cs typeface="+mn-cs"/>
              </a:rPr>
              <a:t>而</a:t>
            </a:r>
            <a:r>
              <a:rPr lang="zh-HK" altLang="en-US" sz="1200" kern="1200" dirty="0">
                <a:solidFill>
                  <a:schemeClr val="tx1"/>
                </a:solidFill>
                <a:effectLst/>
                <a:latin typeface="+mn-lt"/>
                <a:ea typeface="+mn-ea"/>
                <a:cs typeface="+mn-cs"/>
              </a:rPr>
              <a:t>可以</a:t>
            </a:r>
            <a:r>
              <a:rPr lang="zh-CN" altLang="en-US" sz="1200" kern="1200" dirty="0">
                <a:solidFill>
                  <a:schemeClr val="tx1"/>
                </a:solidFill>
                <a:effectLst/>
                <a:latin typeface="+mn-lt"/>
                <a:ea typeface="+mn-ea"/>
                <a:cs typeface="+mn-cs"/>
              </a:rPr>
              <a:t>我们将</a:t>
            </a:r>
            <a:r>
              <a:rPr lang="en-US" altLang="zh-CN" sz="1200" kern="1200" dirty="0">
                <a:solidFill>
                  <a:schemeClr val="tx1"/>
                </a:solidFill>
                <a:effectLst/>
                <a:latin typeface="+mn-lt"/>
                <a:ea typeface="+mn-ea"/>
                <a:cs typeface="+mn-cs"/>
              </a:rPr>
              <a:t>B</a:t>
            </a:r>
            <a:r>
              <a:rPr lang="zh-CN" altLang="en-US" sz="1200" kern="1200" dirty="0">
                <a:solidFill>
                  <a:schemeClr val="tx1"/>
                </a:solidFill>
                <a:effectLst/>
                <a:latin typeface="+mn-lt"/>
                <a:ea typeface="+mn-ea"/>
                <a:cs typeface="+mn-cs"/>
              </a:rPr>
              <a:t>站用户的复读，视为</a:t>
            </a:r>
            <a:r>
              <a:rPr lang="en-US" altLang="zh-CN" sz="1200" kern="1200" dirty="0">
                <a:solidFill>
                  <a:schemeClr val="tx1"/>
                </a:solidFill>
                <a:effectLst/>
                <a:latin typeface="+mn-lt"/>
                <a:ea typeface="+mn-ea"/>
                <a:cs typeface="+mn-cs"/>
              </a:rPr>
              <a:t>B</a:t>
            </a:r>
            <a:r>
              <a:rPr lang="zh-CN" altLang="en-US" sz="1200" kern="1200" dirty="0">
                <a:solidFill>
                  <a:schemeClr val="tx1"/>
                </a:solidFill>
                <a:effectLst/>
                <a:latin typeface="+mn-lt"/>
                <a:ea typeface="+mn-ea"/>
                <a:cs typeface="+mn-cs"/>
              </a:rPr>
              <a:t>站用户群体形成的一种特殊仪式，</a:t>
            </a:r>
            <a:r>
              <a:rPr lang="zh-HK" altLang="en-US" sz="1200" kern="1200" dirty="0">
                <a:solidFill>
                  <a:schemeClr val="tx1"/>
                </a:solidFill>
                <a:effectLst/>
                <a:latin typeface="+mn-lt"/>
                <a:ea typeface="+mn-ea"/>
                <a:cs typeface="+mn-cs"/>
              </a:rPr>
              <a:t>接下来我们从群体仪式的角度去分析复读的原因</a:t>
            </a: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09A10F-3035-4E8D-93B2-26543A4E3A39}"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94597003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en-US" altLang="zh-CN" sz="1200" kern="1200" dirty="0">
                <a:solidFill>
                  <a:schemeClr val="tx1"/>
                </a:solidFill>
                <a:effectLst/>
                <a:latin typeface="+mn-lt"/>
                <a:ea typeface="+mn-ea"/>
                <a:cs typeface="+mn-cs"/>
              </a:rPr>
              <a:t>B</a:t>
            </a:r>
            <a:r>
              <a:rPr lang="zh-CN" altLang="en-US" sz="1200" kern="1200" dirty="0">
                <a:solidFill>
                  <a:schemeClr val="tx1"/>
                </a:solidFill>
                <a:effectLst/>
                <a:latin typeface="+mn-lt"/>
                <a:ea typeface="+mn-ea"/>
                <a:cs typeface="+mn-cs"/>
              </a:rPr>
              <a:t>站的氛围形成了不同于外界的特殊群体，复读可以加深他们的群体认同，这是复读</a:t>
            </a:r>
            <a:r>
              <a:rPr lang="zh-HK" altLang="en-US" sz="1200" kern="1200" dirty="0">
                <a:solidFill>
                  <a:schemeClr val="tx1"/>
                </a:solidFill>
                <a:effectLst/>
                <a:latin typeface="+mn-lt"/>
                <a:ea typeface="+mn-ea"/>
                <a:cs typeface="+mn-cs"/>
              </a:rPr>
              <a:t>背后的原因之一</a:t>
            </a:r>
            <a:endParaRPr lang="en-US" altLang="zh-HK"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HK" altLang="en-US" sz="1200" kern="1200" dirty="0">
                <a:solidFill>
                  <a:schemeClr val="tx1"/>
                </a:solidFill>
                <a:effectLst/>
                <a:latin typeface="+mn-lt"/>
                <a:ea typeface="+mn-ea"/>
                <a:cs typeface="+mn-cs"/>
              </a:rPr>
              <a:t>在问卷调查发复读弹幕的原因调查中</a:t>
            </a:r>
            <a:r>
              <a:rPr lang="zh-CN" altLang="en-US" sz="1200" kern="1200" dirty="0">
                <a:solidFill>
                  <a:schemeClr val="tx1"/>
                </a:solidFill>
                <a:effectLst/>
                <a:latin typeface="+mn-lt"/>
                <a:ea typeface="+mn-ea"/>
                <a:cs typeface="+mn-cs"/>
              </a:rPr>
              <a:t>，</a:t>
            </a:r>
            <a:r>
              <a:rPr lang="zh-HK" altLang="en-US" sz="1200" kern="1200" dirty="0">
                <a:solidFill>
                  <a:schemeClr val="tx1"/>
                </a:solidFill>
                <a:effectLst/>
                <a:latin typeface="+mn-lt"/>
                <a:ea typeface="+mn-ea"/>
                <a:cs typeface="+mn-cs"/>
              </a:rPr>
              <a:t>百分之四十点受访者都选择了感觉融入了大家</a:t>
            </a:r>
            <a:r>
              <a:rPr lang="zh-CN" altLang="en-US" sz="1200" kern="1200" dirty="0">
                <a:solidFill>
                  <a:schemeClr val="tx1"/>
                </a:solidFill>
                <a:effectLst/>
                <a:latin typeface="+mn-lt"/>
                <a:ea typeface="+mn-ea"/>
                <a:cs typeface="+mn-cs"/>
              </a:rPr>
              <a:t>，</a:t>
            </a:r>
            <a:r>
              <a:rPr lang="zh-HK" altLang="en-US" sz="1200" kern="1200" dirty="0">
                <a:solidFill>
                  <a:schemeClr val="tx1"/>
                </a:solidFill>
                <a:effectLst/>
                <a:latin typeface="+mn-lt"/>
                <a:ea typeface="+mn-ea"/>
                <a:cs typeface="+mn-cs"/>
              </a:rPr>
              <a:t>追求的可能过就是</a:t>
            </a:r>
            <a:r>
              <a:rPr lang="zh-CN" altLang="en-US" sz="1200" kern="1200" dirty="0">
                <a:solidFill>
                  <a:schemeClr val="tx1"/>
                </a:solidFill>
                <a:effectLst/>
                <a:latin typeface="+mn-lt"/>
                <a:ea typeface="+mn-ea"/>
                <a:cs typeface="+mn-cs"/>
              </a:rPr>
              <a:t>，</a:t>
            </a:r>
            <a:r>
              <a:rPr lang="zh-HK" altLang="en-US" sz="1200" kern="1200" dirty="0">
                <a:solidFill>
                  <a:schemeClr val="tx1"/>
                </a:solidFill>
                <a:effectLst/>
                <a:latin typeface="+mn-lt"/>
                <a:ea typeface="+mn-ea"/>
                <a:cs typeface="+mn-cs"/>
              </a:rPr>
              <a:t>多数人都认同找到了组织这一说法</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lang="en-US" altLang="zh-HK"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zh-HK" altLang="en-US" sz="1200" kern="1200" dirty="0">
                <a:solidFill>
                  <a:schemeClr val="tx1"/>
                </a:solidFill>
                <a:effectLst/>
                <a:latin typeface="+mn-lt"/>
                <a:ea typeface="+mn-ea"/>
                <a:cs typeface="+mn-cs"/>
              </a:rPr>
              <a:t>就拿</a:t>
            </a:r>
            <a:r>
              <a:rPr lang="en-US" altLang="zh-HK" sz="1200" kern="1200" dirty="0">
                <a:solidFill>
                  <a:schemeClr val="tx1"/>
                </a:solidFill>
                <a:effectLst/>
                <a:latin typeface="+mn-lt"/>
                <a:ea typeface="+mn-ea"/>
                <a:cs typeface="+mn-cs"/>
              </a:rPr>
              <a:t>B</a:t>
            </a:r>
            <a:r>
              <a:rPr lang="zh-HK" altLang="en-US" sz="1200" kern="1200" dirty="0">
                <a:solidFill>
                  <a:schemeClr val="tx1"/>
                </a:solidFill>
                <a:effectLst/>
                <a:latin typeface="+mn-lt"/>
                <a:ea typeface="+mn-ea"/>
                <a:cs typeface="+mn-cs"/>
              </a:rPr>
              <a:t>站粉丝为例</a:t>
            </a:r>
            <a:r>
              <a:rPr lang="zh-CN" altLang="en-US" sz="1200" kern="1200" dirty="0">
                <a:solidFill>
                  <a:schemeClr val="tx1"/>
                </a:solidFill>
                <a:effectLst/>
                <a:latin typeface="+mn-lt"/>
                <a:ea typeface="+mn-ea"/>
                <a:cs typeface="+mn-cs"/>
              </a:rPr>
              <a:t>，</a:t>
            </a:r>
            <a:r>
              <a:rPr lang="zh-HK" altLang="en-US" sz="1200" kern="1200" dirty="0">
                <a:solidFill>
                  <a:schemeClr val="tx1"/>
                </a:solidFill>
                <a:effectLst/>
                <a:latin typeface="+mn-lt"/>
                <a:ea typeface="+mn-ea"/>
                <a:cs typeface="+mn-cs"/>
              </a:rPr>
              <a:t>新年的时候会一起刷此生无悔入</a:t>
            </a:r>
            <a:r>
              <a:rPr lang="en-US" altLang="zh-HK" sz="1200" kern="1200" dirty="0">
                <a:solidFill>
                  <a:schemeClr val="tx1"/>
                </a:solidFill>
                <a:effectLst/>
                <a:latin typeface="+mn-lt"/>
                <a:ea typeface="+mn-ea"/>
                <a:cs typeface="+mn-cs"/>
              </a:rPr>
              <a:t>b</a:t>
            </a:r>
            <a:r>
              <a:rPr lang="zh-HK" altLang="en-US" sz="1200" kern="1200" dirty="0">
                <a:solidFill>
                  <a:schemeClr val="tx1"/>
                </a:solidFill>
                <a:effectLst/>
                <a:latin typeface="+mn-lt"/>
                <a:ea typeface="+mn-ea"/>
                <a:cs typeface="+mn-cs"/>
              </a:rPr>
              <a:t>站</a:t>
            </a:r>
            <a:endParaRPr lang="en-US" altLang="zh-HK"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zh-HK" altLang="en-US" sz="1200" kern="1200" dirty="0">
                <a:solidFill>
                  <a:schemeClr val="tx1"/>
                </a:solidFill>
                <a:effectLst/>
                <a:latin typeface="+mn-lt"/>
                <a:ea typeface="+mn-ea"/>
                <a:cs typeface="+mn-cs"/>
              </a:rPr>
              <a:t>改一下蓝色的两个框的内容</a:t>
            </a:r>
            <a:endParaRPr lang="en-US" altLang="zh-HK"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zh-HK" altLang="en-US" sz="1200" kern="1200" dirty="0">
                <a:solidFill>
                  <a:schemeClr val="tx1"/>
                </a:solidFill>
                <a:effectLst/>
                <a:latin typeface="+mn-lt"/>
                <a:ea typeface="+mn-ea"/>
                <a:cs typeface="+mn-cs"/>
              </a:rPr>
              <a:t>内容</a:t>
            </a:r>
            <a:r>
              <a:rPr lang="zh-CN" altLang="en-US" sz="1200" kern="1200" dirty="0">
                <a:solidFill>
                  <a:schemeClr val="tx1"/>
                </a:solidFill>
                <a:effectLst/>
                <a:latin typeface="+mn-lt"/>
                <a:ea typeface="+mn-ea"/>
                <a:cs typeface="+mn-cs"/>
              </a:rPr>
              <a:t>：</a:t>
            </a:r>
            <a:r>
              <a:rPr lang="zh-HK" altLang="en-US" sz="1200" kern="1200" dirty="0">
                <a:solidFill>
                  <a:schemeClr val="tx1"/>
                </a:solidFill>
                <a:effectLst/>
                <a:latin typeface="+mn-lt"/>
                <a:ea typeface="+mn-ea"/>
                <a:cs typeface="+mn-cs"/>
              </a:rPr>
              <a:t>模因论</a:t>
            </a:r>
            <a:endParaRPr lang="en-US" altLang="zh-HK"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zh-HK" altLang="en-US" sz="1200" kern="1200" dirty="0">
                <a:solidFill>
                  <a:schemeClr val="tx1"/>
                </a:solidFill>
                <a:effectLst/>
                <a:latin typeface="+mn-lt"/>
                <a:ea typeface="+mn-ea"/>
                <a:cs typeface="+mn-cs"/>
              </a:rPr>
              <a:t>主体</a:t>
            </a:r>
            <a:r>
              <a:rPr lang="zh-CN" altLang="en-US" sz="1200" kern="1200" dirty="0">
                <a:solidFill>
                  <a:schemeClr val="tx1"/>
                </a:solidFill>
                <a:effectLst/>
                <a:latin typeface="+mn-lt"/>
                <a:ea typeface="+mn-ea"/>
                <a:cs typeface="+mn-cs"/>
              </a:rPr>
              <a:t>：</a:t>
            </a:r>
            <a:r>
              <a:rPr lang="zh-HK" altLang="en-US" sz="1200" kern="1200" dirty="0">
                <a:solidFill>
                  <a:schemeClr val="tx1"/>
                </a:solidFill>
                <a:effectLst/>
                <a:latin typeface="+mn-lt"/>
                <a:ea typeface="+mn-ea"/>
                <a:cs typeface="+mn-cs"/>
              </a:rPr>
              <a:t>个人</a:t>
            </a:r>
            <a:r>
              <a:rPr lang="en-US" altLang="zh-CN" sz="1200" kern="1200" dirty="0">
                <a:solidFill>
                  <a:schemeClr val="tx1"/>
                </a:solidFill>
                <a:effectLst/>
                <a:latin typeface="+mn-lt"/>
                <a:ea typeface="+mn-ea"/>
                <a:cs typeface="+mn-cs"/>
              </a:rPr>
              <a:t>-</a:t>
            </a:r>
            <a:r>
              <a:rPr lang="zh-HK" altLang="en-US" sz="1200" kern="1200" dirty="0">
                <a:solidFill>
                  <a:schemeClr val="tx1"/>
                </a:solidFill>
                <a:effectLst/>
                <a:latin typeface="+mn-lt"/>
                <a:ea typeface="+mn-ea"/>
                <a:cs typeface="+mn-cs"/>
              </a:rPr>
              <a:t>群体</a:t>
            </a:r>
            <a:r>
              <a:rPr lang="en-US" altLang="zh-CN" sz="1200" kern="1200" dirty="0">
                <a:solidFill>
                  <a:schemeClr val="tx1"/>
                </a:solidFill>
                <a:effectLst/>
                <a:latin typeface="+mn-lt"/>
                <a:ea typeface="+mn-ea"/>
                <a:cs typeface="+mn-cs"/>
              </a:rPr>
              <a:t>-</a:t>
            </a:r>
            <a:r>
              <a:rPr lang="zh-HK" altLang="en-US" sz="1200" kern="1200" dirty="0">
                <a:solidFill>
                  <a:schemeClr val="tx1"/>
                </a:solidFill>
                <a:effectLst/>
                <a:latin typeface="+mn-lt"/>
                <a:ea typeface="+mn-ea"/>
                <a:cs typeface="+mn-cs"/>
              </a:rPr>
              <a:t>文化</a:t>
            </a:r>
            <a:endParaRPr lang="en-US" altLang="zh-HK"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zh-HK" altLang="en-US" sz="1200" kern="1200" dirty="0">
                <a:solidFill>
                  <a:schemeClr val="tx1"/>
                </a:solidFill>
                <a:effectLst/>
                <a:latin typeface="+mn-lt"/>
                <a:ea typeface="+mn-ea"/>
                <a:cs typeface="+mn-cs"/>
              </a:rPr>
              <a:t>群体</a:t>
            </a:r>
            <a:r>
              <a:rPr lang="zh-CN" altLang="en-US" sz="1200" kern="1200" dirty="0">
                <a:solidFill>
                  <a:schemeClr val="tx1"/>
                </a:solidFill>
                <a:effectLst/>
                <a:latin typeface="+mn-lt"/>
                <a:ea typeface="+mn-ea"/>
                <a:cs typeface="+mn-cs"/>
              </a:rPr>
              <a:t>：</a:t>
            </a:r>
            <a:r>
              <a:rPr lang="zh-HK" altLang="en-US" sz="1200" kern="1200" dirty="0">
                <a:solidFill>
                  <a:schemeClr val="tx1"/>
                </a:solidFill>
                <a:effectLst/>
                <a:latin typeface="+mn-lt"/>
                <a:ea typeface="+mn-ea"/>
                <a:cs typeface="+mn-cs"/>
              </a:rPr>
              <a:t>从众</a:t>
            </a:r>
            <a:r>
              <a:rPr lang="zh-CN" altLang="en-US" sz="1200" kern="1200" dirty="0">
                <a:solidFill>
                  <a:schemeClr val="tx1"/>
                </a:solidFill>
                <a:effectLst/>
                <a:latin typeface="+mn-lt"/>
                <a:ea typeface="+mn-ea"/>
                <a:cs typeface="+mn-cs"/>
              </a:rPr>
              <a:t>；</a:t>
            </a:r>
            <a:r>
              <a:rPr lang="zh-HK" altLang="en-US" sz="1200" kern="1200" dirty="0">
                <a:solidFill>
                  <a:schemeClr val="tx1"/>
                </a:solidFill>
                <a:effectLst/>
                <a:latin typeface="+mn-lt"/>
                <a:ea typeface="+mn-ea"/>
                <a:cs typeface="+mn-cs"/>
              </a:rPr>
              <a:t>群体仪式</a:t>
            </a:r>
            <a:endParaRPr lang="en-US" altLang="zh-HK"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lang="en-US" altLang="zh-HK"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09A10F-3035-4E8D-93B2-26543A4E3A39}"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45676180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kern="1200" dirty="0">
                <a:solidFill>
                  <a:schemeClr val="tx1"/>
                </a:solidFill>
                <a:effectLst/>
                <a:latin typeface="+mn-lt"/>
                <a:ea typeface="+mn-ea"/>
                <a:cs typeface="+mn-cs"/>
              </a:rPr>
              <a:t>另外，复读也是集体情绪的一个体现，</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en-US" altLang="zh-CN" sz="1200" kern="1200" dirty="0">
                <a:solidFill>
                  <a:schemeClr val="tx1"/>
                </a:solidFill>
                <a:effectLst/>
                <a:latin typeface="+mn-lt"/>
                <a:ea typeface="+mn-ea"/>
                <a:cs typeface="+mn-cs"/>
              </a:rPr>
              <a:t>B</a:t>
            </a:r>
            <a:r>
              <a:rPr lang="zh-CN" altLang="en-US" sz="1200" kern="1200" dirty="0">
                <a:solidFill>
                  <a:schemeClr val="tx1"/>
                </a:solidFill>
                <a:effectLst/>
                <a:latin typeface="+mn-lt"/>
                <a:ea typeface="+mn-ea"/>
                <a:cs typeface="+mn-cs"/>
              </a:rPr>
              <a:t>站群体在互动时抒发着他们的集体情绪，并通过复读来提升感情能量</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zh-HK" altLang="en-US" sz="1200" kern="1200" dirty="0">
                <a:solidFill>
                  <a:schemeClr val="tx1"/>
                </a:solidFill>
                <a:effectLst/>
                <a:latin typeface="+mn-lt"/>
                <a:ea typeface="+mn-ea"/>
                <a:cs typeface="+mn-cs"/>
              </a:rPr>
              <a:t>简而言之</a:t>
            </a:r>
            <a:r>
              <a:rPr lang="zh-CN" altLang="en-US" sz="1200" kern="1200" dirty="0">
                <a:solidFill>
                  <a:schemeClr val="tx1"/>
                </a:solidFill>
                <a:effectLst/>
                <a:latin typeface="+mn-lt"/>
                <a:ea typeface="+mn-ea"/>
                <a:cs typeface="+mn-cs"/>
              </a:rPr>
              <a:t>，</a:t>
            </a:r>
            <a:r>
              <a:rPr lang="zh-HK" altLang="en-US" sz="1200" kern="1200" dirty="0">
                <a:solidFill>
                  <a:schemeClr val="tx1"/>
                </a:solidFill>
                <a:effectLst/>
                <a:latin typeface="+mn-lt"/>
                <a:ea typeface="+mn-ea"/>
                <a:cs typeface="+mn-cs"/>
              </a:rPr>
              <a:t>我们可以理解为</a:t>
            </a:r>
            <a:r>
              <a:rPr lang="zh-CN" altLang="en-US"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1</a:t>
            </a:r>
            <a:r>
              <a:rPr lang="zh-HK" altLang="en-US" sz="1200" kern="1200" dirty="0">
                <a:solidFill>
                  <a:schemeClr val="tx1"/>
                </a:solidFill>
                <a:effectLst/>
                <a:latin typeface="+mn-lt"/>
                <a:ea typeface="+mn-ea"/>
                <a:cs typeface="+mn-cs"/>
              </a:rPr>
              <a:t>情绪化的表达更容易会被复读</a:t>
            </a:r>
            <a:r>
              <a:rPr lang="zh-CN" altLang="en-US" sz="1200" kern="1200" dirty="0">
                <a:solidFill>
                  <a:schemeClr val="tx1"/>
                </a:solidFill>
                <a:effectLst/>
                <a:latin typeface="+mn-lt"/>
                <a:ea typeface="+mn-ea"/>
                <a:cs typeface="+mn-cs"/>
              </a:rPr>
              <a:t>，</a:t>
            </a:r>
            <a:r>
              <a:rPr lang="zh-HK" altLang="en-US" sz="1200" kern="1200" dirty="0">
                <a:solidFill>
                  <a:schemeClr val="tx1"/>
                </a:solidFill>
                <a:effectLst/>
                <a:latin typeface="+mn-lt"/>
                <a:ea typeface="+mn-ea"/>
                <a:cs typeface="+mn-cs"/>
              </a:rPr>
              <a:t>例如说我们都喜欢刷</a:t>
            </a:r>
            <a:r>
              <a:rPr lang="en-US" altLang="zh-CN" sz="1200" kern="1200" dirty="0">
                <a:solidFill>
                  <a:schemeClr val="tx1"/>
                </a:solidFill>
                <a:effectLst/>
                <a:latin typeface="+mn-lt"/>
                <a:ea typeface="+mn-ea"/>
                <a:cs typeface="+mn-cs"/>
              </a:rPr>
              <a:t>233333</a:t>
            </a:r>
            <a:r>
              <a:rPr lang="zh-CN" altLang="en-US"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6666</a:t>
            </a:r>
            <a:r>
              <a:rPr lang="zh-HK" altLang="en-US" sz="1200" kern="1200" dirty="0">
                <a:solidFill>
                  <a:schemeClr val="tx1"/>
                </a:solidFill>
                <a:effectLst/>
                <a:latin typeface="+mn-lt"/>
                <a:ea typeface="+mn-ea"/>
                <a:cs typeface="+mn-cs"/>
              </a:rPr>
              <a:t>这样的带情绪的符号</a:t>
            </a:r>
            <a:r>
              <a:rPr lang="zh-CN" altLang="en-US" sz="1200" kern="1200" dirty="0">
                <a:solidFill>
                  <a:schemeClr val="tx1"/>
                </a:solidFill>
                <a:effectLst/>
                <a:latin typeface="+mn-lt"/>
                <a:ea typeface="+mn-ea"/>
                <a:cs typeface="+mn-cs"/>
              </a:rPr>
              <a:t>，</a:t>
            </a:r>
            <a:r>
              <a:rPr lang="zh-HK" altLang="en-US" sz="1200" kern="1200" dirty="0">
                <a:solidFill>
                  <a:schemeClr val="tx1"/>
                </a:solidFill>
                <a:effectLst/>
                <a:latin typeface="+mn-lt"/>
                <a:ea typeface="+mn-ea"/>
                <a:cs typeface="+mn-cs"/>
              </a:rPr>
              <a:t>开花是最受欢迎的六学梗也可以说明</a:t>
            </a:r>
            <a:endParaRPr lang="en-US" altLang="zh-HK"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en-US" altLang="zh-CN" sz="1200" kern="1200" dirty="0">
                <a:solidFill>
                  <a:schemeClr val="tx1"/>
                </a:solidFill>
                <a:effectLst/>
                <a:latin typeface="+mn-lt"/>
                <a:ea typeface="+mn-ea"/>
                <a:cs typeface="+mn-cs"/>
              </a:rPr>
              <a:t>2</a:t>
            </a:r>
            <a:r>
              <a:rPr lang="zh-HK" altLang="en-US" sz="1200" kern="1200" dirty="0">
                <a:solidFill>
                  <a:schemeClr val="tx1"/>
                </a:solidFill>
                <a:effectLst/>
                <a:latin typeface="+mn-lt"/>
                <a:ea typeface="+mn-ea"/>
                <a:cs typeface="+mn-cs"/>
              </a:rPr>
              <a:t>一个成功的仪式会增加感情能量</a:t>
            </a:r>
            <a:r>
              <a:rPr lang="zh-CN" altLang="en-US" sz="1200" kern="1200" dirty="0">
                <a:solidFill>
                  <a:schemeClr val="tx1"/>
                </a:solidFill>
                <a:effectLst/>
                <a:latin typeface="+mn-lt"/>
                <a:ea typeface="+mn-ea"/>
                <a:cs typeface="+mn-cs"/>
              </a:rPr>
              <a:t>，</a:t>
            </a:r>
            <a:r>
              <a:rPr lang="zh-HK" altLang="en-US" sz="1200" kern="1200" dirty="0">
                <a:solidFill>
                  <a:schemeClr val="tx1"/>
                </a:solidFill>
                <a:effectLst/>
                <a:latin typeface="+mn-lt"/>
                <a:ea typeface="+mn-ea"/>
                <a:cs typeface="+mn-cs"/>
              </a:rPr>
              <a:t>特别是一些打</a:t>
            </a:r>
            <a:r>
              <a:rPr lang="en-US" altLang="zh-HK" sz="1200" kern="1200" dirty="0">
                <a:solidFill>
                  <a:schemeClr val="tx1"/>
                </a:solidFill>
                <a:effectLst/>
                <a:latin typeface="+mn-lt"/>
                <a:ea typeface="+mn-ea"/>
                <a:cs typeface="+mn-cs"/>
              </a:rPr>
              <a:t>CALL</a:t>
            </a:r>
            <a:r>
              <a:rPr lang="zh-HK" altLang="en-US" sz="1200" kern="1200" dirty="0">
                <a:solidFill>
                  <a:schemeClr val="tx1"/>
                </a:solidFill>
                <a:effectLst/>
                <a:latin typeface="+mn-lt"/>
                <a:ea typeface="+mn-ea"/>
                <a:cs typeface="+mn-cs"/>
              </a:rPr>
              <a:t>应援的弹幕</a:t>
            </a:r>
            <a:r>
              <a:rPr lang="zh-CN" altLang="en-US" sz="1200" kern="1200" dirty="0">
                <a:solidFill>
                  <a:schemeClr val="tx1"/>
                </a:solidFill>
                <a:effectLst/>
                <a:latin typeface="+mn-lt"/>
                <a:ea typeface="+mn-ea"/>
                <a:cs typeface="+mn-cs"/>
              </a:rPr>
              <a:t>，</a:t>
            </a:r>
            <a:r>
              <a:rPr lang="zh-HK" altLang="en-US" sz="1200" kern="1200" dirty="0">
                <a:solidFill>
                  <a:schemeClr val="tx1"/>
                </a:solidFill>
                <a:effectLst/>
                <a:latin typeface="+mn-lt"/>
                <a:ea typeface="+mn-ea"/>
                <a:cs typeface="+mn-cs"/>
              </a:rPr>
              <a:t>反过来说</a:t>
            </a:r>
            <a:r>
              <a:rPr lang="zh-CN" altLang="en-US" sz="1200" kern="1200" dirty="0">
                <a:solidFill>
                  <a:schemeClr val="tx1"/>
                </a:solidFill>
                <a:effectLst/>
                <a:latin typeface="+mn-lt"/>
                <a:ea typeface="+mn-ea"/>
                <a:cs typeface="+mn-cs"/>
              </a:rPr>
              <a:t>，</a:t>
            </a:r>
            <a:r>
              <a:rPr lang="zh-HK" altLang="en-US" sz="1200" kern="1200" dirty="0">
                <a:solidFill>
                  <a:schemeClr val="tx1"/>
                </a:solidFill>
                <a:effectLst/>
                <a:latin typeface="+mn-lt"/>
                <a:ea typeface="+mn-ea"/>
                <a:cs typeface="+mn-cs"/>
              </a:rPr>
              <a:t>大家在刷屏打</a:t>
            </a:r>
            <a:r>
              <a:rPr lang="en-US" altLang="zh-HK" sz="1200" kern="1200" dirty="0">
                <a:solidFill>
                  <a:schemeClr val="tx1"/>
                </a:solidFill>
                <a:effectLst/>
                <a:latin typeface="+mn-lt"/>
                <a:ea typeface="+mn-ea"/>
                <a:cs typeface="+mn-cs"/>
              </a:rPr>
              <a:t>call</a:t>
            </a:r>
            <a:r>
              <a:rPr lang="zh-HK" altLang="en-US" sz="1200" kern="1200" dirty="0">
                <a:solidFill>
                  <a:schemeClr val="tx1"/>
                </a:solidFill>
                <a:effectLst/>
                <a:latin typeface="+mn-lt"/>
                <a:ea typeface="+mn-ea"/>
                <a:cs typeface="+mn-cs"/>
              </a:rPr>
              <a:t>时目的也是抒发自己的感情</a:t>
            </a:r>
            <a:r>
              <a:rPr lang="zh-CN" altLang="en-US" sz="1200" kern="1200" dirty="0">
                <a:solidFill>
                  <a:schemeClr val="tx1"/>
                </a:solidFill>
                <a:effectLst/>
                <a:latin typeface="+mn-lt"/>
                <a:ea typeface="+mn-ea"/>
                <a:cs typeface="+mn-cs"/>
              </a:rPr>
              <a:t>，</a:t>
            </a:r>
            <a:r>
              <a:rPr lang="zh-HK" altLang="en-US" sz="1200" kern="1200" dirty="0">
                <a:solidFill>
                  <a:schemeClr val="tx1"/>
                </a:solidFill>
                <a:effectLst/>
                <a:latin typeface="+mn-lt"/>
                <a:ea typeface="+mn-ea"/>
                <a:cs typeface="+mn-cs"/>
              </a:rPr>
              <a:t>这也是复读的动机之一</a:t>
            </a:r>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09A10F-3035-4E8D-93B2-26543A4E3A39}"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4405928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当我们小组更深入地打算探究</a:t>
            </a:r>
            <a:r>
              <a:rPr lang="en-US" altLang="zh-CN" dirty="0"/>
              <a:t>B</a:t>
            </a:r>
            <a:r>
              <a:rPr lang="zh-CN" altLang="en-US" dirty="0"/>
              <a:t>站弹幕的时候，发现了一个有趣的现象。如图中一样，我们常常可以看到成群结队的网友一起刷同一个内容的弹幕，亦或是模仿别人的梗，稍加改造发和别人相似的内容。为何大家执着于说和别人一样的话？为什么执着于模仿他人的话</a:t>
            </a:r>
            <a:r>
              <a:rPr lang="en-US" altLang="zh-CN" dirty="0"/>
              <a:t>?</a:t>
            </a:r>
            <a:r>
              <a:rPr lang="zh-CN" altLang="en-US" sz="1200" b="1" kern="100" dirty="0">
                <a:solidFill>
                  <a:srgbClr val="6AC1EC"/>
                </a:solidFill>
                <a:latin typeface="等线" panose="02010600030101010101" pitchFamily="2" charset="-122"/>
                <a:cs typeface="Times New Roman" panose="02020603050405020304" pitchFamily="18" charset="0"/>
              </a:rPr>
              <a:t>人类的本质就是复读机吗？</a:t>
            </a:r>
            <a:r>
              <a:rPr lang="zh-CN" altLang="en-US" dirty="0"/>
              <a:t>我们小组打算对这一现象进行深入的研究时，寻找一些文献，对这一现象进行了界定。即弹幕复读现象就是弹幕语言的模仿行为。除了一模一样的复读机之外，还有对网络语言的仿拟。</a:t>
            </a:r>
            <a:r>
              <a:rPr lang="zh-CN" altLang="en-US" kern="100" dirty="0">
                <a:latin typeface="等线" panose="02010600030101010101" pitchFamily="2" charset="-122"/>
                <a:cs typeface="Times New Roman" panose="02020603050405020304" pitchFamily="18" charset="0"/>
              </a:rPr>
              <a:t> 仿拟是一种有意模仿既存的词语、名句、名篇的结构形式而更替为全新内容来表情达意的修辞方式。</a:t>
            </a:r>
            <a:endParaRPr lang="zh-CN" altLang="en-US" dirty="0"/>
          </a:p>
        </p:txBody>
      </p:sp>
      <p:sp>
        <p:nvSpPr>
          <p:cNvPr id="4" name="灯片编号占位符 3"/>
          <p:cNvSpPr>
            <a:spLocks noGrp="1"/>
          </p:cNvSpPr>
          <p:nvPr>
            <p:ph type="sldNum" sz="quarter" idx="10"/>
          </p:nvPr>
        </p:nvSpPr>
        <p:spPr/>
        <p:txBody>
          <a:bodyPr/>
          <a:lstStyle/>
          <a:p>
            <a:fld id="{5E09A10F-3035-4E8D-93B2-26543A4E3A39}" type="slidenum">
              <a:rPr lang="zh-CN" altLang="en-US" smtClean="0"/>
              <a:t>7</a:t>
            </a:fld>
            <a:endParaRPr lang="zh-CN" altLang="en-US"/>
          </a:p>
        </p:txBody>
      </p:sp>
    </p:spTree>
    <p:extLst>
      <p:ext uri="{BB962C8B-B14F-4D97-AF65-F5344CB8AC3E}">
        <p14:creationId xmlns:p14="http://schemas.microsoft.com/office/powerpoint/2010/main" val="122832944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HK" altLang="en-US" sz="1200" kern="1200" dirty="0">
                <a:solidFill>
                  <a:schemeClr val="tx1"/>
                </a:solidFill>
                <a:effectLst/>
                <a:latin typeface="+mn-lt"/>
                <a:ea typeface="+mn-ea"/>
                <a:cs typeface="+mn-cs"/>
              </a:rPr>
              <a:t>最后</a:t>
            </a:r>
            <a:r>
              <a:rPr lang="zh-CN" altLang="en-US" sz="1200" kern="1200" dirty="0">
                <a:solidFill>
                  <a:schemeClr val="tx1"/>
                </a:solidFill>
                <a:effectLst/>
                <a:latin typeface="+mn-lt"/>
                <a:ea typeface="+mn-ea"/>
                <a:cs typeface="+mn-cs"/>
              </a:rPr>
              <a:t>，</a:t>
            </a:r>
            <a:r>
              <a:rPr lang="zh-HK" altLang="en-US" sz="1200" kern="1200" dirty="0">
                <a:solidFill>
                  <a:schemeClr val="tx1"/>
                </a:solidFill>
                <a:effectLst/>
                <a:latin typeface="+mn-lt"/>
                <a:ea typeface="+mn-ea"/>
                <a:cs typeface="+mn-cs"/>
              </a:rPr>
              <a:t>从仪式的角度</a:t>
            </a:r>
            <a:r>
              <a:rPr lang="zh-CN" altLang="en-US" sz="1200" kern="1200" dirty="0">
                <a:solidFill>
                  <a:schemeClr val="tx1"/>
                </a:solidFill>
                <a:effectLst/>
                <a:latin typeface="+mn-lt"/>
                <a:ea typeface="+mn-ea"/>
                <a:cs typeface="+mn-cs"/>
              </a:rPr>
              <a:t>，</a:t>
            </a:r>
            <a:r>
              <a:rPr lang="zh-HK" altLang="en-US" sz="1200" kern="1200" dirty="0">
                <a:solidFill>
                  <a:schemeClr val="tx1"/>
                </a:solidFill>
                <a:effectLst/>
                <a:latin typeface="+mn-lt"/>
                <a:ea typeface="+mn-ea"/>
                <a:cs typeface="+mn-cs"/>
              </a:rPr>
              <a:t>复读可能是群体所形成的一种共同语言</a:t>
            </a:r>
            <a:endParaRPr lang="en-US" altLang="zh-HK"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zh-HK" altLang="en-US" sz="1200" kern="1200" dirty="0">
                <a:solidFill>
                  <a:schemeClr val="tx1"/>
                </a:solidFill>
                <a:effectLst/>
                <a:latin typeface="+mn-lt"/>
                <a:ea typeface="+mn-ea"/>
                <a:cs typeface="+mn-cs"/>
              </a:rPr>
              <a:t>从对资深用户的采访中</a:t>
            </a:r>
            <a:r>
              <a:rPr lang="zh-CN" altLang="en-US" sz="1200" kern="1200" dirty="0">
                <a:solidFill>
                  <a:schemeClr val="tx1"/>
                </a:solidFill>
                <a:effectLst/>
                <a:latin typeface="+mn-lt"/>
                <a:ea typeface="+mn-ea"/>
                <a:cs typeface="+mn-cs"/>
              </a:rPr>
              <a:t>，</a:t>
            </a:r>
            <a:r>
              <a:rPr lang="zh-HK" altLang="en-US" sz="1200" kern="1200" dirty="0">
                <a:solidFill>
                  <a:schemeClr val="tx1"/>
                </a:solidFill>
                <a:effectLst/>
                <a:latin typeface="+mn-lt"/>
                <a:ea typeface="+mn-ea"/>
                <a:cs typeface="+mn-cs"/>
              </a:rPr>
              <a:t>他告诉我们许多梗的来源于Ｂ站不同的圈子群体</a:t>
            </a:r>
            <a:r>
              <a:rPr lang="zh-CN" altLang="en-US" sz="1200" kern="1200" dirty="0">
                <a:solidFill>
                  <a:schemeClr val="tx1"/>
                </a:solidFill>
                <a:effectLst/>
                <a:latin typeface="+mn-lt"/>
                <a:ea typeface="+mn-ea"/>
                <a:cs typeface="+mn-cs"/>
              </a:rPr>
              <a:t>，</a:t>
            </a:r>
            <a:r>
              <a:rPr lang="zh-HK" altLang="en-US" sz="1200" kern="1200" dirty="0">
                <a:solidFill>
                  <a:schemeClr val="tx1"/>
                </a:solidFill>
                <a:effectLst/>
                <a:latin typeface="+mn-lt"/>
                <a:ea typeface="+mn-ea"/>
                <a:cs typeface="+mn-cs"/>
              </a:rPr>
              <a:t>例如说不同的粉丝群体会形成不同的应援用语</a:t>
            </a:r>
            <a:r>
              <a:rPr lang="zh-CN" altLang="en-US" sz="1200" kern="1200" dirty="0">
                <a:solidFill>
                  <a:schemeClr val="tx1"/>
                </a:solidFill>
                <a:effectLst/>
                <a:latin typeface="+mn-lt"/>
                <a:ea typeface="+mn-ea"/>
                <a:cs typeface="+mn-cs"/>
              </a:rPr>
              <a:t>，</a:t>
            </a:r>
            <a:endParaRPr lang="en-US" altLang="zh-HK"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zh-HK" altLang="en-US" sz="1200" kern="1200" dirty="0">
                <a:solidFill>
                  <a:schemeClr val="tx1"/>
                </a:solidFill>
                <a:effectLst/>
                <a:latin typeface="+mn-lt"/>
                <a:ea typeface="+mn-ea"/>
                <a:cs typeface="+mn-cs"/>
              </a:rPr>
              <a:t>在看视频刷这些应援的话</a:t>
            </a:r>
            <a:r>
              <a:rPr lang="zh-CN" altLang="en-US" sz="1200" kern="1200" dirty="0">
                <a:solidFill>
                  <a:schemeClr val="tx1"/>
                </a:solidFill>
                <a:effectLst/>
                <a:latin typeface="+mn-lt"/>
                <a:ea typeface="+mn-ea"/>
                <a:cs typeface="+mn-cs"/>
              </a:rPr>
              <a:t>，</a:t>
            </a:r>
            <a:r>
              <a:rPr lang="zh-HK" altLang="en-US" sz="1200" kern="1200" dirty="0">
                <a:solidFill>
                  <a:schemeClr val="tx1"/>
                </a:solidFill>
                <a:effectLst/>
                <a:latin typeface="+mn-lt"/>
                <a:ea typeface="+mn-ea"/>
                <a:cs typeface="+mn-cs"/>
              </a:rPr>
              <a:t>就可以简单地表明自己的身份</a:t>
            </a:r>
            <a:endParaRPr lang="en-US" altLang="zh-HK"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zh-HK" altLang="en-US" sz="1200" kern="1200" dirty="0">
                <a:solidFill>
                  <a:schemeClr val="tx1"/>
                </a:solidFill>
                <a:effectLst/>
                <a:latin typeface="+mn-lt"/>
                <a:ea typeface="+mn-ea"/>
                <a:cs typeface="+mn-cs"/>
              </a:rPr>
              <a:t>这里</a:t>
            </a:r>
            <a:r>
              <a:rPr lang="en-US" altLang="zh-HK" sz="1200" kern="1200" dirty="0">
                <a:solidFill>
                  <a:schemeClr val="tx1"/>
                </a:solidFill>
                <a:effectLst/>
                <a:latin typeface="+mn-lt"/>
                <a:ea typeface="+mn-ea"/>
                <a:cs typeface="+mn-cs"/>
              </a:rPr>
              <a:t>PPT</a:t>
            </a:r>
            <a:r>
              <a:rPr lang="zh-HK" altLang="en-US" sz="1200" kern="1200" dirty="0">
                <a:solidFill>
                  <a:schemeClr val="tx1"/>
                </a:solidFill>
                <a:effectLst/>
                <a:latin typeface="+mn-lt"/>
                <a:ea typeface="+mn-ea"/>
                <a:cs typeface="+mn-cs"/>
              </a:rPr>
              <a:t>的话要改</a:t>
            </a:r>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09A10F-3035-4E8D-93B2-26543A4E3A39}"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50011213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借用互动仪式链模型来阐述</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09A10F-3035-4E8D-93B2-26543A4E3A39}"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63305903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HK" altLang="en-US" dirty="0"/>
              <a:t>仪式条件</a:t>
            </a:r>
            <a:r>
              <a:rPr lang="zh-CN" altLang="en-US" dirty="0"/>
              <a:t> ：</a:t>
            </a:r>
            <a:r>
              <a:rPr lang="zh-HK" altLang="en-US" dirty="0"/>
              <a:t>局外人</a:t>
            </a:r>
            <a:endParaRPr lang="en-US" altLang="zh-HK" dirty="0"/>
          </a:p>
          <a:p>
            <a:endParaRPr lang="en-US" altLang="zh-CN" dirty="0"/>
          </a:p>
          <a:p>
            <a:r>
              <a:rPr lang="zh-HK" altLang="en-US" dirty="0"/>
              <a:t>另外不同的用户会对弹幕复读行为有不同的看法</a:t>
            </a:r>
            <a:r>
              <a:rPr lang="zh-CN" altLang="en-US" dirty="0"/>
              <a:t>，</a:t>
            </a:r>
            <a:r>
              <a:rPr lang="zh-HK" altLang="en-US" dirty="0"/>
              <a:t>我们可以用群体仪式的限制条件来解释</a:t>
            </a:r>
            <a:endParaRPr lang="en-US" altLang="zh-HK" dirty="0"/>
          </a:p>
          <a:p>
            <a:endParaRPr lang="en-US" altLang="zh-CN" dirty="0"/>
          </a:p>
          <a:p>
            <a:r>
              <a:rPr lang="zh-CN" altLang="en-US" dirty="0"/>
              <a:t>从资深用户的深访可以看到，刷屏要让用户感到喜爱而不是讨厌，必须是限制在同一个群体内的，如果这些仪式被外界的人滥用，会让内部人感到厌烦。</a:t>
            </a:r>
            <a:endParaRPr lang="en-US" altLang="zh-HK" dirty="0"/>
          </a:p>
          <a:p>
            <a:endParaRPr lang="en-US" altLang="zh-CN" dirty="0"/>
          </a:p>
          <a:p>
            <a:endParaRPr lang="en-US" altLang="zh-CN" dirty="0"/>
          </a:p>
          <a:p>
            <a:r>
              <a:rPr lang="zh-CN" altLang="en-US" dirty="0"/>
              <a:t>例如：正面</a:t>
            </a:r>
            <a:r>
              <a:rPr lang="en-US" altLang="zh-CN" baseline="0" dirty="0"/>
              <a:t>/</a:t>
            </a:r>
            <a:r>
              <a:rPr lang="zh-CN" altLang="en-US" baseline="0" dirty="0"/>
              <a:t>反面</a:t>
            </a:r>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09A10F-3035-4E8D-93B2-26543A4E3A39}"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13846593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最后，从文化层面</a:t>
            </a:r>
            <a:r>
              <a:rPr lang="zh-HK" altLang="en-US" dirty="0"/>
              <a:t>来讲</a:t>
            </a:r>
            <a:endParaRPr lang="en-US" altLang="zh-HK" dirty="0"/>
          </a:p>
          <a:p>
            <a:endParaRPr lang="en-US" altLang="zh-CN" dirty="0"/>
          </a:p>
          <a:p>
            <a:r>
              <a:rPr lang="zh-HK" altLang="en-US" dirty="0"/>
              <a:t>弹幕复读</a:t>
            </a:r>
            <a:r>
              <a:rPr lang="zh-CN" altLang="en-US" dirty="0"/>
              <a:t>，</a:t>
            </a:r>
            <a:r>
              <a:rPr lang="zh-HK" altLang="en-US" dirty="0"/>
              <a:t>特别是刷梗</a:t>
            </a:r>
            <a:r>
              <a:rPr lang="zh-CN" altLang="en-US" dirty="0"/>
              <a:t>，</a:t>
            </a:r>
            <a:r>
              <a:rPr lang="zh-HK" altLang="en-US" dirty="0"/>
              <a:t>是一种亚文化</a:t>
            </a:r>
            <a:endParaRPr lang="en-US" altLang="zh-HK" dirty="0"/>
          </a:p>
          <a:p>
            <a:r>
              <a:rPr lang="zh-HK" altLang="en-US" dirty="0"/>
              <a:t>现象</a:t>
            </a:r>
            <a:r>
              <a:rPr lang="zh-CN" altLang="en-US" dirty="0"/>
              <a:t>，</a:t>
            </a:r>
            <a:r>
              <a:rPr lang="zh-HK" altLang="en-US" dirty="0"/>
              <a:t>可以用亚文化的一些来解释</a:t>
            </a:r>
            <a:endParaRPr lang="en-US" altLang="zh-HK" dirty="0"/>
          </a:p>
          <a:p>
            <a:r>
              <a:rPr lang="zh-HK" altLang="en-US" dirty="0"/>
              <a:t>吐槽文化</a:t>
            </a:r>
            <a:endParaRPr lang="en-US" altLang="zh-HK" dirty="0"/>
          </a:p>
          <a:p>
            <a:r>
              <a:rPr lang="zh-HK" altLang="en-US" dirty="0"/>
              <a:t>例如说六学梗</a:t>
            </a:r>
            <a:r>
              <a:rPr lang="zh-CN" altLang="en-US" dirty="0"/>
              <a:t>，</a:t>
            </a:r>
            <a:r>
              <a:rPr lang="zh-HK" altLang="en-US" dirty="0"/>
              <a:t>一开始的流传</a:t>
            </a:r>
            <a:endParaRPr lang="en-US" altLang="zh-CN" dirty="0"/>
          </a:p>
          <a:p>
            <a:r>
              <a:rPr lang="zh-HK" altLang="en-US" dirty="0"/>
              <a:t>还有一些典型的模仿行为</a:t>
            </a:r>
            <a:r>
              <a:rPr lang="zh-CN" altLang="en-US" dirty="0"/>
              <a:t> </a:t>
            </a:r>
            <a:r>
              <a:rPr lang="en-US" altLang="zh-CN" dirty="0"/>
              <a:t>+1</a:t>
            </a:r>
            <a:r>
              <a:rPr lang="zh-HK" altLang="en-US" dirty="0"/>
              <a:t>秒</a:t>
            </a:r>
            <a:r>
              <a:rPr lang="zh-CN" altLang="en-US" dirty="0"/>
              <a:t>，</a:t>
            </a:r>
            <a:r>
              <a:rPr lang="zh-HK" altLang="en-US" dirty="0"/>
              <a:t>富强民主文明和谐</a:t>
            </a:r>
            <a:endParaRPr lang="en-US" altLang="zh-HK" dirty="0"/>
          </a:p>
          <a:p>
            <a:endParaRPr lang="en-US" altLang="zh-CN" dirty="0"/>
          </a:p>
          <a:p>
            <a:endParaRPr lang="en-US" altLang="zh-CN" dirty="0"/>
          </a:p>
          <a:p>
            <a:endParaRPr lang="en-US" altLang="zh-CN" dirty="0"/>
          </a:p>
          <a:p>
            <a:r>
              <a:rPr lang="zh-HK" altLang="en-US" dirty="0"/>
              <a:t>狂欢理论认为</a:t>
            </a:r>
            <a:r>
              <a:rPr lang="zh-CN" altLang="en-US" dirty="0"/>
              <a:t>：</a:t>
            </a:r>
            <a:r>
              <a:rPr lang="zh-HK" altLang="en-US" dirty="0"/>
              <a:t>传播本身就是目的</a:t>
            </a:r>
            <a:r>
              <a:rPr lang="zh-CN" altLang="en-US" dirty="0"/>
              <a:t>，</a:t>
            </a:r>
            <a:r>
              <a:rPr lang="zh-HK" altLang="en-US" dirty="0"/>
              <a:t>内容不重要</a:t>
            </a:r>
            <a:r>
              <a:rPr lang="zh-CN" altLang="en-US" dirty="0"/>
              <a:t>，</a:t>
            </a:r>
            <a:r>
              <a:rPr lang="zh-HK" altLang="en-US" dirty="0"/>
              <a:t>我们可以单纯从复读传播中获得乐趣</a:t>
            </a:r>
            <a:r>
              <a:rPr lang="zh-CN" altLang="en-US" dirty="0"/>
              <a:t>，</a:t>
            </a:r>
            <a:r>
              <a:rPr lang="zh-HK" altLang="en-US" dirty="0"/>
              <a:t>问卷说明</a:t>
            </a:r>
            <a:r>
              <a:rPr lang="zh-CN" altLang="en-US" dirty="0"/>
              <a:t> ，</a:t>
            </a:r>
            <a:r>
              <a:rPr lang="zh-HK" altLang="en-US" dirty="0"/>
              <a:t>复读或者看别人复读本身就很有意思</a:t>
            </a:r>
            <a:endParaRPr lang="en-US" altLang="zh-CN"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09A10F-3035-4E8D-93B2-26543A4E3A39}"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89299016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首先使移动端发弹幕更加方便，可以提</a:t>
            </a:r>
            <a:r>
              <a:rPr lang="zh-CN" altLang="zh-CN" dirty="0"/>
              <a:t>升用户粘性，增加用户参与弹幕讨论的可能性</a:t>
            </a:r>
            <a:r>
              <a:rPr lang="zh-CN" altLang="en-US" dirty="0"/>
              <a:t>。其次，采用</a:t>
            </a:r>
            <a:r>
              <a:rPr lang="zh-CN" altLang="zh-CN" dirty="0"/>
              <a:t>初始值为</a:t>
            </a:r>
            <a:r>
              <a:rPr lang="en-US" altLang="zh-CN" dirty="0"/>
              <a:t>1/4</a:t>
            </a:r>
            <a:r>
              <a:rPr lang="zh-CN" altLang="zh-CN" dirty="0"/>
              <a:t>屏或</a:t>
            </a:r>
            <a:r>
              <a:rPr lang="en-US" altLang="zh-CN" dirty="0"/>
              <a:t>1/2</a:t>
            </a:r>
            <a:r>
              <a:rPr lang="zh-CN" altLang="zh-CN" dirty="0"/>
              <a:t>屏，</a:t>
            </a:r>
            <a:r>
              <a:rPr lang="zh-CN" altLang="en-US" dirty="0"/>
              <a:t>使</a:t>
            </a:r>
            <a:r>
              <a:rPr lang="zh-CN" altLang="zh-CN" dirty="0"/>
              <a:t>移动端弹幕显示比</a:t>
            </a:r>
            <a:r>
              <a:rPr lang="en-US" altLang="zh-CN" dirty="0"/>
              <a:t>PC</a:t>
            </a:r>
            <a:r>
              <a:rPr lang="zh-CN" altLang="zh-CN" dirty="0"/>
              <a:t>少</a:t>
            </a:r>
            <a:r>
              <a:rPr lang="zh-CN" altLang="en-US" dirty="0"/>
              <a:t>，</a:t>
            </a:r>
            <a:r>
              <a:rPr lang="zh-CN" altLang="zh-CN" dirty="0"/>
              <a:t>降低用户对弹幕太多的负面情绪</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dirty="0"/>
              <a:t>增加关于屏蔽功能的</a:t>
            </a:r>
            <a:r>
              <a:rPr lang="en-US" altLang="zh-CN" dirty="0"/>
              <a:t>UI</a:t>
            </a:r>
            <a:r>
              <a:rPr lang="zh-CN" altLang="zh-CN" dirty="0"/>
              <a:t>教程，特别是移动端</a:t>
            </a:r>
            <a:r>
              <a:rPr lang="zh-CN" altLang="en-US" dirty="0"/>
              <a:t>。</a:t>
            </a:r>
            <a:r>
              <a:rPr lang="zh-CN" altLang="zh-CN" dirty="0"/>
              <a:t>许多用户并不了解</a:t>
            </a:r>
            <a:r>
              <a:rPr lang="en-US" altLang="zh-CN" dirty="0"/>
              <a:t>B</a:t>
            </a:r>
            <a:r>
              <a:rPr lang="zh-CN" altLang="zh-CN" dirty="0"/>
              <a:t>站弹幕智能屏蔽和屏蔽重复功能，在弹幕重复过都的时通常都是直接关闭弹幕，不利于弹幕习惯的养成。</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dirty="0"/>
              <a:t>增加“大家都在发”的选项，让用户选择发哪一条弹幕</a:t>
            </a:r>
            <a:r>
              <a:rPr lang="zh-CN" altLang="en-US" dirty="0"/>
              <a:t>。因为</a:t>
            </a:r>
            <a:r>
              <a:rPr lang="zh-CN" altLang="zh-CN" dirty="0"/>
              <a:t>复读弹幕并不会引起反感，也没有版权争议，甚至会被认为是“观点认同”、“情绪催化”的一种方式。通过增加一键复制发送的按钮，降低发弹幕的门槛，提升用户的参与感。</a:t>
            </a:r>
          </a:p>
          <a:p>
            <a:endParaRPr lang="zh-CN" altLang="zh-CN" dirty="0"/>
          </a:p>
          <a:p>
            <a:endParaRPr lang="zh-CN" altLang="en-US" sz="1050" dirty="0"/>
          </a:p>
          <a:p>
            <a:pPr algn="just"/>
            <a:endParaRPr lang="en-US" altLang="zh-CN" dirty="0"/>
          </a:p>
          <a:p>
            <a:pPr algn="r"/>
            <a:endParaRPr lang="zh-CN" altLang="en-US" sz="1050" dirty="0"/>
          </a:p>
          <a:p>
            <a:pPr marL="0" marR="0" lvl="0" indent="0" algn="l" defTabSz="914400" rtl="0" eaLnBrk="1" fontAlgn="auto" latinLnBrk="0" hangingPunct="1">
              <a:lnSpc>
                <a:spcPct val="100000"/>
              </a:lnSpc>
              <a:spcBef>
                <a:spcPts val="0"/>
              </a:spcBef>
              <a:spcAft>
                <a:spcPts val="0"/>
              </a:spcAft>
              <a:buClrTx/>
              <a:buSzTx/>
              <a:buFontTx/>
              <a:buNone/>
              <a:defRPr/>
            </a:pP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09A10F-3035-4E8D-93B2-26543A4E3A39}"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82536611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复读相同内容的人是有共同的群体特征</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dirty="0"/>
              <a:t>通过</a:t>
            </a:r>
            <a:r>
              <a:rPr lang="zh-CN" altLang="en-US" dirty="0"/>
              <a:t>利用</a:t>
            </a:r>
            <a:r>
              <a:rPr lang="zh-CN" altLang="zh-CN" dirty="0"/>
              <a:t>用户的复读行为</a:t>
            </a:r>
            <a:r>
              <a:rPr lang="zh-CN" altLang="en-US" dirty="0"/>
              <a:t>的大数据</a:t>
            </a:r>
            <a:r>
              <a:rPr lang="zh-CN" altLang="zh-CN" dirty="0"/>
              <a:t>进行用户画像，为用户推荐更为符合精准的产品</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dirty="0"/>
              <a:t>可以模仿网易云音乐高点赞评论的形式，</a:t>
            </a:r>
            <a:r>
              <a:rPr lang="en-US" altLang="zh-CN" dirty="0"/>
              <a:t>B</a:t>
            </a:r>
            <a:r>
              <a:rPr lang="zh-CN" altLang="zh-CN" dirty="0"/>
              <a:t>站也可以手机重复弹幕最多的弹幕内容，在线下利用弹幕内容开发活动，比如</a:t>
            </a:r>
            <a:r>
              <a:rPr lang="en-US" altLang="zh-CN" dirty="0"/>
              <a:t>B</a:t>
            </a:r>
            <a:r>
              <a:rPr lang="zh-CN" altLang="zh-CN" dirty="0"/>
              <a:t>站可以和动漫展以及地铁合作，在动漫展期间，在通往动漫展的地铁车厢推行“</a:t>
            </a:r>
            <a:r>
              <a:rPr lang="zh-CN" altLang="zh-CN" b="1" dirty="0"/>
              <a:t>弹幕车厢</a:t>
            </a:r>
            <a:r>
              <a:rPr lang="zh-CN" altLang="zh-CN" dirty="0"/>
              <a:t>‘，或者在地铁投广告”弹幕展览牌’</a:t>
            </a:r>
            <a:r>
              <a:rPr lang="zh-CN" altLang="en-US" dirty="0"/>
              <a:t>等，为自己营销。</a:t>
            </a:r>
            <a:endParaRPr lang="zh-CN" altLang="zh-CN" dirty="0"/>
          </a:p>
          <a:p>
            <a:pPr marL="0" marR="0" lvl="0" indent="0" algn="l" defTabSz="914400" rtl="0" eaLnBrk="1" fontAlgn="auto" latinLnBrk="0" hangingPunct="1">
              <a:lnSpc>
                <a:spcPct val="100000"/>
              </a:lnSpc>
              <a:spcBef>
                <a:spcPts val="0"/>
              </a:spcBef>
              <a:spcAft>
                <a:spcPts val="0"/>
              </a:spcAft>
              <a:buClrTx/>
              <a:buSzTx/>
              <a:buFontTx/>
              <a:buNone/>
              <a:defRPr/>
            </a:pP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09A10F-3035-4E8D-93B2-26543A4E3A39}"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43954151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复读相同内容的人是有共同的群体特征</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dirty="0"/>
              <a:t>通过</a:t>
            </a:r>
            <a:r>
              <a:rPr lang="zh-CN" altLang="en-US" dirty="0"/>
              <a:t>利用</a:t>
            </a:r>
            <a:r>
              <a:rPr lang="zh-CN" altLang="zh-CN" dirty="0"/>
              <a:t>用户的复读行为</a:t>
            </a:r>
            <a:r>
              <a:rPr lang="zh-CN" altLang="en-US" dirty="0"/>
              <a:t>的大数据</a:t>
            </a:r>
            <a:r>
              <a:rPr lang="zh-CN" altLang="zh-CN" dirty="0"/>
              <a:t>进行用户画像，为用户推荐更为符合精准的产品</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dirty="0"/>
              <a:t>可以模仿网易云音乐高点赞评论的形式，</a:t>
            </a:r>
            <a:r>
              <a:rPr lang="en-US" altLang="zh-CN" dirty="0"/>
              <a:t>B</a:t>
            </a:r>
            <a:r>
              <a:rPr lang="zh-CN" altLang="zh-CN" dirty="0"/>
              <a:t>站也可以手机重复弹幕最多的弹幕内容，在线下利用弹幕内容开发活动，比如</a:t>
            </a:r>
            <a:r>
              <a:rPr lang="en-US" altLang="zh-CN" dirty="0"/>
              <a:t>B</a:t>
            </a:r>
            <a:r>
              <a:rPr lang="zh-CN" altLang="zh-CN" dirty="0"/>
              <a:t>站可以和动漫展以及地铁合作，在动漫展期间，在通往动漫展的地铁车厢推行“</a:t>
            </a:r>
            <a:r>
              <a:rPr lang="zh-CN" altLang="zh-CN" b="1" dirty="0"/>
              <a:t>弹幕车厢</a:t>
            </a:r>
            <a:r>
              <a:rPr lang="zh-CN" altLang="zh-CN" dirty="0"/>
              <a:t>‘，或者在地铁投广告”弹幕展览牌’</a:t>
            </a:r>
            <a:r>
              <a:rPr lang="zh-CN" altLang="en-US" dirty="0"/>
              <a:t>等，为自己营销。</a:t>
            </a:r>
            <a:endParaRPr lang="zh-CN" altLang="zh-CN" dirty="0"/>
          </a:p>
          <a:p>
            <a:pPr marL="0" marR="0" lvl="0" indent="0" algn="l" defTabSz="914400" rtl="0" eaLnBrk="1" fontAlgn="auto" latinLnBrk="0" hangingPunct="1">
              <a:lnSpc>
                <a:spcPct val="100000"/>
              </a:lnSpc>
              <a:spcBef>
                <a:spcPts val="0"/>
              </a:spcBef>
              <a:spcAft>
                <a:spcPts val="0"/>
              </a:spcAft>
              <a:buClrTx/>
              <a:buSzTx/>
              <a:buFontTx/>
              <a:buNone/>
              <a:defRPr/>
            </a:pP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E09A10F-3035-4E8D-93B2-26543A4E3A39}"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4174491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E09A10F-3035-4E8D-93B2-26543A4E3A39}" type="slidenum">
              <a:rPr lang="zh-CN" altLang="en-US" smtClean="0"/>
              <a:t>47</a:t>
            </a:fld>
            <a:endParaRPr lang="zh-CN" altLang="en-US"/>
          </a:p>
        </p:txBody>
      </p:sp>
    </p:spTree>
    <p:extLst>
      <p:ext uri="{BB962C8B-B14F-4D97-AF65-F5344CB8AC3E}">
        <p14:creationId xmlns:p14="http://schemas.microsoft.com/office/powerpoint/2010/main" val="23604529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E09A10F-3035-4E8D-93B2-26543A4E3A39}" type="slidenum">
              <a:rPr lang="zh-CN" altLang="en-US" smtClean="0"/>
              <a:t>11</a:t>
            </a:fld>
            <a:endParaRPr lang="zh-CN" altLang="en-US"/>
          </a:p>
        </p:txBody>
      </p:sp>
    </p:spTree>
    <p:extLst>
      <p:ext uri="{BB962C8B-B14F-4D97-AF65-F5344CB8AC3E}">
        <p14:creationId xmlns:p14="http://schemas.microsoft.com/office/powerpoint/2010/main" val="8946821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E09A10F-3035-4E8D-93B2-26543A4E3A39}" type="slidenum">
              <a:rPr lang="zh-CN" altLang="en-US" smtClean="0"/>
              <a:t>12</a:t>
            </a:fld>
            <a:endParaRPr lang="zh-CN" altLang="en-US"/>
          </a:p>
        </p:txBody>
      </p:sp>
    </p:spTree>
    <p:extLst>
      <p:ext uri="{BB962C8B-B14F-4D97-AF65-F5344CB8AC3E}">
        <p14:creationId xmlns:p14="http://schemas.microsoft.com/office/powerpoint/2010/main" val="15059257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E09A10F-3035-4E8D-93B2-26543A4E3A39}" type="slidenum">
              <a:rPr lang="zh-CN" altLang="en-US" smtClean="0"/>
              <a:t>13</a:t>
            </a:fld>
            <a:endParaRPr lang="zh-CN" altLang="en-US"/>
          </a:p>
        </p:txBody>
      </p:sp>
    </p:spTree>
    <p:extLst>
      <p:ext uri="{BB962C8B-B14F-4D97-AF65-F5344CB8AC3E}">
        <p14:creationId xmlns:p14="http://schemas.microsoft.com/office/powerpoint/2010/main" val="5789534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E09A10F-3035-4E8D-93B2-26543A4E3A39}" type="slidenum">
              <a:rPr lang="zh-CN" altLang="en-US" smtClean="0"/>
              <a:t>14</a:t>
            </a:fld>
            <a:endParaRPr lang="zh-CN" altLang="en-US"/>
          </a:p>
        </p:txBody>
      </p:sp>
    </p:spTree>
    <p:extLst>
      <p:ext uri="{BB962C8B-B14F-4D97-AF65-F5344CB8AC3E}">
        <p14:creationId xmlns:p14="http://schemas.microsoft.com/office/powerpoint/2010/main" val="14834583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050" b="1" dirty="0"/>
              <a:t>那么，大家都在“复读”什么内容呢？</a:t>
            </a:r>
            <a:endParaRPr lang="en-US" altLang="zh-CN" sz="1050" b="1" dirty="0"/>
          </a:p>
          <a:p>
            <a:r>
              <a:rPr lang="zh-CN" altLang="en-US" b="1" dirty="0"/>
              <a:t>我们再次利用</a:t>
            </a:r>
            <a:r>
              <a:rPr lang="en-US" altLang="zh-CN" b="1" dirty="0"/>
              <a:t>python</a:t>
            </a:r>
            <a:r>
              <a:rPr lang="zh-CN" altLang="en-US" b="1" dirty="0"/>
              <a:t>对弹幕文本进行了词频统计。统计的过程是：观察</a:t>
            </a:r>
            <a:r>
              <a:rPr lang="en-US" altLang="zh-CN" b="1" dirty="0"/>
              <a:t>50</a:t>
            </a:r>
            <a:r>
              <a:rPr lang="zh-CN" altLang="en-US" b="1" dirty="0"/>
              <a:t>个视频中出现次数最多的前几条弹幕，将关键内容进行切分，比如：如果弹幕分别只出现“文体两开花”、“两开花”、“开花”，会出现三种不同的显示方式。</a:t>
            </a:r>
            <a:endParaRPr lang="en-US" altLang="zh-CN" b="1" dirty="0"/>
          </a:p>
          <a:p>
            <a:r>
              <a:rPr lang="zh-CN" altLang="en-US" b="1" dirty="0"/>
              <a:t>我们发现，网友最喜欢说的是“开花”、其次是“谢罪”</a:t>
            </a:r>
          </a:p>
          <a:p>
            <a:endParaRPr lang="zh-CN" altLang="en-US" dirty="0"/>
          </a:p>
        </p:txBody>
      </p:sp>
      <p:sp>
        <p:nvSpPr>
          <p:cNvPr id="4" name="灯片编号占位符 3"/>
          <p:cNvSpPr>
            <a:spLocks noGrp="1"/>
          </p:cNvSpPr>
          <p:nvPr>
            <p:ph type="sldNum" sz="quarter" idx="10"/>
          </p:nvPr>
        </p:nvSpPr>
        <p:spPr/>
        <p:txBody>
          <a:bodyPr/>
          <a:lstStyle/>
          <a:p>
            <a:fld id="{5E09A10F-3035-4E8D-93B2-26543A4E3A39}" type="slidenum">
              <a:rPr lang="zh-CN" altLang="en-US" smtClean="0"/>
              <a:t>15</a:t>
            </a:fld>
            <a:endParaRPr lang="zh-CN" altLang="en-US"/>
          </a:p>
        </p:txBody>
      </p:sp>
    </p:spTree>
    <p:extLst>
      <p:ext uri="{BB962C8B-B14F-4D97-AF65-F5344CB8AC3E}">
        <p14:creationId xmlns:p14="http://schemas.microsoft.com/office/powerpoint/2010/main" val="26659932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kern="1200" dirty="0">
                <a:solidFill>
                  <a:schemeClr val="tx1"/>
                </a:solidFill>
                <a:effectLst/>
                <a:latin typeface="+mn-lt"/>
                <a:ea typeface="+mn-ea"/>
                <a:cs typeface="+mn-cs"/>
              </a:rPr>
              <a:t>由于我们是以弹幕文本内容作为分析对象，因此在样本选取上，“弹幕数”是一个最主要的权重指标</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kern="1200" dirty="0">
                <a:solidFill>
                  <a:schemeClr val="tx1"/>
                </a:solidFill>
                <a:effectLst/>
                <a:latin typeface="+mn-lt"/>
                <a:ea typeface="+mn-ea"/>
                <a:cs typeface="+mn-cs"/>
              </a:rPr>
              <a:t>首先我们观察样本视频的分区，在分层随机抽样的结果下，明星、高校、人力</a:t>
            </a:r>
            <a:r>
              <a:rPr lang="en-US" altLang="zh-CN" sz="1200" kern="1200" dirty="0" err="1">
                <a:solidFill>
                  <a:schemeClr val="tx1"/>
                </a:solidFill>
                <a:effectLst/>
                <a:latin typeface="+mn-lt"/>
                <a:ea typeface="+mn-ea"/>
                <a:cs typeface="+mn-cs"/>
              </a:rPr>
              <a:t>vocaloid</a:t>
            </a:r>
            <a:r>
              <a:rPr lang="zh-CN" altLang="en-US" sz="1200" kern="1200" dirty="0">
                <a:solidFill>
                  <a:schemeClr val="tx1"/>
                </a:solidFill>
                <a:effectLst/>
                <a:latin typeface="+mn-lt"/>
                <a:ea typeface="+mn-ea"/>
                <a:cs typeface="+mn-cs"/>
              </a:rPr>
              <a:t>和日常等都被选中，但是明星频道和人力</a:t>
            </a:r>
            <a:r>
              <a:rPr lang="en-US" altLang="zh-CN" sz="1200" kern="1200" dirty="0" err="1">
                <a:solidFill>
                  <a:schemeClr val="tx1"/>
                </a:solidFill>
                <a:effectLst/>
                <a:latin typeface="+mn-lt"/>
                <a:ea typeface="+mn-ea"/>
                <a:cs typeface="+mn-cs"/>
              </a:rPr>
              <a:t>vocaloid</a:t>
            </a:r>
            <a:r>
              <a:rPr lang="zh-CN" altLang="en-US" sz="1200" kern="1200" dirty="0">
                <a:solidFill>
                  <a:schemeClr val="tx1"/>
                </a:solidFill>
                <a:effectLst/>
                <a:latin typeface="+mn-lt"/>
                <a:ea typeface="+mn-ea"/>
                <a:cs typeface="+mn-cs"/>
              </a:rPr>
              <a:t>的比例变大，鬼畜调教和影视剪辑的比例偏小</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kern="1200" dirty="0">
                <a:solidFill>
                  <a:schemeClr val="tx1"/>
                </a:solidFill>
                <a:effectLst/>
                <a:latin typeface="+mn-lt"/>
                <a:ea typeface="+mn-ea"/>
                <a:cs typeface="+mn-cs"/>
              </a:rPr>
              <a:t>我们对两组数据进行对比，发现两组数据的平均阅读量和弹幕数还是比较近似的，说明样本还是有一定的代表性</a:t>
            </a: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5E09A10F-3035-4E8D-93B2-26543A4E3A39}" type="slidenum">
              <a:rPr lang="zh-CN" altLang="en-US" smtClean="0"/>
              <a:t>16</a:t>
            </a:fld>
            <a:endParaRPr lang="zh-CN" altLang="en-US"/>
          </a:p>
        </p:txBody>
      </p:sp>
    </p:spTree>
    <p:extLst>
      <p:ext uri="{BB962C8B-B14F-4D97-AF65-F5344CB8AC3E}">
        <p14:creationId xmlns:p14="http://schemas.microsoft.com/office/powerpoint/2010/main" val="19554133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01EC87EE-0B5B-4DD1-BBC2-6A9758B08A8A}" type="datetimeFigureOut">
              <a:rPr lang="zh-CN" altLang="en-US" smtClean="0"/>
              <a:t>2019/4/9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45F27C7-FE89-4E15-A61D-D9653438A8FE}"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01EC87EE-0B5B-4DD1-BBC2-6A9758B08A8A}" type="datetimeFigureOut">
              <a:rPr lang="zh-CN" altLang="en-US" smtClean="0"/>
              <a:t>2019/4/9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45F27C7-FE89-4E15-A61D-D9653438A8FE}"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01EC87EE-0B5B-4DD1-BBC2-6A9758B08A8A}" type="datetimeFigureOut">
              <a:rPr lang="zh-CN" altLang="en-US" smtClean="0"/>
              <a:t>2019/4/9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45F27C7-FE89-4E15-A61D-D9653438A8FE}"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1EC87EE-0B5B-4DD1-BBC2-6A9758B08A8A}" type="datetimeFigureOut">
              <a:rPr kumimoji="0" lang="zh-CN" altLang="en-US" sz="1200" b="0" i="0" u="none" strike="noStrike" kern="1200" cap="none" spc="0" normalizeH="0" baseline="0" noProof="0" smtClean="0">
                <a:ln>
                  <a:noFill/>
                </a:ln>
                <a:solidFill>
                  <a:prstClr val="black">
                    <a:tint val="75000"/>
                  </a:prstClr>
                </a:solidFill>
                <a:effectLst/>
                <a:uLnTx/>
                <a:uFillTx/>
                <a:latin typeface="等线"/>
                <a:ea typeface="等线"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2019/4/9</a:t>
            </a:fld>
            <a:endParaRPr kumimoji="0" lang="zh-CN" altLang="en-US" sz="1200" b="0" i="0" u="none" strike="noStrike" kern="1200" cap="none" spc="0" normalizeH="0" baseline="0" noProof="0">
              <a:ln>
                <a:noFill/>
              </a:ln>
              <a:solidFill>
                <a:prstClr val="black">
                  <a:tint val="75000"/>
                </a:prstClr>
              </a:solidFill>
              <a:effectLst/>
              <a:uLnTx/>
              <a:uFillTx/>
              <a:latin typeface="等线"/>
              <a:ea typeface="等线"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等线"/>
              <a:ea typeface="等线" panose="0201060003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5F27C7-FE89-4E15-A61D-D9653438A8FE}" type="slidenum">
              <a:rPr kumimoji="0" lang="zh-CN" altLang="en-US" sz="1200" b="0" i="0" u="none" strike="noStrike" kern="1200" cap="none" spc="0" normalizeH="0" baseline="0" noProof="0" smtClean="0">
                <a:ln>
                  <a:noFill/>
                </a:ln>
                <a:solidFill>
                  <a:prstClr val="black">
                    <a:tint val="75000"/>
                  </a:prstClr>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19230929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hasCustomPrompt="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1EC87EE-0B5B-4DD1-BBC2-6A9758B08A8A}" type="datetimeFigureOut">
              <a:rPr kumimoji="0" lang="zh-CN" altLang="en-US" sz="1200" b="0" i="0" u="none" strike="noStrike" kern="1200" cap="none" spc="0" normalizeH="0" baseline="0" noProof="0" smtClean="0">
                <a:ln>
                  <a:noFill/>
                </a:ln>
                <a:solidFill>
                  <a:prstClr val="black">
                    <a:tint val="75000"/>
                  </a:prstClr>
                </a:solidFill>
                <a:effectLst/>
                <a:uLnTx/>
                <a:uFillTx/>
                <a:latin typeface="等线"/>
                <a:ea typeface="等线"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2019/4/9</a:t>
            </a:fld>
            <a:endParaRPr kumimoji="0" lang="zh-CN" altLang="en-US" sz="1200" b="0" i="0" u="none" strike="noStrike" kern="1200" cap="none" spc="0" normalizeH="0" baseline="0" noProof="0">
              <a:ln>
                <a:noFill/>
              </a:ln>
              <a:solidFill>
                <a:prstClr val="black">
                  <a:tint val="75000"/>
                </a:prstClr>
              </a:solidFill>
              <a:effectLst/>
              <a:uLnTx/>
              <a:uFillTx/>
              <a:latin typeface="等线"/>
              <a:ea typeface="等线"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等线"/>
              <a:ea typeface="等线" panose="0201060003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5F27C7-FE89-4E15-A61D-D9653438A8FE}" type="slidenum">
              <a:rPr kumimoji="0" lang="zh-CN" altLang="en-US" sz="1200" b="0" i="0" u="none" strike="noStrike" kern="1200" cap="none" spc="0" normalizeH="0" baseline="0" noProof="0" smtClean="0">
                <a:ln>
                  <a:noFill/>
                </a:ln>
                <a:solidFill>
                  <a:prstClr val="black">
                    <a:tint val="75000"/>
                  </a:prstClr>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314565650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1EC87EE-0B5B-4DD1-BBC2-6A9758B08A8A}" type="datetimeFigureOut">
              <a:rPr kumimoji="0" lang="zh-CN" altLang="en-US" sz="1200" b="0" i="0" u="none" strike="noStrike" kern="1200" cap="none" spc="0" normalizeH="0" baseline="0" noProof="0" smtClean="0">
                <a:ln>
                  <a:noFill/>
                </a:ln>
                <a:solidFill>
                  <a:prstClr val="black">
                    <a:tint val="75000"/>
                  </a:prstClr>
                </a:solidFill>
                <a:effectLst/>
                <a:uLnTx/>
                <a:uFillTx/>
                <a:latin typeface="等线"/>
                <a:ea typeface="等线"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2019/4/9</a:t>
            </a:fld>
            <a:endParaRPr kumimoji="0" lang="zh-CN" altLang="en-US" sz="1200" b="0" i="0" u="none" strike="noStrike" kern="1200" cap="none" spc="0" normalizeH="0" baseline="0" noProof="0">
              <a:ln>
                <a:noFill/>
              </a:ln>
              <a:solidFill>
                <a:prstClr val="black">
                  <a:tint val="75000"/>
                </a:prstClr>
              </a:solidFill>
              <a:effectLst/>
              <a:uLnTx/>
              <a:uFillTx/>
              <a:latin typeface="等线"/>
              <a:ea typeface="等线"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等线"/>
              <a:ea typeface="等线" panose="0201060003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5F27C7-FE89-4E15-A61D-D9653438A8FE}" type="slidenum">
              <a:rPr kumimoji="0" lang="zh-CN" altLang="en-US" sz="1200" b="0" i="0" u="none" strike="noStrike" kern="1200" cap="none" spc="0" normalizeH="0" baseline="0" noProof="0" smtClean="0">
                <a:ln>
                  <a:noFill/>
                </a:ln>
                <a:solidFill>
                  <a:prstClr val="black">
                    <a:tint val="75000"/>
                  </a:prstClr>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122376606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1EC87EE-0B5B-4DD1-BBC2-6A9758B08A8A}" type="datetimeFigureOut">
              <a:rPr kumimoji="0" lang="zh-CN" altLang="en-US" sz="1200" b="0" i="0" u="none" strike="noStrike" kern="1200" cap="none" spc="0" normalizeH="0" baseline="0" noProof="0" smtClean="0">
                <a:ln>
                  <a:noFill/>
                </a:ln>
                <a:solidFill>
                  <a:prstClr val="black">
                    <a:tint val="75000"/>
                  </a:prstClr>
                </a:solidFill>
                <a:effectLst/>
                <a:uLnTx/>
                <a:uFillTx/>
                <a:latin typeface="等线"/>
                <a:ea typeface="等线"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2019/4/9</a:t>
            </a:fld>
            <a:endParaRPr kumimoji="0" lang="zh-CN" altLang="en-US" sz="1200" b="0" i="0" u="none" strike="noStrike" kern="1200" cap="none" spc="0" normalizeH="0" baseline="0" noProof="0">
              <a:ln>
                <a:noFill/>
              </a:ln>
              <a:solidFill>
                <a:prstClr val="black">
                  <a:tint val="75000"/>
                </a:prstClr>
              </a:solidFill>
              <a:effectLst/>
              <a:uLnTx/>
              <a:uFillTx/>
              <a:latin typeface="等线"/>
              <a:ea typeface="等线"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等线"/>
              <a:ea typeface="等线" panose="02010600030101010101" pitchFamily="2" charset="-122"/>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5F27C7-FE89-4E15-A61D-D9653438A8FE}" type="slidenum">
              <a:rPr kumimoji="0" lang="zh-CN" altLang="en-US" sz="1200" b="0" i="0" u="none" strike="noStrike" kern="1200" cap="none" spc="0" normalizeH="0" baseline="0" noProof="0" smtClean="0">
                <a:ln>
                  <a:noFill/>
                </a:ln>
                <a:solidFill>
                  <a:prstClr val="black">
                    <a:tint val="75000"/>
                  </a:prstClr>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256521134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1EC87EE-0B5B-4DD1-BBC2-6A9758B08A8A}" type="datetimeFigureOut">
              <a:rPr kumimoji="0" lang="zh-CN" altLang="en-US" sz="1200" b="0" i="0" u="none" strike="noStrike" kern="1200" cap="none" spc="0" normalizeH="0" baseline="0" noProof="0" smtClean="0">
                <a:ln>
                  <a:noFill/>
                </a:ln>
                <a:solidFill>
                  <a:prstClr val="black">
                    <a:tint val="75000"/>
                  </a:prstClr>
                </a:solidFill>
                <a:effectLst/>
                <a:uLnTx/>
                <a:uFillTx/>
                <a:latin typeface="等线"/>
                <a:ea typeface="等线"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2019/4/9</a:t>
            </a:fld>
            <a:endParaRPr kumimoji="0" lang="zh-CN" altLang="en-US" sz="1200" b="0" i="0" u="none" strike="noStrike" kern="1200" cap="none" spc="0" normalizeH="0" baseline="0" noProof="0">
              <a:ln>
                <a:noFill/>
              </a:ln>
              <a:solidFill>
                <a:prstClr val="black">
                  <a:tint val="75000"/>
                </a:prstClr>
              </a:solidFill>
              <a:effectLst/>
              <a:uLnTx/>
              <a:uFillTx/>
              <a:latin typeface="等线"/>
              <a:ea typeface="等线" panose="02010600030101010101" pitchFamily="2" charset="-122"/>
              <a:cs typeface="+mn-cs"/>
            </a:endParaRPr>
          </a:p>
        </p:txBody>
      </p:sp>
      <p:sp>
        <p:nvSpPr>
          <p:cNvPr id="8" name="页脚占位符 7"/>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等线"/>
              <a:ea typeface="等线" panose="02010600030101010101" pitchFamily="2" charset="-122"/>
              <a:cs typeface="+mn-cs"/>
            </a:endParaRPr>
          </a:p>
        </p:txBody>
      </p:sp>
      <p:sp>
        <p:nvSpPr>
          <p:cNvPr id="9" name="灯片编号占位符 8"/>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5F27C7-FE89-4E15-A61D-D9653438A8FE}" type="slidenum">
              <a:rPr kumimoji="0" lang="zh-CN" altLang="en-US" sz="1200" b="0" i="0" u="none" strike="noStrike" kern="1200" cap="none" spc="0" normalizeH="0" baseline="0" noProof="0" smtClean="0">
                <a:ln>
                  <a:noFill/>
                </a:ln>
                <a:solidFill>
                  <a:prstClr val="black">
                    <a:tint val="75000"/>
                  </a:prstClr>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27145338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1EC87EE-0B5B-4DD1-BBC2-6A9758B08A8A}" type="datetimeFigureOut">
              <a:rPr kumimoji="0" lang="zh-CN" altLang="en-US" sz="1200" b="0" i="0" u="none" strike="noStrike" kern="1200" cap="none" spc="0" normalizeH="0" baseline="0" noProof="0" smtClean="0">
                <a:ln>
                  <a:noFill/>
                </a:ln>
                <a:solidFill>
                  <a:prstClr val="black">
                    <a:tint val="75000"/>
                  </a:prstClr>
                </a:solidFill>
                <a:effectLst/>
                <a:uLnTx/>
                <a:uFillTx/>
                <a:latin typeface="等线"/>
                <a:ea typeface="等线"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2019/4/9</a:t>
            </a:fld>
            <a:endParaRPr kumimoji="0" lang="zh-CN" altLang="en-US" sz="1200" b="0" i="0" u="none" strike="noStrike" kern="1200" cap="none" spc="0" normalizeH="0" baseline="0" noProof="0">
              <a:ln>
                <a:noFill/>
              </a:ln>
              <a:solidFill>
                <a:prstClr val="black">
                  <a:tint val="75000"/>
                </a:prstClr>
              </a:solidFill>
              <a:effectLst/>
              <a:uLnTx/>
              <a:uFillTx/>
              <a:latin typeface="等线"/>
              <a:ea typeface="等线" panose="02010600030101010101" pitchFamily="2" charset="-122"/>
              <a:cs typeface="+mn-cs"/>
            </a:endParaRPr>
          </a:p>
        </p:txBody>
      </p:sp>
      <p:sp>
        <p:nvSpPr>
          <p:cNvPr id="4" name="页脚占位符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等线"/>
              <a:ea typeface="等线" panose="02010600030101010101" pitchFamily="2" charset="-122"/>
              <a:cs typeface="+mn-cs"/>
            </a:endParaRPr>
          </a:p>
        </p:txBody>
      </p:sp>
      <p:sp>
        <p:nvSpPr>
          <p:cNvPr id="5" name="灯片编号占位符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5F27C7-FE89-4E15-A61D-D9653438A8FE}" type="slidenum">
              <a:rPr kumimoji="0" lang="zh-CN" altLang="en-US" sz="1200" b="0" i="0" u="none" strike="noStrike" kern="1200" cap="none" spc="0" normalizeH="0" baseline="0" noProof="0" smtClean="0">
                <a:ln>
                  <a:noFill/>
                </a:ln>
                <a:solidFill>
                  <a:prstClr val="black">
                    <a:tint val="75000"/>
                  </a:prstClr>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57152046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1EC87EE-0B5B-4DD1-BBC2-6A9758B08A8A}" type="datetimeFigureOut">
              <a:rPr kumimoji="0" lang="zh-CN" altLang="en-US" sz="1200" b="0" i="0" u="none" strike="noStrike" kern="1200" cap="none" spc="0" normalizeH="0" baseline="0" noProof="0" smtClean="0">
                <a:ln>
                  <a:noFill/>
                </a:ln>
                <a:solidFill>
                  <a:prstClr val="black">
                    <a:tint val="75000"/>
                  </a:prstClr>
                </a:solidFill>
                <a:effectLst/>
                <a:uLnTx/>
                <a:uFillTx/>
                <a:latin typeface="等线"/>
                <a:ea typeface="等线"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2019/4/9</a:t>
            </a:fld>
            <a:endParaRPr kumimoji="0" lang="zh-CN" altLang="en-US" sz="1200" b="0" i="0" u="none" strike="noStrike" kern="1200" cap="none" spc="0" normalizeH="0" baseline="0" noProof="0">
              <a:ln>
                <a:noFill/>
              </a:ln>
              <a:solidFill>
                <a:prstClr val="black">
                  <a:tint val="75000"/>
                </a:prstClr>
              </a:solidFill>
              <a:effectLst/>
              <a:uLnTx/>
              <a:uFillTx/>
              <a:latin typeface="等线"/>
              <a:ea typeface="等线" panose="02010600030101010101" pitchFamily="2" charset="-122"/>
              <a:cs typeface="+mn-cs"/>
            </a:endParaRPr>
          </a:p>
        </p:txBody>
      </p:sp>
      <p:sp>
        <p:nvSpPr>
          <p:cNvPr id="3" name="页脚占位符 2"/>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等线"/>
              <a:ea typeface="等线" panose="02010600030101010101" pitchFamily="2" charset="-122"/>
              <a:cs typeface="+mn-cs"/>
            </a:endParaRPr>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5F27C7-FE89-4E15-A61D-D9653438A8FE}" type="slidenum">
              <a:rPr kumimoji="0" lang="zh-CN" altLang="en-US" sz="1200" b="0" i="0" u="none" strike="noStrike" kern="1200" cap="none" spc="0" normalizeH="0" baseline="0" noProof="0" smtClean="0">
                <a:ln>
                  <a:noFill/>
                </a:ln>
                <a:solidFill>
                  <a:prstClr val="black">
                    <a:tint val="75000"/>
                  </a:prstClr>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228095793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1EC87EE-0B5B-4DD1-BBC2-6A9758B08A8A}" type="datetimeFigureOut">
              <a:rPr kumimoji="0" lang="zh-CN" altLang="en-US" sz="1200" b="0" i="0" u="none" strike="noStrike" kern="1200" cap="none" spc="0" normalizeH="0" baseline="0" noProof="0" smtClean="0">
                <a:ln>
                  <a:noFill/>
                </a:ln>
                <a:solidFill>
                  <a:prstClr val="black">
                    <a:tint val="75000"/>
                  </a:prstClr>
                </a:solidFill>
                <a:effectLst/>
                <a:uLnTx/>
                <a:uFillTx/>
                <a:latin typeface="等线"/>
                <a:ea typeface="等线"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2019/4/9</a:t>
            </a:fld>
            <a:endParaRPr kumimoji="0" lang="zh-CN" altLang="en-US" sz="1200" b="0" i="0" u="none" strike="noStrike" kern="1200" cap="none" spc="0" normalizeH="0" baseline="0" noProof="0">
              <a:ln>
                <a:noFill/>
              </a:ln>
              <a:solidFill>
                <a:prstClr val="black">
                  <a:tint val="75000"/>
                </a:prstClr>
              </a:solidFill>
              <a:effectLst/>
              <a:uLnTx/>
              <a:uFillTx/>
              <a:latin typeface="等线"/>
              <a:ea typeface="等线"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等线"/>
              <a:ea typeface="等线" panose="02010600030101010101" pitchFamily="2" charset="-122"/>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5F27C7-FE89-4E15-A61D-D9653438A8FE}" type="slidenum">
              <a:rPr kumimoji="0" lang="zh-CN" altLang="en-US" sz="1200" b="0" i="0" u="none" strike="noStrike" kern="1200" cap="none" spc="0" normalizeH="0" baseline="0" noProof="0" smtClean="0">
                <a:ln>
                  <a:noFill/>
                </a:ln>
                <a:solidFill>
                  <a:prstClr val="black">
                    <a:tint val="75000"/>
                  </a:prstClr>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19410950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hasCustomPrompt="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01EC87EE-0B5B-4DD1-BBC2-6A9758B08A8A}" type="datetimeFigureOut">
              <a:rPr lang="zh-CN" altLang="en-US" smtClean="0"/>
              <a:t>2019/4/9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45F27C7-FE89-4E15-A61D-D9653438A8FE}" type="slidenum">
              <a:rPr lang="zh-CN" altLang="en-US" smtClean="0"/>
              <a:t>‹#›</a:t>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1EC87EE-0B5B-4DD1-BBC2-6A9758B08A8A}" type="datetimeFigureOut">
              <a:rPr kumimoji="0" lang="zh-CN" altLang="en-US" sz="1200" b="0" i="0" u="none" strike="noStrike" kern="1200" cap="none" spc="0" normalizeH="0" baseline="0" noProof="0" smtClean="0">
                <a:ln>
                  <a:noFill/>
                </a:ln>
                <a:solidFill>
                  <a:prstClr val="black">
                    <a:tint val="75000"/>
                  </a:prstClr>
                </a:solidFill>
                <a:effectLst/>
                <a:uLnTx/>
                <a:uFillTx/>
                <a:latin typeface="等线"/>
                <a:ea typeface="等线"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2019/4/9</a:t>
            </a:fld>
            <a:endParaRPr kumimoji="0" lang="zh-CN" altLang="en-US" sz="1200" b="0" i="0" u="none" strike="noStrike" kern="1200" cap="none" spc="0" normalizeH="0" baseline="0" noProof="0">
              <a:ln>
                <a:noFill/>
              </a:ln>
              <a:solidFill>
                <a:prstClr val="black">
                  <a:tint val="75000"/>
                </a:prstClr>
              </a:solidFill>
              <a:effectLst/>
              <a:uLnTx/>
              <a:uFillTx/>
              <a:latin typeface="等线"/>
              <a:ea typeface="等线"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等线"/>
              <a:ea typeface="等线" panose="02010600030101010101" pitchFamily="2" charset="-122"/>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5F27C7-FE89-4E15-A61D-D9653438A8FE}" type="slidenum">
              <a:rPr kumimoji="0" lang="zh-CN" altLang="en-US" sz="1200" b="0" i="0" u="none" strike="noStrike" kern="1200" cap="none" spc="0" normalizeH="0" baseline="0" noProof="0" smtClean="0">
                <a:ln>
                  <a:noFill/>
                </a:ln>
                <a:solidFill>
                  <a:prstClr val="black">
                    <a:tint val="75000"/>
                  </a:prstClr>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425383130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1EC87EE-0B5B-4DD1-BBC2-6A9758B08A8A}" type="datetimeFigureOut">
              <a:rPr kumimoji="0" lang="zh-CN" altLang="en-US" sz="1200" b="0" i="0" u="none" strike="noStrike" kern="1200" cap="none" spc="0" normalizeH="0" baseline="0" noProof="0" smtClean="0">
                <a:ln>
                  <a:noFill/>
                </a:ln>
                <a:solidFill>
                  <a:prstClr val="black">
                    <a:tint val="75000"/>
                  </a:prstClr>
                </a:solidFill>
                <a:effectLst/>
                <a:uLnTx/>
                <a:uFillTx/>
                <a:latin typeface="等线"/>
                <a:ea typeface="等线"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2019/4/9</a:t>
            </a:fld>
            <a:endParaRPr kumimoji="0" lang="zh-CN" altLang="en-US" sz="1200" b="0" i="0" u="none" strike="noStrike" kern="1200" cap="none" spc="0" normalizeH="0" baseline="0" noProof="0">
              <a:ln>
                <a:noFill/>
              </a:ln>
              <a:solidFill>
                <a:prstClr val="black">
                  <a:tint val="75000"/>
                </a:prstClr>
              </a:solidFill>
              <a:effectLst/>
              <a:uLnTx/>
              <a:uFillTx/>
              <a:latin typeface="等线"/>
              <a:ea typeface="等线"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等线"/>
              <a:ea typeface="等线" panose="0201060003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5F27C7-FE89-4E15-A61D-D9653438A8FE}" type="slidenum">
              <a:rPr kumimoji="0" lang="zh-CN" altLang="en-US" sz="1200" b="0" i="0" u="none" strike="noStrike" kern="1200" cap="none" spc="0" normalizeH="0" baseline="0" noProof="0" smtClean="0">
                <a:ln>
                  <a:noFill/>
                </a:ln>
                <a:solidFill>
                  <a:prstClr val="black">
                    <a:tint val="75000"/>
                  </a:prstClr>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388944324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1EC87EE-0B5B-4DD1-BBC2-6A9758B08A8A}" type="datetimeFigureOut">
              <a:rPr kumimoji="0" lang="zh-CN" altLang="en-US" sz="1200" b="0" i="0" u="none" strike="noStrike" kern="1200" cap="none" spc="0" normalizeH="0" baseline="0" noProof="0" smtClean="0">
                <a:ln>
                  <a:noFill/>
                </a:ln>
                <a:solidFill>
                  <a:prstClr val="black">
                    <a:tint val="75000"/>
                  </a:prstClr>
                </a:solidFill>
                <a:effectLst/>
                <a:uLnTx/>
                <a:uFillTx/>
                <a:latin typeface="等线"/>
                <a:ea typeface="等线"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2019/4/9</a:t>
            </a:fld>
            <a:endParaRPr kumimoji="0" lang="zh-CN" altLang="en-US" sz="1200" b="0" i="0" u="none" strike="noStrike" kern="1200" cap="none" spc="0" normalizeH="0" baseline="0" noProof="0">
              <a:ln>
                <a:noFill/>
              </a:ln>
              <a:solidFill>
                <a:prstClr val="black">
                  <a:tint val="75000"/>
                </a:prstClr>
              </a:solidFill>
              <a:effectLst/>
              <a:uLnTx/>
              <a:uFillTx/>
              <a:latin typeface="等线"/>
              <a:ea typeface="等线"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等线"/>
              <a:ea typeface="等线" panose="0201060003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5F27C7-FE89-4E15-A61D-D9653438A8FE}" type="slidenum">
              <a:rPr kumimoji="0" lang="zh-CN" altLang="en-US" sz="1200" b="0" i="0" u="none" strike="noStrike" kern="1200" cap="none" spc="0" normalizeH="0" baseline="0" noProof="0" smtClean="0">
                <a:ln>
                  <a:noFill/>
                </a:ln>
                <a:solidFill>
                  <a:prstClr val="black">
                    <a:tint val="75000"/>
                  </a:prstClr>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67204317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1EC87EE-0B5B-4DD1-BBC2-6A9758B08A8A}" type="datetimeFigureOut">
              <a:rPr kumimoji="0" lang="zh-CN" altLang="en-US" sz="1200" b="0" i="0" u="none" strike="noStrike" kern="1200" cap="none" spc="0" normalizeH="0" baseline="0" noProof="0" smtClean="0">
                <a:ln>
                  <a:noFill/>
                </a:ln>
                <a:solidFill>
                  <a:prstClr val="black">
                    <a:tint val="75000"/>
                  </a:prstClr>
                </a:solidFill>
                <a:effectLst/>
                <a:uLnTx/>
                <a:uFillTx/>
                <a:latin typeface="等线"/>
                <a:ea typeface="等线"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2019/4/9</a:t>
            </a:fld>
            <a:endParaRPr kumimoji="0" lang="zh-CN" altLang="en-US" sz="1200" b="0" i="0" u="none" strike="noStrike" kern="1200" cap="none" spc="0" normalizeH="0" baseline="0" noProof="0">
              <a:ln>
                <a:noFill/>
              </a:ln>
              <a:solidFill>
                <a:prstClr val="black">
                  <a:tint val="75000"/>
                </a:prstClr>
              </a:solidFill>
              <a:effectLst/>
              <a:uLnTx/>
              <a:uFillTx/>
              <a:latin typeface="等线"/>
              <a:ea typeface="等线"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等线"/>
              <a:ea typeface="等线" panose="0201060003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5F27C7-FE89-4E15-A61D-D9653438A8FE}" type="slidenum">
              <a:rPr kumimoji="0" lang="zh-CN" altLang="en-US" sz="1200" b="0" i="0" u="none" strike="noStrike" kern="1200" cap="none" spc="0" normalizeH="0" baseline="0" noProof="0" smtClean="0">
                <a:ln>
                  <a:noFill/>
                </a:ln>
                <a:solidFill>
                  <a:prstClr val="black">
                    <a:tint val="75000"/>
                  </a:prstClr>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329060165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hasCustomPrompt="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1EC87EE-0B5B-4DD1-BBC2-6A9758B08A8A}" type="datetimeFigureOut">
              <a:rPr kumimoji="0" lang="zh-CN" altLang="en-US" sz="1200" b="0" i="0" u="none" strike="noStrike" kern="1200" cap="none" spc="0" normalizeH="0" baseline="0" noProof="0" smtClean="0">
                <a:ln>
                  <a:noFill/>
                </a:ln>
                <a:solidFill>
                  <a:prstClr val="black">
                    <a:tint val="75000"/>
                  </a:prstClr>
                </a:solidFill>
                <a:effectLst/>
                <a:uLnTx/>
                <a:uFillTx/>
                <a:latin typeface="等线"/>
                <a:ea typeface="等线"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2019/4/9</a:t>
            </a:fld>
            <a:endParaRPr kumimoji="0" lang="zh-CN" altLang="en-US" sz="1200" b="0" i="0" u="none" strike="noStrike" kern="1200" cap="none" spc="0" normalizeH="0" baseline="0" noProof="0">
              <a:ln>
                <a:noFill/>
              </a:ln>
              <a:solidFill>
                <a:prstClr val="black">
                  <a:tint val="75000"/>
                </a:prstClr>
              </a:solidFill>
              <a:effectLst/>
              <a:uLnTx/>
              <a:uFillTx/>
              <a:latin typeface="等线"/>
              <a:ea typeface="等线"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等线"/>
              <a:ea typeface="等线" panose="0201060003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5F27C7-FE89-4E15-A61D-D9653438A8FE}" type="slidenum">
              <a:rPr kumimoji="0" lang="zh-CN" altLang="en-US" sz="1200" b="0" i="0" u="none" strike="noStrike" kern="1200" cap="none" spc="0" normalizeH="0" baseline="0" noProof="0" smtClean="0">
                <a:ln>
                  <a:noFill/>
                </a:ln>
                <a:solidFill>
                  <a:prstClr val="black">
                    <a:tint val="75000"/>
                  </a:prstClr>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388429388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1EC87EE-0B5B-4DD1-BBC2-6A9758B08A8A}" type="datetimeFigureOut">
              <a:rPr kumimoji="0" lang="zh-CN" altLang="en-US" sz="1200" b="0" i="0" u="none" strike="noStrike" kern="1200" cap="none" spc="0" normalizeH="0" baseline="0" noProof="0" smtClean="0">
                <a:ln>
                  <a:noFill/>
                </a:ln>
                <a:solidFill>
                  <a:prstClr val="black">
                    <a:tint val="75000"/>
                  </a:prstClr>
                </a:solidFill>
                <a:effectLst/>
                <a:uLnTx/>
                <a:uFillTx/>
                <a:latin typeface="等线"/>
                <a:ea typeface="等线"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2019/4/9</a:t>
            </a:fld>
            <a:endParaRPr kumimoji="0" lang="zh-CN" altLang="en-US" sz="1200" b="0" i="0" u="none" strike="noStrike" kern="1200" cap="none" spc="0" normalizeH="0" baseline="0" noProof="0">
              <a:ln>
                <a:noFill/>
              </a:ln>
              <a:solidFill>
                <a:prstClr val="black">
                  <a:tint val="75000"/>
                </a:prstClr>
              </a:solidFill>
              <a:effectLst/>
              <a:uLnTx/>
              <a:uFillTx/>
              <a:latin typeface="等线"/>
              <a:ea typeface="等线"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等线"/>
              <a:ea typeface="等线" panose="0201060003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5F27C7-FE89-4E15-A61D-D9653438A8FE}" type="slidenum">
              <a:rPr kumimoji="0" lang="zh-CN" altLang="en-US" sz="1200" b="0" i="0" u="none" strike="noStrike" kern="1200" cap="none" spc="0" normalizeH="0" baseline="0" noProof="0" smtClean="0">
                <a:ln>
                  <a:noFill/>
                </a:ln>
                <a:solidFill>
                  <a:prstClr val="black">
                    <a:tint val="75000"/>
                  </a:prstClr>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274789035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1EC87EE-0B5B-4DD1-BBC2-6A9758B08A8A}" type="datetimeFigureOut">
              <a:rPr kumimoji="0" lang="zh-CN" altLang="en-US" sz="1200" b="0" i="0" u="none" strike="noStrike" kern="1200" cap="none" spc="0" normalizeH="0" baseline="0" noProof="0" smtClean="0">
                <a:ln>
                  <a:noFill/>
                </a:ln>
                <a:solidFill>
                  <a:prstClr val="black">
                    <a:tint val="75000"/>
                  </a:prstClr>
                </a:solidFill>
                <a:effectLst/>
                <a:uLnTx/>
                <a:uFillTx/>
                <a:latin typeface="等线"/>
                <a:ea typeface="等线"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2019/4/9</a:t>
            </a:fld>
            <a:endParaRPr kumimoji="0" lang="zh-CN" altLang="en-US" sz="1200" b="0" i="0" u="none" strike="noStrike" kern="1200" cap="none" spc="0" normalizeH="0" baseline="0" noProof="0">
              <a:ln>
                <a:noFill/>
              </a:ln>
              <a:solidFill>
                <a:prstClr val="black">
                  <a:tint val="75000"/>
                </a:prstClr>
              </a:solidFill>
              <a:effectLst/>
              <a:uLnTx/>
              <a:uFillTx/>
              <a:latin typeface="等线"/>
              <a:ea typeface="等线"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等线"/>
              <a:ea typeface="等线" panose="02010600030101010101" pitchFamily="2" charset="-122"/>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5F27C7-FE89-4E15-A61D-D9653438A8FE}" type="slidenum">
              <a:rPr kumimoji="0" lang="zh-CN" altLang="en-US" sz="1200" b="0" i="0" u="none" strike="noStrike" kern="1200" cap="none" spc="0" normalizeH="0" baseline="0" noProof="0" smtClean="0">
                <a:ln>
                  <a:noFill/>
                </a:ln>
                <a:solidFill>
                  <a:prstClr val="black">
                    <a:tint val="75000"/>
                  </a:prstClr>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146447698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1EC87EE-0B5B-4DD1-BBC2-6A9758B08A8A}" type="datetimeFigureOut">
              <a:rPr kumimoji="0" lang="zh-CN" altLang="en-US" sz="1200" b="0" i="0" u="none" strike="noStrike" kern="1200" cap="none" spc="0" normalizeH="0" baseline="0" noProof="0" smtClean="0">
                <a:ln>
                  <a:noFill/>
                </a:ln>
                <a:solidFill>
                  <a:prstClr val="black">
                    <a:tint val="75000"/>
                  </a:prstClr>
                </a:solidFill>
                <a:effectLst/>
                <a:uLnTx/>
                <a:uFillTx/>
                <a:latin typeface="等线"/>
                <a:ea typeface="等线"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2019/4/9</a:t>
            </a:fld>
            <a:endParaRPr kumimoji="0" lang="zh-CN" altLang="en-US" sz="1200" b="0" i="0" u="none" strike="noStrike" kern="1200" cap="none" spc="0" normalizeH="0" baseline="0" noProof="0">
              <a:ln>
                <a:noFill/>
              </a:ln>
              <a:solidFill>
                <a:prstClr val="black">
                  <a:tint val="75000"/>
                </a:prstClr>
              </a:solidFill>
              <a:effectLst/>
              <a:uLnTx/>
              <a:uFillTx/>
              <a:latin typeface="等线"/>
              <a:ea typeface="等线" panose="02010600030101010101" pitchFamily="2" charset="-122"/>
              <a:cs typeface="+mn-cs"/>
            </a:endParaRPr>
          </a:p>
        </p:txBody>
      </p:sp>
      <p:sp>
        <p:nvSpPr>
          <p:cNvPr id="8" name="页脚占位符 7"/>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等线"/>
              <a:ea typeface="等线" panose="02010600030101010101" pitchFamily="2" charset="-122"/>
              <a:cs typeface="+mn-cs"/>
            </a:endParaRPr>
          </a:p>
        </p:txBody>
      </p:sp>
      <p:sp>
        <p:nvSpPr>
          <p:cNvPr id="9" name="灯片编号占位符 8"/>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5F27C7-FE89-4E15-A61D-D9653438A8FE}" type="slidenum">
              <a:rPr kumimoji="0" lang="zh-CN" altLang="en-US" sz="1200" b="0" i="0" u="none" strike="noStrike" kern="1200" cap="none" spc="0" normalizeH="0" baseline="0" noProof="0" smtClean="0">
                <a:ln>
                  <a:noFill/>
                </a:ln>
                <a:solidFill>
                  <a:prstClr val="black">
                    <a:tint val="75000"/>
                  </a:prstClr>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351996717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1EC87EE-0B5B-4DD1-BBC2-6A9758B08A8A}" type="datetimeFigureOut">
              <a:rPr kumimoji="0" lang="zh-CN" altLang="en-US" sz="1200" b="0" i="0" u="none" strike="noStrike" kern="1200" cap="none" spc="0" normalizeH="0" baseline="0" noProof="0" smtClean="0">
                <a:ln>
                  <a:noFill/>
                </a:ln>
                <a:solidFill>
                  <a:prstClr val="black">
                    <a:tint val="75000"/>
                  </a:prstClr>
                </a:solidFill>
                <a:effectLst/>
                <a:uLnTx/>
                <a:uFillTx/>
                <a:latin typeface="等线"/>
                <a:ea typeface="等线"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2019/4/9</a:t>
            </a:fld>
            <a:endParaRPr kumimoji="0" lang="zh-CN" altLang="en-US" sz="1200" b="0" i="0" u="none" strike="noStrike" kern="1200" cap="none" spc="0" normalizeH="0" baseline="0" noProof="0">
              <a:ln>
                <a:noFill/>
              </a:ln>
              <a:solidFill>
                <a:prstClr val="black">
                  <a:tint val="75000"/>
                </a:prstClr>
              </a:solidFill>
              <a:effectLst/>
              <a:uLnTx/>
              <a:uFillTx/>
              <a:latin typeface="等线"/>
              <a:ea typeface="等线" panose="02010600030101010101" pitchFamily="2" charset="-122"/>
              <a:cs typeface="+mn-cs"/>
            </a:endParaRPr>
          </a:p>
        </p:txBody>
      </p:sp>
      <p:sp>
        <p:nvSpPr>
          <p:cNvPr id="4" name="页脚占位符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等线"/>
              <a:ea typeface="等线" panose="02010600030101010101" pitchFamily="2" charset="-122"/>
              <a:cs typeface="+mn-cs"/>
            </a:endParaRPr>
          </a:p>
        </p:txBody>
      </p:sp>
      <p:sp>
        <p:nvSpPr>
          <p:cNvPr id="5" name="灯片编号占位符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5F27C7-FE89-4E15-A61D-D9653438A8FE}" type="slidenum">
              <a:rPr kumimoji="0" lang="zh-CN" altLang="en-US" sz="1200" b="0" i="0" u="none" strike="noStrike" kern="1200" cap="none" spc="0" normalizeH="0" baseline="0" noProof="0" smtClean="0">
                <a:ln>
                  <a:noFill/>
                </a:ln>
                <a:solidFill>
                  <a:prstClr val="black">
                    <a:tint val="75000"/>
                  </a:prstClr>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39636876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1EC87EE-0B5B-4DD1-BBC2-6A9758B08A8A}" type="datetimeFigureOut">
              <a:rPr kumimoji="0" lang="zh-CN" altLang="en-US" sz="1200" b="0" i="0" u="none" strike="noStrike" kern="1200" cap="none" spc="0" normalizeH="0" baseline="0" noProof="0" smtClean="0">
                <a:ln>
                  <a:noFill/>
                </a:ln>
                <a:solidFill>
                  <a:prstClr val="black">
                    <a:tint val="75000"/>
                  </a:prstClr>
                </a:solidFill>
                <a:effectLst/>
                <a:uLnTx/>
                <a:uFillTx/>
                <a:latin typeface="等线"/>
                <a:ea typeface="等线"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2019/4/9</a:t>
            </a:fld>
            <a:endParaRPr kumimoji="0" lang="zh-CN" altLang="en-US" sz="1200" b="0" i="0" u="none" strike="noStrike" kern="1200" cap="none" spc="0" normalizeH="0" baseline="0" noProof="0">
              <a:ln>
                <a:noFill/>
              </a:ln>
              <a:solidFill>
                <a:prstClr val="black">
                  <a:tint val="75000"/>
                </a:prstClr>
              </a:solidFill>
              <a:effectLst/>
              <a:uLnTx/>
              <a:uFillTx/>
              <a:latin typeface="等线"/>
              <a:ea typeface="等线" panose="02010600030101010101" pitchFamily="2" charset="-122"/>
              <a:cs typeface="+mn-cs"/>
            </a:endParaRPr>
          </a:p>
        </p:txBody>
      </p:sp>
      <p:sp>
        <p:nvSpPr>
          <p:cNvPr id="3" name="页脚占位符 2"/>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等线"/>
              <a:ea typeface="等线" panose="02010600030101010101" pitchFamily="2" charset="-122"/>
              <a:cs typeface="+mn-cs"/>
            </a:endParaRPr>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5F27C7-FE89-4E15-A61D-D9653438A8FE}" type="slidenum">
              <a:rPr kumimoji="0" lang="zh-CN" altLang="en-US" sz="1200" b="0" i="0" u="none" strike="noStrike" kern="1200" cap="none" spc="0" normalizeH="0" baseline="0" noProof="0" smtClean="0">
                <a:ln>
                  <a:noFill/>
                </a:ln>
                <a:solidFill>
                  <a:prstClr val="black">
                    <a:tint val="75000"/>
                  </a:prstClr>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17469878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01EC87EE-0B5B-4DD1-BBC2-6A9758B08A8A}" type="datetimeFigureOut">
              <a:rPr lang="zh-CN" altLang="en-US" smtClean="0"/>
              <a:t>2019/4/9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45F27C7-FE89-4E15-A61D-D9653438A8FE}" type="slidenum">
              <a:rPr lang="zh-CN" altLang="en-US" smtClean="0"/>
              <a:t>‹#›</a:t>
            </a:fld>
            <a:endParaRPr lang="zh-CN" alt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1EC87EE-0B5B-4DD1-BBC2-6A9758B08A8A}" type="datetimeFigureOut">
              <a:rPr kumimoji="0" lang="zh-CN" altLang="en-US" sz="1200" b="0" i="0" u="none" strike="noStrike" kern="1200" cap="none" spc="0" normalizeH="0" baseline="0" noProof="0" smtClean="0">
                <a:ln>
                  <a:noFill/>
                </a:ln>
                <a:solidFill>
                  <a:prstClr val="black">
                    <a:tint val="75000"/>
                  </a:prstClr>
                </a:solidFill>
                <a:effectLst/>
                <a:uLnTx/>
                <a:uFillTx/>
                <a:latin typeface="等线"/>
                <a:ea typeface="等线"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2019/4/9</a:t>
            </a:fld>
            <a:endParaRPr kumimoji="0" lang="zh-CN" altLang="en-US" sz="1200" b="0" i="0" u="none" strike="noStrike" kern="1200" cap="none" spc="0" normalizeH="0" baseline="0" noProof="0">
              <a:ln>
                <a:noFill/>
              </a:ln>
              <a:solidFill>
                <a:prstClr val="black">
                  <a:tint val="75000"/>
                </a:prstClr>
              </a:solidFill>
              <a:effectLst/>
              <a:uLnTx/>
              <a:uFillTx/>
              <a:latin typeface="等线"/>
              <a:ea typeface="等线"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等线"/>
              <a:ea typeface="等线" panose="02010600030101010101" pitchFamily="2" charset="-122"/>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5F27C7-FE89-4E15-A61D-D9653438A8FE}" type="slidenum">
              <a:rPr kumimoji="0" lang="zh-CN" altLang="en-US" sz="1200" b="0" i="0" u="none" strike="noStrike" kern="1200" cap="none" spc="0" normalizeH="0" baseline="0" noProof="0" smtClean="0">
                <a:ln>
                  <a:noFill/>
                </a:ln>
                <a:solidFill>
                  <a:prstClr val="black">
                    <a:tint val="75000"/>
                  </a:prstClr>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301368300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1EC87EE-0B5B-4DD1-BBC2-6A9758B08A8A}" type="datetimeFigureOut">
              <a:rPr kumimoji="0" lang="zh-CN" altLang="en-US" sz="1200" b="0" i="0" u="none" strike="noStrike" kern="1200" cap="none" spc="0" normalizeH="0" baseline="0" noProof="0" smtClean="0">
                <a:ln>
                  <a:noFill/>
                </a:ln>
                <a:solidFill>
                  <a:prstClr val="black">
                    <a:tint val="75000"/>
                  </a:prstClr>
                </a:solidFill>
                <a:effectLst/>
                <a:uLnTx/>
                <a:uFillTx/>
                <a:latin typeface="等线"/>
                <a:ea typeface="等线"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2019/4/9</a:t>
            </a:fld>
            <a:endParaRPr kumimoji="0" lang="zh-CN" altLang="en-US" sz="1200" b="0" i="0" u="none" strike="noStrike" kern="1200" cap="none" spc="0" normalizeH="0" baseline="0" noProof="0">
              <a:ln>
                <a:noFill/>
              </a:ln>
              <a:solidFill>
                <a:prstClr val="black">
                  <a:tint val="75000"/>
                </a:prstClr>
              </a:solidFill>
              <a:effectLst/>
              <a:uLnTx/>
              <a:uFillTx/>
              <a:latin typeface="等线"/>
              <a:ea typeface="等线"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等线"/>
              <a:ea typeface="等线" panose="02010600030101010101" pitchFamily="2" charset="-122"/>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5F27C7-FE89-4E15-A61D-D9653438A8FE}" type="slidenum">
              <a:rPr kumimoji="0" lang="zh-CN" altLang="en-US" sz="1200" b="0" i="0" u="none" strike="noStrike" kern="1200" cap="none" spc="0" normalizeH="0" baseline="0" noProof="0" smtClean="0">
                <a:ln>
                  <a:noFill/>
                </a:ln>
                <a:solidFill>
                  <a:prstClr val="black">
                    <a:tint val="75000"/>
                  </a:prstClr>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158284368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1EC87EE-0B5B-4DD1-BBC2-6A9758B08A8A}" type="datetimeFigureOut">
              <a:rPr kumimoji="0" lang="zh-CN" altLang="en-US" sz="1200" b="0" i="0" u="none" strike="noStrike" kern="1200" cap="none" spc="0" normalizeH="0" baseline="0" noProof="0" smtClean="0">
                <a:ln>
                  <a:noFill/>
                </a:ln>
                <a:solidFill>
                  <a:prstClr val="black">
                    <a:tint val="75000"/>
                  </a:prstClr>
                </a:solidFill>
                <a:effectLst/>
                <a:uLnTx/>
                <a:uFillTx/>
                <a:latin typeface="等线"/>
                <a:ea typeface="等线"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2019/4/9</a:t>
            </a:fld>
            <a:endParaRPr kumimoji="0" lang="zh-CN" altLang="en-US" sz="1200" b="0" i="0" u="none" strike="noStrike" kern="1200" cap="none" spc="0" normalizeH="0" baseline="0" noProof="0">
              <a:ln>
                <a:noFill/>
              </a:ln>
              <a:solidFill>
                <a:prstClr val="black">
                  <a:tint val="75000"/>
                </a:prstClr>
              </a:solidFill>
              <a:effectLst/>
              <a:uLnTx/>
              <a:uFillTx/>
              <a:latin typeface="等线"/>
              <a:ea typeface="等线"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等线"/>
              <a:ea typeface="等线" panose="0201060003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5F27C7-FE89-4E15-A61D-D9653438A8FE}" type="slidenum">
              <a:rPr kumimoji="0" lang="zh-CN" altLang="en-US" sz="1200" b="0" i="0" u="none" strike="noStrike" kern="1200" cap="none" spc="0" normalizeH="0" baseline="0" noProof="0" smtClean="0">
                <a:ln>
                  <a:noFill/>
                </a:ln>
                <a:solidFill>
                  <a:prstClr val="black">
                    <a:tint val="75000"/>
                  </a:prstClr>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190862791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1EC87EE-0B5B-4DD1-BBC2-6A9758B08A8A}" type="datetimeFigureOut">
              <a:rPr kumimoji="0" lang="zh-CN" altLang="en-US" sz="1200" b="0" i="0" u="none" strike="noStrike" kern="1200" cap="none" spc="0" normalizeH="0" baseline="0" noProof="0" smtClean="0">
                <a:ln>
                  <a:noFill/>
                </a:ln>
                <a:solidFill>
                  <a:prstClr val="black">
                    <a:tint val="75000"/>
                  </a:prstClr>
                </a:solidFill>
                <a:effectLst/>
                <a:uLnTx/>
                <a:uFillTx/>
                <a:latin typeface="等线"/>
                <a:ea typeface="等线"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2019/4/9</a:t>
            </a:fld>
            <a:endParaRPr kumimoji="0" lang="zh-CN" altLang="en-US" sz="1200" b="0" i="0" u="none" strike="noStrike" kern="1200" cap="none" spc="0" normalizeH="0" baseline="0" noProof="0">
              <a:ln>
                <a:noFill/>
              </a:ln>
              <a:solidFill>
                <a:prstClr val="black">
                  <a:tint val="75000"/>
                </a:prstClr>
              </a:solidFill>
              <a:effectLst/>
              <a:uLnTx/>
              <a:uFillTx/>
              <a:latin typeface="等线"/>
              <a:ea typeface="等线"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等线"/>
              <a:ea typeface="等线" panose="0201060003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5F27C7-FE89-4E15-A61D-D9653438A8FE}" type="slidenum">
              <a:rPr kumimoji="0" lang="zh-CN" altLang="en-US" sz="1200" b="0" i="0" u="none" strike="noStrike" kern="1200" cap="none" spc="0" normalizeH="0" baseline="0" noProof="0" smtClean="0">
                <a:ln>
                  <a:noFill/>
                </a:ln>
                <a:solidFill>
                  <a:prstClr val="black">
                    <a:tint val="75000"/>
                  </a:prstClr>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8475486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01EC87EE-0B5B-4DD1-BBC2-6A9758B08A8A}" type="datetimeFigureOut">
              <a:rPr lang="zh-CN" altLang="en-US" smtClean="0"/>
              <a:t>2019/4/9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45F27C7-FE89-4E15-A61D-D9653438A8FE}"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01EC87EE-0B5B-4DD1-BBC2-6A9758B08A8A}" type="datetimeFigureOut">
              <a:rPr lang="zh-CN" altLang="en-US" smtClean="0"/>
              <a:t>2019/4/9</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45F27C7-FE89-4E15-A61D-D9653438A8FE}"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01EC87EE-0B5B-4DD1-BBC2-6A9758B08A8A}" type="datetimeFigureOut">
              <a:rPr lang="zh-CN" altLang="en-US" smtClean="0"/>
              <a:t>2019/4/9</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45F27C7-FE89-4E15-A61D-D9653438A8FE}"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01EC87EE-0B5B-4DD1-BBC2-6A9758B08A8A}" type="datetimeFigureOut">
              <a:rPr lang="zh-CN" altLang="en-US" smtClean="0"/>
              <a:t>2019/4/9</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45F27C7-FE89-4E15-A61D-D9653438A8FE}"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01EC87EE-0B5B-4DD1-BBC2-6A9758B08A8A}" type="datetimeFigureOut">
              <a:rPr lang="zh-CN" altLang="en-US" smtClean="0"/>
              <a:t>2019/4/9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45F27C7-FE89-4E15-A61D-D9653438A8FE}"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01EC87EE-0B5B-4DD1-BBC2-6A9758B08A8A}" type="datetimeFigureOut">
              <a:rPr lang="zh-CN" altLang="en-US" smtClean="0"/>
              <a:t>2019/4/9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45F27C7-FE89-4E15-A61D-D9653438A8FE}"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0F0F0"/>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1EC87EE-0B5B-4DD1-BBC2-6A9758B08A8A}" type="datetimeFigureOut">
              <a:rPr lang="zh-CN" altLang="en-US" smtClean="0"/>
              <a:t>2019/4/9</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45F27C7-FE89-4E15-A61D-D9653438A8FE}"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01EC87EE-0B5B-4DD1-BBC2-6A9758B08A8A}" type="datetimeFigureOut">
              <a:rPr kumimoji="0" lang="zh-CN" altLang="en-US" sz="1200" b="0" i="0" u="none" strike="noStrike" kern="1200" cap="none" spc="0" normalizeH="0" baseline="0" noProof="0" smtClean="0">
                <a:ln>
                  <a:noFill/>
                </a:ln>
                <a:solidFill>
                  <a:prstClr val="black">
                    <a:tint val="75000"/>
                  </a:prstClr>
                </a:solidFill>
                <a:effectLst/>
                <a:uLnTx/>
                <a:uFillTx/>
                <a:latin typeface="等线"/>
                <a:ea typeface="等线"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2019/4/9</a:t>
            </a:fld>
            <a:endParaRPr kumimoji="0" lang="zh-CN" altLang="en-US" sz="1200" b="0" i="0" u="none" strike="noStrike" kern="1200" cap="none" spc="0" normalizeH="0" baseline="0" noProof="0">
              <a:ln>
                <a:noFill/>
              </a:ln>
              <a:solidFill>
                <a:prstClr val="black">
                  <a:tint val="75000"/>
                </a:prstClr>
              </a:solidFill>
              <a:effectLst/>
              <a:uLnTx/>
              <a:uFillTx/>
              <a:latin typeface="等线"/>
              <a:ea typeface="等线" panose="02010600030101010101" pitchFamily="2" charset="-122"/>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等线"/>
              <a:ea typeface="等线" panose="02010600030101010101" pitchFamily="2" charset="-122"/>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445F27C7-FE89-4E15-A61D-D9653438A8FE}" type="slidenum">
              <a:rPr kumimoji="0" lang="zh-CN" altLang="en-US" sz="1200" b="0" i="0" u="none" strike="noStrike" kern="1200" cap="none" spc="0" normalizeH="0" baseline="0" noProof="0" smtClean="0">
                <a:ln>
                  <a:noFill/>
                </a:ln>
                <a:solidFill>
                  <a:prstClr val="black">
                    <a:tint val="75000"/>
                  </a:prstClr>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69357301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0F0F0"/>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01EC87EE-0B5B-4DD1-BBC2-6A9758B08A8A}" type="datetimeFigureOut">
              <a:rPr kumimoji="0" lang="zh-CN" altLang="en-US" sz="1200" b="0" i="0" u="none" strike="noStrike" kern="1200" cap="none" spc="0" normalizeH="0" baseline="0" noProof="0" smtClean="0">
                <a:ln>
                  <a:noFill/>
                </a:ln>
                <a:solidFill>
                  <a:prstClr val="black">
                    <a:tint val="75000"/>
                  </a:prstClr>
                </a:solidFill>
                <a:effectLst/>
                <a:uLnTx/>
                <a:uFillTx/>
                <a:latin typeface="等线"/>
                <a:ea typeface="等线"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2019/4/9</a:t>
            </a:fld>
            <a:endParaRPr kumimoji="0" lang="zh-CN" altLang="en-US" sz="1200" b="0" i="0" u="none" strike="noStrike" kern="1200" cap="none" spc="0" normalizeH="0" baseline="0" noProof="0">
              <a:ln>
                <a:noFill/>
              </a:ln>
              <a:solidFill>
                <a:prstClr val="black">
                  <a:tint val="75000"/>
                </a:prstClr>
              </a:solidFill>
              <a:effectLst/>
              <a:uLnTx/>
              <a:uFillTx/>
              <a:latin typeface="等线"/>
              <a:ea typeface="等线" panose="02010600030101010101" pitchFamily="2" charset="-122"/>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等线"/>
              <a:ea typeface="等线" panose="02010600030101010101" pitchFamily="2" charset="-122"/>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445F27C7-FE89-4E15-A61D-D9653438A8FE}" type="slidenum">
              <a:rPr kumimoji="0" lang="zh-CN" altLang="en-US" sz="1200" b="0" i="0" u="none" strike="noStrike" kern="1200" cap="none" spc="0" normalizeH="0" baseline="0" noProof="0" smtClean="0">
                <a:ln>
                  <a:noFill/>
                </a:ln>
                <a:solidFill>
                  <a:prstClr val="black">
                    <a:tint val="75000"/>
                  </a:prstClr>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117194771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emf"/><Relationship Id="rId7"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 Id="rId9" Type="http://schemas.microsoft.com/office/2007/relationships/hdphoto" Target="../media/hdphoto1.wdp"/></Relationships>
</file>

<file path=ppt/slides/_rels/slide12.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chart" Target="../charts/chart2.xml"/></Relationships>
</file>

<file path=ppt/slides/_rels/slide13.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chart" Target="../charts/chart3.xml"/></Relationships>
</file>

<file path=ppt/slides/_rels/slide14.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chart" Target="../charts/char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chart" Target="../charts/chart9.xml"/><Relationship Id="rId5" Type="http://schemas.openxmlformats.org/officeDocument/2006/relationships/chart" Target="../charts/chart8.xml"/><Relationship Id="rId4" Type="http://schemas.openxmlformats.org/officeDocument/2006/relationships/chart" Target="../charts/chart7.xml"/></Relationships>
</file>

<file path=ppt/slides/_rels/slide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chart" Target="../charts/chart10.xml"/><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chart" Target="../charts/chart12.xml"/><Relationship Id="rId4" Type="http://schemas.openxmlformats.org/officeDocument/2006/relationships/chart" Target="../charts/chart11.xml"/></Relationships>
</file>

<file path=ppt/slides/_rels/slide21.xml.rels><?xml version="1.0" encoding="UTF-8" standalone="yes"?>
<Relationships xmlns="http://schemas.openxmlformats.org/package/2006/relationships"><Relationship Id="rId3" Type="http://schemas.openxmlformats.org/officeDocument/2006/relationships/chart" Target="../charts/chart13.xml"/><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chart" Target="../charts/chart14.xml"/></Relationships>
</file>

<file path=ppt/slides/_rels/slide22.xml.rels><?xml version="1.0" encoding="UTF-8" standalone="yes"?>
<Relationships xmlns="http://schemas.openxmlformats.org/package/2006/relationships"><Relationship Id="rId3" Type="http://schemas.openxmlformats.org/officeDocument/2006/relationships/chart" Target="../charts/chart15.xml"/><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chart" Target="../charts/chart16.xml"/></Relationships>
</file>

<file path=ppt/slides/_rels/slide23.xml.rels><?xml version="1.0" encoding="UTF-8" standalone="yes"?>
<Relationships xmlns="http://schemas.openxmlformats.org/package/2006/relationships"><Relationship Id="rId3" Type="http://schemas.openxmlformats.org/officeDocument/2006/relationships/chart" Target="../charts/chart17.xml"/><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8" Type="http://schemas.microsoft.com/office/2007/relationships/hdphoto" Target="../media/hdphoto4.wdp"/><Relationship Id="rId3" Type="http://schemas.openxmlformats.org/officeDocument/2006/relationships/image" Target="../media/image22.png"/><Relationship Id="rId7"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microsoft.com/office/2007/relationships/hdphoto" Target="../media/hdphoto3.wdp"/><Relationship Id="rId5" Type="http://schemas.openxmlformats.org/officeDocument/2006/relationships/image" Target="../media/image23.png"/><Relationship Id="rId4" Type="http://schemas.microsoft.com/office/2007/relationships/hdphoto" Target="../media/hdphoto2.wdp"/></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microsoft.com/office/2007/relationships/hdphoto" Target="../media/hdphoto4.wdp"/></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microsoft.com/office/2007/relationships/hdphoto" Target="../media/hdphoto3.wdp"/></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microsoft.com/office/2007/relationships/hdphoto" Target="../media/hdphoto2.wdp"/></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1.xml"/><Relationship Id="rId5" Type="http://schemas.openxmlformats.org/officeDocument/2006/relationships/image" Target="../media/image27.png"/><Relationship Id="rId4" Type="http://schemas.openxmlformats.org/officeDocument/2006/relationships/image" Target="../media/image2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4.xml"/><Relationship Id="rId1" Type="http://schemas.openxmlformats.org/officeDocument/2006/relationships/slideLayout" Target="../slideLayouts/slideLayout1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5.xml"/><Relationship Id="rId1" Type="http://schemas.openxmlformats.org/officeDocument/2006/relationships/slideLayout" Target="../slideLayouts/slideLayout12.xml"/><Relationship Id="rId5" Type="http://schemas.openxmlformats.org/officeDocument/2006/relationships/chart" Target="../charts/chart18.xml"/><Relationship Id="rId4" Type="http://schemas.openxmlformats.org/officeDocument/2006/relationships/image" Target="../media/image27.png"/></Relationships>
</file>

<file path=ppt/slides/_rels/slide3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6.xml"/><Relationship Id="rId1" Type="http://schemas.openxmlformats.org/officeDocument/2006/relationships/slideLayout" Target="../slideLayouts/slideLayout12.xml"/><Relationship Id="rId5" Type="http://schemas.openxmlformats.org/officeDocument/2006/relationships/image" Target="../media/image29.png"/><Relationship Id="rId4" Type="http://schemas.openxmlformats.org/officeDocument/2006/relationships/image" Target="../media/image28.jpg"/></Relationships>
</file>

<file path=ppt/slides/_rels/slide3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7.xml"/><Relationship Id="rId1" Type="http://schemas.openxmlformats.org/officeDocument/2006/relationships/slideLayout" Target="../slideLayouts/slideLayout12.xml"/><Relationship Id="rId4" Type="http://schemas.microsoft.com/office/2007/relationships/hdphoto" Target="../media/hdphoto5.wdp"/></Relationships>
</file>

<file path=ppt/slides/_rels/slide3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9.xml"/><Relationship Id="rId1" Type="http://schemas.openxmlformats.org/officeDocument/2006/relationships/slideLayout" Target="../slideLayouts/slideLayout12.xml"/><Relationship Id="rId4" Type="http://schemas.openxmlformats.org/officeDocument/2006/relationships/image" Target="../media/image32.png"/></Relationships>
</file>

<file path=ppt/slides/_rels/slide3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0.xml"/><Relationship Id="rId1" Type="http://schemas.openxmlformats.org/officeDocument/2006/relationships/slideLayout" Target="../slideLayouts/slideLayout12.xml"/><Relationship Id="rId5" Type="http://schemas.microsoft.com/office/2007/relationships/hdphoto" Target="../media/hdphoto5.wdp"/><Relationship Id="rId4" Type="http://schemas.openxmlformats.org/officeDocument/2006/relationships/image" Target="../media/image30.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4.gif"/><Relationship Id="rId4" Type="http://schemas.openxmlformats.org/officeDocument/2006/relationships/image" Target="../media/image3.gif"/></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3.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12.xml"/><Relationship Id="rId1" Type="http://schemas.openxmlformats.org/officeDocument/2006/relationships/themeOverride" Target="../theme/themeOverride1.xml"/><Relationship Id="rId5" Type="http://schemas.openxmlformats.org/officeDocument/2006/relationships/image" Target="../media/image27.png"/><Relationship Id="rId4" Type="http://schemas.openxmlformats.org/officeDocument/2006/relationships/image" Target="../media/image25.png"/></Relationships>
</file>

<file path=ppt/slides/_rels/slide4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www.jianshu.com/p/41fc033e71ae"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8.jpg"/><Relationship Id="rId4" Type="http://schemas.openxmlformats.org/officeDocument/2006/relationships/image" Target="../media/image7.jpeg"/></Relationships>
</file>

<file path=ppt/slides/_rels/slide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1.jpg"/><Relationship Id="rId4" Type="http://schemas.openxmlformats.org/officeDocument/2006/relationships/image" Target="../media/image10.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4ADE7"/>
        </a:solidFill>
        <a:effectLst/>
      </p:bgPr>
    </p:bg>
    <p:spTree>
      <p:nvGrpSpPr>
        <p:cNvPr id="1" name=""/>
        <p:cNvGrpSpPr/>
        <p:nvPr/>
      </p:nvGrpSpPr>
      <p:grpSpPr>
        <a:xfrm>
          <a:off x="0" y="0"/>
          <a:ext cx="0" cy="0"/>
          <a:chOff x="0" y="0"/>
          <a:chExt cx="0" cy="0"/>
        </a:xfrm>
      </p:grpSpPr>
      <p:grpSp>
        <p:nvGrpSpPr>
          <p:cNvPr id="39" name="组合 38"/>
          <p:cNvGrpSpPr/>
          <p:nvPr/>
        </p:nvGrpSpPr>
        <p:grpSpPr>
          <a:xfrm>
            <a:off x="9117367" y="4114221"/>
            <a:ext cx="2908176" cy="2757495"/>
            <a:chOff x="3282968" y="1537624"/>
            <a:chExt cx="3236238" cy="3428823"/>
          </a:xfrm>
          <a:solidFill>
            <a:schemeClr val="bg1"/>
          </a:solidFill>
        </p:grpSpPr>
        <p:sp>
          <p:nvSpPr>
            <p:cNvPr id="7" name="任意多边形: 形状 6"/>
            <p:cNvSpPr/>
            <p:nvPr/>
          </p:nvSpPr>
          <p:spPr>
            <a:xfrm rot="20390578">
              <a:off x="3282968" y="2192361"/>
              <a:ext cx="3236238" cy="2393027"/>
            </a:xfrm>
            <a:custGeom>
              <a:avLst/>
              <a:gdLst>
                <a:gd name="connsiteX0" fmla="*/ 2762205 w 3236238"/>
                <a:gd name="connsiteY0" fmla="*/ 314424 h 2411827"/>
                <a:gd name="connsiteX1" fmla="*/ 2698575 w 3236238"/>
                <a:gd name="connsiteY1" fmla="*/ 301578 h 2411827"/>
                <a:gd name="connsiteX2" fmla="*/ 537666 w 3236238"/>
                <a:gd name="connsiteY2" fmla="*/ 301578 h 2411827"/>
                <a:gd name="connsiteX3" fmla="*/ 374198 w 3236238"/>
                <a:gd name="connsiteY3" fmla="*/ 465046 h 2411827"/>
                <a:gd name="connsiteX4" fmla="*/ 374197 w 3236238"/>
                <a:gd name="connsiteY4" fmla="*/ 1946779 h 2411827"/>
                <a:gd name="connsiteX5" fmla="*/ 537665 w 3236238"/>
                <a:gd name="connsiteY5" fmla="*/ 2110248 h 2411827"/>
                <a:gd name="connsiteX6" fmla="*/ 2698576 w 3236238"/>
                <a:gd name="connsiteY6" fmla="*/ 2110248 h 2411827"/>
                <a:gd name="connsiteX7" fmla="*/ 2862044 w 3236238"/>
                <a:gd name="connsiteY7" fmla="*/ 1946780 h 2411827"/>
                <a:gd name="connsiteX8" fmla="*/ 2862043 w 3236238"/>
                <a:gd name="connsiteY8" fmla="*/ 465045 h 2411827"/>
                <a:gd name="connsiteX9" fmla="*/ 2762205 w 3236238"/>
                <a:gd name="connsiteY9" fmla="*/ 314424 h 2411827"/>
                <a:gd name="connsiteX10" fmla="*/ 2909652 w 3236238"/>
                <a:gd name="connsiteY10" fmla="*/ 42021 h 2411827"/>
                <a:gd name="connsiteX11" fmla="*/ 3236238 w 3236238"/>
                <a:gd name="connsiteY11" fmla="*/ 534726 h 2411827"/>
                <a:gd name="connsiteX12" fmla="*/ 3236238 w 3236238"/>
                <a:gd name="connsiteY12" fmla="*/ 1877101 h 2411827"/>
                <a:gd name="connsiteX13" fmla="*/ 2701512 w 3236238"/>
                <a:gd name="connsiteY13" fmla="*/ 2411827 h 2411827"/>
                <a:gd name="connsiteX14" fmla="*/ 534726 w 3236238"/>
                <a:gd name="connsiteY14" fmla="*/ 2411827 h 2411827"/>
                <a:gd name="connsiteX15" fmla="*/ 0 w 3236238"/>
                <a:gd name="connsiteY15" fmla="*/ 1877101 h 2411827"/>
                <a:gd name="connsiteX16" fmla="*/ 0 w 3236238"/>
                <a:gd name="connsiteY16" fmla="*/ 534726 h 2411827"/>
                <a:gd name="connsiteX17" fmla="*/ 534726 w 3236238"/>
                <a:gd name="connsiteY17" fmla="*/ 0 h 2411827"/>
                <a:gd name="connsiteX18" fmla="*/ 2701512 w 3236238"/>
                <a:gd name="connsiteY18" fmla="*/ 0 h 2411827"/>
                <a:gd name="connsiteX19" fmla="*/ 2909652 w 3236238"/>
                <a:gd name="connsiteY19" fmla="*/ 42021 h 2411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236238" h="2411827">
                  <a:moveTo>
                    <a:pt x="2762205" y="314424"/>
                  </a:moveTo>
                  <a:cubicBezTo>
                    <a:pt x="2742648" y="306152"/>
                    <a:pt x="2721146" y="301578"/>
                    <a:pt x="2698575" y="301578"/>
                  </a:cubicBezTo>
                  <a:lnTo>
                    <a:pt x="537666" y="301578"/>
                  </a:lnTo>
                  <a:cubicBezTo>
                    <a:pt x="447384" y="301578"/>
                    <a:pt x="374197" y="374764"/>
                    <a:pt x="374198" y="465046"/>
                  </a:cubicBezTo>
                  <a:lnTo>
                    <a:pt x="374197" y="1946779"/>
                  </a:lnTo>
                  <a:cubicBezTo>
                    <a:pt x="374198" y="2037061"/>
                    <a:pt x="447384" y="2110247"/>
                    <a:pt x="537665" y="2110248"/>
                  </a:cubicBezTo>
                  <a:lnTo>
                    <a:pt x="2698576" y="2110248"/>
                  </a:lnTo>
                  <a:cubicBezTo>
                    <a:pt x="2788856" y="2110247"/>
                    <a:pt x="2862044" y="2037061"/>
                    <a:pt x="2862044" y="1946780"/>
                  </a:cubicBezTo>
                  <a:lnTo>
                    <a:pt x="2862043" y="465045"/>
                  </a:lnTo>
                  <a:cubicBezTo>
                    <a:pt x="2862043" y="397335"/>
                    <a:pt x="2820876" y="339239"/>
                    <a:pt x="2762205" y="314424"/>
                  </a:cubicBezTo>
                  <a:close/>
                  <a:moveTo>
                    <a:pt x="2909652" y="42021"/>
                  </a:moveTo>
                  <a:cubicBezTo>
                    <a:pt x="3101573" y="123197"/>
                    <a:pt x="3236238" y="313235"/>
                    <a:pt x="3236238" y="534726"/>
                  </a:cubicBezTo>
                  <a:lnTo>
                    <a:pt x="3236238" y="1877101"/>
                  </a:lnTo>
                  <a:cubicBezTo>
                    <a:pt x="3236238" y="2172422"/>
                    <a:pt x="2996833" y="2411827"/>
                    <a:pt x="2701512" y="2411827"/>
                  </a:cubicBezTo>
                  <a:lnTo>
                    <a:pt x="534726" y="2411827"/>
                  </a:lnTo>
                  <a:cubicBezTo>
                    <a:pt x="239405" y="2411827"/>
                    <a:pt x="0" y="2172422"/>
                    <a:pt x="0" y="1877101"/>
                  </a:cubicBezTo>
                  <a:lnTo>
                    <a:pt x="0" y="534726"/>
                  </a:lnTo>
                  <a:cubicBezTo>
                    <a:pt x="0" y="239405"/>
                    <a:pt x="239405" y="0"/>
                    <a:pt x="534726" y="0"/>
                  </a:cubicBezTo>
                  <a:lnTo>
                    <a:pt x="2701512" y="0"/>
                  </a:lnTo>
                  <a:cubicBezTo>
                    <a:pt x="2775342" y="0"/>
                    <a:pt x="2845678" y="14963"/>
                    <a:pt x="2909652" y="420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矩形 4"/>
            <p:cNvSpPr/>
            <p:nvPr/>
          </p:nvSpPr>
          <p:spPr>
            <a:xfrm rot="19745638" flipV="1">
              <a:off x="3848622" y="3249987"/>
              <a:ext cx="703385" cy="26728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rot="20984414" flipV="1">
              <a:off x="5102837" y="2780784"/>
              <a:ext cx="703385" cy="26728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8" name="组合 27"/>
            <p:cNvGrpSpPr/>
            <p:nvPr/>
          </p:nvGrpSpPr>
          <p:grpSpPr>
            <a:xfrm>
              <a:off x="4636294" y="3420252"/>
              <a:ext cx="766910" cy="556883"/>
              <a:chOff x="4636294" y="3420252"/>
              <a:chExt cx="766910" cy="556883"/>
            </a:xfrm>
            <a:grpFill/>
          </p:grpSpPr>
          <p:grpSp>
            <p:nvGrpSpPr>
              <p:cNvPr id="27" name="组合 26"/>
              <p:cNvGrpSpPr/>
              <p:nvPr/>
            </p:nvGrpSpPr>
            <p:grpSpPr>
              <a:xfrm>
                <a:off x="4636294" y="3593307"/>
                <a:ext cx="466517" cy="383828"/>
                <a:chOff x="4638675" y="3595688"/>
                <a:chExt cx="466517" cy="383828"/>
              </a:xfrm>
              <a:grpFill/>
            </p:grpSpPr>
            <p:sp>
              <p:nvSpPr>
                <p:cNvPr id="23" name="任意多边形: 形状 22"/>
                <p:cNvSpPr/>
                <p:nvPr/>
              </p:nvSpPr>
              <p:spPr>
                <a:xfrm>
                  <a:off x="4638675" y="3595688"/>
                  <a:ext cx="466517" cy="383828"/>
                </a:xfrm>
                <a:custGeom>
                  <a:avLst/>
                  <a:gdLst>
                    <a:gd name="connsiteX0" fmla="*/ 0 w 461762"/>
                    <a:gd name="connsiteY0" fmla="*/ 307181 h 383828"/>
                    <a:gd name="connsiteX1" fmla="*/ 176213 w 461762"/>
                    <a:gd name="connsiteY1" fmla="*/ 381000 h 383828"/>
                    <a:gd name="connsiteX2" fmla="*/ 319088 w 461762"/>
                    <a:gd name="connsiteY2" fmla="*/ 359568 h 383828"/>
                    <a:gd name="connsiteX3" fmla="*/ 402431 w 461762"/>
                    <a:gd name="connsiteY3" fmla="*/ 276225 h 383828"/>
                    <a:gd name="connsiteX4" fmla="*/ 433388 w 461762"/>
                    <a:gd name="connsiteY4" fmla="*/ 221456 h 383828"/>
                    <a:gd name="connsiteX5" fmla="*/ 459581 w 461762"/>
                    <a:gd name="connsiteY5" fmla="*/ 150018 h 383828"/>
                    <a:gd name="connsiteX6" fmla="*/ 373856 w 461762"/>
                    <a:gd name="connsiteY6" fmla="*/ 45243 h 383828"/>
                    <a:gd name="connsiteX7" fmla="*/ 352425 w 461762"/>
                    <a:gd name="connsiteY7" fmla="*/ 0 h 383828"/>
                    <a:gd name="connsiteX8" fmla="*/ 352425 w 461762"/>
                    <a:gd name="connsiteY8" fmla="*/ 0 h 383828"/>
                    <a:gd name="connsiteX9" fmla="*/ 330994 w 461762"/>
                    <a:gd name="connsiteY9" fmla="*/ 123825 h 383828"/>
                    <a:gd name="connsiteX10" fmla="*/ 266700 w 461762"/>
                    <a:gd name="connsiteY10" fmla="*/ 221456 h 383828"/>
                    <a:gd name="connsiteX11" fmla="*/ 152400 w 461762"/>
                    <a:gd name="connsiteY11" fmla="*/ 230981 h 383828"/>
                    <a:gd name="connsiteX12" fmla="*/ 78581 w 461762"/>
                    <a:gd name="connsiteY12" fmla="*/ 188118 h 383828"/>
                    <a:gd name="connsiteX0-1" fmla="*/ 0 w 466517"/>
                    <a:gd name="connsiteY0-2" fmla="*/ 307181 h 383828"/>
                    <a:gd name="connsiteX1-3" fmla="*/ 176213 w 466517"/>
                    <a:gd name="connsiteY1-4" fmla="*/ 381000 h 383828"/>
                    <a:gd name="connsiteX2-5" fmla="*/ 319088 w 466517"/>
                    <a:gd name="connsiteY2-6" fmla="*/ 359568 h 383828"/>
                    <a:gd name="connsiteX3-7" fmla="*/ 402431 w 466517"/>
                    <a:gd name="connsiteY3-8" fmla="*/ 276225 h 383828"/>
                    <a:gd name="connsiteX4-9" fmla="*/ 454819 w 466517"/>
                    <a:gd name="connsiteY4-10" fmla="*/ 169069 h 383828"/>
                    <a:gd name="connsiteX5-11" fmla="*/ 459581 w 466517"/>
                    <a:gd name="connsiteY5-12" fmla="*/ 150018 h 383828"/>
                    <a:gd name="connsiteX6-13" fmla="*/ 373856 w 466517"/>
                    <a:gd name="connsiteY6-14" fmla="*/ 45243 h 383828"/>
                    <a:gd name="connsiteX7-15" fmla="*/ 352425 w 466517"/>
                    <a:gd name="connsiteY7-16" fmla="*/ 0 h 383828"/>
                    <a:gd name="connsiteX8-17" fmla="*/ 352425 w 466517"/>
                    <a:gd name="connsiteY8-18" fmla="*/ 0 h 383828"/>
                    <a:gd name="connsiteX9-19" fmla="*/ 330994 w 466517"/>
                    <a:gd name="connsiteY9-20" fmla="*/ 123825 h 383828"/>
                    <a:gd name="connsiteX10-21" fmla="*/ 266700 w 466517"/>
                    <a:gd name="connsiteY10-22" fmla="*/ 221456 h 383828"/>
                    <a:gd name="connsiteX11-23" fmla="*/ 152400 w 466517"/>
                    <a:gd name="connsiteY11-24" fmla="*/ 230981 h 383828"/>
                    <a:gd name="connsiteX12-25" fmla="*/ 78581 w 466517"/>
                    <a:gd name="connsiteY12-26" fmla="*/ 188118 h 383828"/>
                    <a:gd name="connsiteX0-27" fmla="*/ 0 w 466517"/>
                    <a:gd name="connsiteY0-28" fmla="*/ 307181 h 383828"/>
                    <a:gd name="connsiteX1-29" fmla="*/ 176213 w 466517"/>
                    <a:gd name="connsiteY1-30" fmla="*/ 381000 h 383828"/>
                    <a:gd name="connsiteX2-31" fmla="*/ 319088 w 466517"/>
                    <a:gd name="connsiteY2-32" fmla="*/ 359568 h 383828"/>
                    <a:gd name="connsiteX3-33" fmla="*/ 402431 w 466517"/>
                    <a:gd name="connsiteY3-34" fmla="*/ 276225 h 383828"/>
                    <a:gd name="connsiteX4-35" fmla="*/ 454819 w 466517"/>
                    <a:gd name="connsiteY4-36" fmla="*/ 169069 h 383828"/>
                    <a:gd name="connsiteX5-37" fmla="*/ 459581 w 466517"/>
                    <a:gd name="connsiteY5-38" fmla="*/ 150018 h 383828"/>
                    <a:gd name="connsiteX6-39" fmla="*/ 373856 w 466517"/>
                    <a:gd name="connsiteY6-40" fmla="*/ 45243 h 383828"/>
                    <a:gd name="connsiteX7-41" fmla="*/ 352425 w 466517"/>
                    <a:gd name="connsiteY7-42" fmla="*/ 0 h 383828"/>
                    <a:gd name="connsiteX8-43" fmla="*/ 352425 w 466517"/>
                    <a:gd name="connsiteY8-44" fmla="*/ 0 h 383828"/>
                    <a:gd name="connsiteX9-45" fmla="*/ 330994 w 466517"/>
                    <a:gd name="connsiteY9-46" fmla="*/ 123825 h 383828"/>
                    <a:gd name="connsiteX10-47" fmla="*/ 266700 w 466517"/>
                    <a:gd name="connsiteY10-48" fmla="*/ 221456 h 383828"/>
                    <a:gd name="connsiteX11-49" fmla="*/ 152400 w 466517"/>
                    <a:gd name="connsiteY11-50" fmla="*/ 230981 h 383828"/>
                    <a:gd name="connsiteX12-51" fmla="*/ 83344 w 466517"/>
                    <a:gd name="connsiteY12-52" fmla="*/ 204787 h 383828"/>
                    <a:gd name="connsiteX0-53" fmla="*/ 0 w 466517"/>
                    <a:gd name="connsiteY0-54" fmla="*/ 307181 h 383828"/>
                    <a:gd name="connsiteX1-55" fmla="*/ 176213 w 466517"/>
                    <a:gd name="connsiteY1-56" fmla="*/ 381000 h 383828"/>
                    <a:gd name="connsiteX2-57" fmla="*/ 319088 w 466517"/>
                    <a:gd name="connsiteY2-58" fmla="*/ 359568 h 383828"/>
                    <a:gd name="connsiteX3-59" fmla="*/ 402431 w 466517"/>
                    <a:gd name="connsiteY3-60" fmla="*/ 276225 h 383828"/>
                    <a:gd name="connsiteX4-61" fmla="*/ 454819 w 466517"/>
                    <a:gd name="connsiteY4-62" fmla="*/ 169069 h 383828"/>
                    <a:gd name="connsiteX5-63" fmla="*/ 459581 w 466517"/>
                    <a:gd name="connsiteY5-64" fmla="*/ 150018 h 383828"/>
                    <a:gd name="connsiteX6-65" fmla="*/ 373856 w 466517"/>
                    <a:gd name="connsiteY6-66" fmla="*/ 45243 h 383828"/>
                    <a:gd name="connsiteX7-67" fmla="*/ 352425 w 466517"/>
                    <a:gd name="connsiteY7-68" fmla="*/ 0 h 383828"/>
                    <a:gd name="connsiteX8-69" fmla="*/ 352425 w 466517"/>
                    <a:gd name="connsiteY8-70" fmla="*/ 0 h 383828"/>
                    <a:gd name="connsiteX9-71" fmla="*/ 330994 w 466517"/>
                    <a:gd name="connsiteY9-72" fmla="*/ 123825 h 383828"/>
                    <a:gd name="connsiteX10-73" fmla="*/ 266700 w 466517"/>
                    <a:gd name="connsiteY10-74" fmla="*/ 221456 h 383828"/>
                    <a:gd name="connsiteX11-75" fmla="*/ 152400 w 466517"/>
                    <a:gd name="connsiteY11-76" fmla="*/ 230981 h 383828"/>
                    <a:gd name="connsiteX12-77" fmla="*/ 71438 w 466517"/>
                    <a:gd name="connsiteY12-78" fmla="*/ 197643 h 38382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Lst>
                  <a:rect l="l" t="t" r="r" b="b"/>
                  <a:pathLst>
                    <a:path w="466517" h="383828">
                      <a:moveTo>
                        <a:pt x="0" y="307181"/>
                      </a:moveTo>
                      <a:cubicBezTo>
                        <a:pt x="61516" y="339725"/>
                        <a:pt x="123032" y="372269"/>
                        <a:pt x="176213" y="381000"/>
                      </a:cubicBezTo>
                      <a:cubicBezTo>
                        <a:pt x="229394" y="389731"/>
                        <a:pt x="281385" y="377030"/>
                        <a:pt x="319088" y="359568"/>
                      </a:cubicBezTo>
                      <a:cubicBezTo>
                        <a:pt x="356791" y="342106"/>
                        <a:pt x="379809" y="307975"/>
                        <a:pt x="402431" y="276225"/>
                      </a:cubicBezTo>
                      <a:cubicBezTo>
                        <a:pt x="425053" y="244475"/>
                        <a:pt x="445294" y="190103"/>
                        <a:pt x="454819" y="169069"/>
                      </a:cubicBezTo>
                      <a:cubicBezTo>
                        <a:pt x="464344" y="148035"/>
                        <a:pt x="473075" y="170656"/>
                        <a:pt x="459581" y="150018"/>
                      </a:cubicBezTo>
                      <a:cubicBezTo>
                        <a:pt x="446087" y="129380"/>
                        <a:pt x="391715" y="70246"/>
                        <a:pt x="373856" y="45243"/>
                      </a:cubicBezTo>
                      <a:cubicBezTo>
                        <a:pt x="355997" y="20240"/>
                        <a:pt x="352425" y="0"/>
                        <a:pt x="352425" y="0"/>
                      </a:cubicBezTo>
                      <a:lnTo>
                        <a:pt x="352425" y="0"/>
                      </a:lnTo>
                      <a:cubicBezTo>
                        <a:pt x="348853" y="20637"/>
                        <a:pt x="345281" y="86916"/>
                        <a:pt x="330994" y="123825"/>
                      </a:cubicBezTo>
                      <a:cubicBezTo>
                        <a:pt x="316707" y="160734"/>
                        <a:pt x="296466" y="203597"/>
                        <a:pt x="266700" y="221456"/>
                      </a:cubicBezTo>
                      <a:cubicBezTo>
                        <a:pt x="236934" y="239315"/>
                        <a:pt x="184944" y="234950"/>
                        <a:pt x="152400" y="230981"/>
                      </a:cubicBezTo>
                      <a:cubicBezTo>
                        <a:pt x="119856" y="227012"/>
                        <a:pt x="65088" y="187721"/>
                        <a:pt x="71438" y="197643"/>
                      </a:cubicBezTo>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5" name="直接连接符 24"/>
                <p:cNvCxnSpPr>
                  <a:stCxn id="23" idx="0"/>
                  <a:endCxn id="23" idx="12"/>
                </p:cNvCxnSpPr>
                <p:nvPr/>
              </p:nvCxnSpPr>
              <p:spPr>
                <a:xfrm flipV="1">
                  <a:off x="4638675" y="3793331"/>
                  <a:ext cx="71438" cy="109538"/>
                </a:xfrm>
                <a:prstGeom prst="line">
                  <a:avLst/>
                </a:prstGeom>
                <a:grpFill/>
                <a:ln>
                  <a:noFill/>
                </a:ln>
              </p:spPr>
              <p:style>
                <a:lnRef idx="1">
                  <a:schemeClr val="accent1"/>
                </a:lnRef>
                <a:fillRef idx="0">
                  <a:schemeClr val="accent1"/>
                </a:fillRef>
                <a:effectRef idx="0">
                  <a:schemeClr val="accent1"/>
                </a:effectRef>
                <a:fontRef idx="minor">
                  <a:schemeClr val="tx1"/>
                </a:fontRef>
              </p:style>
            </p:cxnSp>
          </p:grpSp>
          <p:grpSp>
            <p:nvGrpSpPr>
              <p:cNvPr id="29" name="组合 28"/>
              <p:cNvGrpSpPr/>
              <p:nvPr/>
            </p:nvGrpSpPr>
            <p:grpSpPr>
              <a:xfrm rot="18847698" flipH="1">
                <a:off x="4977290" y="3462338"/>
                <a:ext cx="468000" cy="383828"/>
                <a:chOff x="4638675" y="3595688"/>
                <a:chExt cx="466517" cy="383828"/>
              </a:xfrm>
              <a:grpFill/>
            </p:grpSpPr>
            <p:sp>
              <p:nvSpPr>
                <p:cNvPr id="30" name="任意多边形: 形状 29"/>
                <p:cNvSpPr/>
                <p:nvPr/>
              </p:nvSpPr>
              <p:spPr>
                <a:xfrm>
                  <a:off x="4638675" y="3595688"/>
                  <a:ext cx="466517" cy="383828"/>
                </a:xfrm>
                <a:custGeom>
                  <a:avLst/>
                  <a:gdLst>
                    <a:gd name="connsiteX0" fmla="*/ 0 w 461762"/>
                    <a:gd name="connsiteY0" fmla="*/ 307181 h 383828"/>
                    <a:gd name="connsiteX1" fmla="*/ 176213 w 461762"/>
                    <a:gd name="connsiteY1" fmla="*/ 381000 h 383828"/>
                    <a:gd name="connsiteX2" fmla="*/ 319088 w 461762"/>
                    <a:gd name="connsiteY2" fmla="*/ 359568 h 383828"/>
                    <a:gd name="connsiteX3" fmla="*/ 402431 w 461762"/>
                    <a:gd name="connsiteY3" fmla="*/ 276225 h 383828"/>
                    <a:gd name="connsiteX4" fmla="*/ 433388 w 461762"/>
                    <a:gd name="connsiteY4" fmla="*/ 221456 h 383828"/>
                    <a:gd name="connsiteX5" fmla="*/ 459581 w 461762"/>
                    <a:gd name="connsiteY5" fmla="*/ 150018 h 383828"/>
                    <a:gd name="connsiteX6" fmla="*/ 373856 w 461762"/>
                    <a:gd name="connsiteY6" fmla="*/ 45243 h 383828"/>
                    <a:gd name="connsiteX7" fmla="*/ 352425 w 461762"/>
                    <a:gd name="connsiteY7" fmla="*/ 0 h 383828"/>
                    <a:gd name="connsiteX8" fmla="*/ 352425 w 461762"/>
                    <a:gd name="connsiteY8" fmla="*/ 0 h 383828"/>
                    <a:gd name="connsiteX9" fmla="*/ 330994 w 461762"/>
                    <a:gd name="connsiteY9" fmla="*/ 123825 h 383828"/>
                    <a:gd name="connsiteX10" fmla="*/ 266700 w 461762"/>
                    <a:gd name="connsiteY10" fmla="*/ 221456 h 383828"/>
                    <a:gd name="connsiteX11" fmla="*/ 152400 w 461762"/>
                    <a:gd name="connsiteY11" fmla="*/ 230981 h 383828"/>
                    <a:gd name="connsiteX12" fmla="*/ 78581 w 461762"/>
                    <a:gd name="connsiteY12" fmla="*/ 188118 h 383828"/>
                    <a:gd name="connsiteX0-1" fmla="*/ 0 w 466517"/>
                    <a:gd name="connsiteY0-2" fmla="*/ 307181 h 383828"/>
                    <a:gd name="connsiteX1-3" fmla="*/ 176213 w 466517"/>
                    <a:gd name="connsiteY1-4" fmla="*/ 381000 h 383828"/>
                    <a:gd name="connsiteX2-5" fmla="*/ 319088 w 466517"/>
                    <a:gd name="connsiteY2-6" fmla="*/ 359568 h 383828"/>
                    <a:gd name="connsiteX3-7" fmla="*/ 402431 w 466517"/>
                    <a:gd name="connsiteY3-8" fmla="*/ 276225 h 383828"/>
                    <a:gd name="connsiteX4-9" fmla="*/ 454819 w 466517"/>
                    <a:gd name="connsiteY4-10" fmla="*/ 169069 h 383828"/>
                    <a:gd name="connsiteX5-11" fmla="*/ 459581 w 466517"/>
                    <a:gd name="connsiteY5-12" fmla="*/ 150018 h 383828"/>
                    <a:gd name="connsiteX6-13" fmla="*/ 373856 w 466517"/>
                    <a:gd name="connsiteY6-14" fmla="*/ 45243 h 383828"/>
                    <a:gd name="connsiteX7-15" fmla="*/ 352425 w 466517"/>
                    <a:gd name="connsiteY7-16" fmla="*/ 0 h 383828"/>
                    <a:gd name="connsiteX8-17" fmla="*/ 352425 w 466517"/>
                    <a:gd name="connsiteY8-18" fmla="*/ 0 h 383828"/>
                    <a:gd name="connsiteX9-19" fmla="*/ 330994 w 466517"/>
                    <a:gd name="connsiteY9-20" fmla="*/ 123825 h 383828"/>
                    <a:gd name="connsiteX10-21" fmla="*/ 266700 w 466517"/>
                    <a:gd name="connsiteY10-22" fmla="*/ 221456 h 383828"/>
                    <a:gd name="connsiteX11-23" fmla="*/ 152400 w 466517"/>
                    <a:gd name="connsiteY11-24" fmla="*/ 230981 h 383828"/>
                    <a:gd name="connsiteX12-25" fmla="*/ 78581 w 466517"/>
                    <a:gd name="connsiteY12-26" fmla="*/ 188118 h 383828"/>
                    <a:gd name="connsiteX0-27" fmla="*/ 0 w 466517"/>
                    <a:gd name="connsiteY0-28" fmla="*/ 307181 h 383828"/>
                    <a:gd name="connsiteX1-29" fmla="*/ 176213 w 466517"/>
                    <a:gd name="connsiteY1-30" fmla="*/ 381000 h 383828"/>
                    <a:gd name="connsiteX2-31" fmla="*/ 319088 w 466517"/>
                    <a:gd name="connsiteY2-32" fmla="*/ 359568 h 383828"/>
                    <a:gd name="connsiteX3-33" fmla="*/ 402431 w 466517"/>
                    <a:gd name="connsiteY3-34" fmla="*/ 276225 h 383828"/>
                    <a:gd name="connsiteX4-35" fmla="*/ 454819 w 466517"/>
                    <a:gd name="connsiteY4-36" fmla="*/ 169069 h 383828"/>
                    <a:gd name="connsiteX5-37" fmla="*/ 459581 w 466517"/>
                    <a:gd name="connsiteY5-38" fmla="*/ 150018 h 383828"/>
                    <a:gd name="connsiteX6-39" fmla="*/ 373856 w 466517"/>
                    <a:gd name="connsiteY6-40" fmla="*/ 45243 h 383828"/>
                    <a:gd name="connsiteX7-41" fmla="*/ 352425 w 466517"/>
                    <a:gd name="connsiteY7-42" fmla="*/ 0 h 383828"/>
                    <a:gd name="connsiteX8-43" fmla="*/ 352425 w 466517"/>
                    <a:gd name="connsiteY8-44" fmla="*/ 0 h 383828"/>
                    <a:gd name="connsiteX9-45" fmla="*/ 330994 w 466517"/>
                    <a:gd name="connsiteY9-46" fmla="*/ 123825 h 383828"/>
                    <a:gd name="connsiteX10-47" fmla="*/ 266700 w 466517"/>
                    <a:gd name="connsiteY10-48" fmla="*/ 221456 h 383828"/>
                    <a:gd name="connsiteX11-49" fmla="*/ 152400 w 466517"/>
                    <a:gd name="connsiteY11-50" fmla="*/ 230981 h 383828"/>
                    <a:gd name="connsiteX12-51" fmla="*/ 83344 w 466517"/>
                    <a:gd name="connsiteY12-52" fmla="*/ 204787 h 383828"/>
                    <a:gd name="connsiteX0-53" fmla="*/ 0 w 466517"/>
                    <a:gd name="connsiteY0-54" fmla="*/ 307181 h 383828"/>
                    <a:gd name="connsiteX1-55" fmla="*/ 176213 w 466517"/>
                    <a:gd name="connsiteY1-56" fmla="*/ 381000 h 383828"/>
                    <a:gd name="connsiteX2-57" fmla="*/ 319088 w 466517"/>
                    <a:gd name="connsiteY2-58" fmla="*/ 359568 h 383828"/>
                    <a:gd name="connsiteX3-59" fmla="*/ 402431 w 466517"/>
                    <a:gd name="connsiteY3-60" fmla="*/ 276225 h 383828"/>
                    <a:gd name="connsiteX4-61" fmla="*/ 454819 w 466517"/>
                    <a:gd name="connsiteY4-62" fmla="*/ 169069 h 383828"/>
                    <a:gd name="connsiteX5-63" fmla="*/ 459581 w 466517"/>
                    <a:gd name="connsiteY5-64" fmla="*/ 150018 h 383828"/>
                    <a:gd name="connsiteX6-65" fmla="*/ 373856 w 466517"/>
                    <a:gd name="connsiteY6-66" fmla="*/ 45243 h 383828"/>
                    <a:gd name="connsiteX7-67" fmla="*/ 352425 w 466517"/>
                    <a:gd name="connsiteY7-68" fmla="*/ 0 h 383828"/>
                    <a:gd name="connsiteX8-69" fmla="*/ 352425 w 466517"/>
                    <a:gd name="connsiteY8-70" fmla="*/ 0 h 383828"/>
                    <a:gd name="connsiteX9-71" fmla="*/ 330994 w 466517"/>
                    <a:gd name="connsiteY9-72" fmla="*/ 123825 h 383828"/>
                    <a:gd name="connsiteX10-73" fmla="*/ 266700 w 466517"/>
                    <a:gd name="connsiteY10-74" fmla="*/ 221456 h 383828"/>
                    <a:gd name="connsiteX11-75" fmla="*/ 152400 w 466517"/>
                    <a:gd name="connsiteY11-76" fmla="*/ 230981 h 383828"/>
                    <a:gd name="connsiteX12-77" fmla="*/ 71438 w 466517"/>
                    <a:gd name="connsiteY12-78" fmla="*/ 197643 h 38382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Lst>
                  <a:rect l="l" t="t" r="r" b="b"/>
                  <a:pathLst>
                    <a:path w="466517" h="383828">
                      <a:moveTo>
                        <a:pt x="0" y="307181"/>
                      </a:moveTo>
                      <a:cubicBezTo>
                        <a:pt x="61516" y="339725"/>
                        <a:pt x="123032" y="372269"/>
                        <a:pt x="176213" y="381000"/>
                      </a:cubicBezTo>
                      <a:cubicBezTo>
                        <a:pt x="229394" y="389731"/>
                        <a:pt x="281385" y="377030"/>
                        <a:pt x="319088" y="359568"/>
                      </a:cubicBezTo>
                      <a:cubicBezTo>
                        <a:pt x="356791" y="342106"/>
                        <a:pt x="379809" y="307975"/>
                        <a:pt x="402431" y="276225"/>
                      </a:cubicBezTo>
                      <a:cubicBezTo>
                        <a:pt x="425053" y="244475"/>
                        <a:pt x="445294" y="190103"/>
                        <a:pt x="454819" y="169069"/>
                      </a:cubicBezTo>
                      <a:cubicBezTo>
                        <a:pt x="464344" y="148035"/>
                        <a:pt x="473075" y="170656"/>
                        <a:pt x="459581" y="150018"/>
                      </a:cubicBezTo>
                      <a:cubicBezTo>
                        <a:pt x="446087" y="129380"/>
                        <a:pt x="391715" y="70246"/>
                        <a:pt x="373856" y="45243"/>
                      </a:cubicBezTo>
                      <a:cubicBezTo>
                        <a:pt x="355997" y="20240"/>
                        <a:pt x="352425" y="0"/>
                        <a:pt x="352425" y="0"/>
                      </a:cubicBezTo>
                      <a:lnTo>
                        <a:pt x="352425" y="0"/>
                      </a:lnTo>
                      <a:cubicBezTo>
                        <a:pt x="348853" y="20637"/>
                        <a:pt x="345281" y="86916"/>
                        <a:pt x="330994" y="123825"/>
                      </a:cubicBezTo>
                      <a:cubicBezTo>
                        <a:pt x="316707" y="160734"/>
                        <a:pt x="296466" y="203597"/>
                        <a:pt x="266700" y="221456"/>
                      </a:cubicBezTo>
                      <a:cubicBezTo>
                        <a:pt x="236934" y="239315"/>
                        <a:pt x="184944" y="234950"/>
                        <a:pt x="152400" y="230981"/>
                      </a:cubicBezTo>
                      <a:cubicBezTo>
                        <a:pt x="119856" y="227012"/>
                        <a:pt x="65088" y="187721"/>
                        <a:pt x="71438" y="197643"/>
                      </a:cubicBezTo>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1" name="直接连接符 30"/>
                <p:cNvCxnSpPr>
                  <a:stCxn id="30" idx="0"/>
                  <a:endCxn id="30" idx="12"/>
                </p:cNvCxnSpPr>
                <p:nvPr/>
              </p:nvCxnSpPr>
              <p:spPr>
                <a:xfrm flipV="1">
                  <a:off x="4638675" y="3793331"/>
                  <a:ext cx="71438" cy="109538"/>
                </a:xfrm>
                <a:prstGeom prst="line">
                  <a:avLst/>
                </a:prstGeom>
                <a:grpFill/>
                <a:ln>
                  <a:noFill/>
                </a:ln>
              </p:spPr>
              <p:style>
                <a:lnRef idx="1">
                  <a:schemeClr val="accent1"/>
                </a:lnRef>
                <a:fillRef idx="0">
                  <a:schemeClr val="accent1"/>
                </a:fillRef>
                <a:effectRef idx="0">
                  <a:schemeClr val="accent1"/>
                </a:effectRef>
                <a:fontRef idx="minor">
                  <a:schemeClr val="tx1"/>
                </a:fontRef>
              </p:style>
            </p:cxnSp>
          </p:grpSp>
        </p:grpSp>
        <p:grpSp>
          <p:nvGrpSpPr>
            <p:cNvPr id="34" name="组合 33"/>
            <p:cNvGrpSpPr/>
            <p:nvPr/>
          </p:nvGrpSpPr>
          <p:grpSpPr>
            <a:xfrm rot="17648429">
              <a:off x="3857614" y="1905751"/>
              <a:ext cx="215922" cy="775825"/>
              <a:chOff x="3600428" y="2070100"/>
              <a:chExt cx="215922" cy="775825"/>
            </a:xfrm>
            <a:grpFill/>
          </p:grpSpPr>
          <p:sp>
            <p:nvSpPr>
              <p:cNvPr id="32" name="椭圆 31"/>
              <p:cNvSpPr>
                <a:spLocks noChangeAspect="1"/>
              </p:cNvSpPr>
              <p:nvPr/>
            </p:nvSpPr>
            <p:spPr>
              <a:xfrm>
                <a:off x="3600450" y="2070100"/>
                <a:ext cx="215900" cy="2159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圆角 32"/>
              <p:cNvSpPr/>
              <p:nvPr/>
            </p:nvSpPr>
            <p:spPr>
              <a:xfrm>
                <a:off x="3600428" y="2160125"/>
                <a:ext cx="215900" cy="68580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6" name="组合 35"/>
            <p:cNvGrpSpPr/>
            <p:nvPr/>
          </p:nvGrpSpPr>
          <p:grpSpPr>
            <a:xfrm rot="1545755">
              <a:off x="4797927" y="1537624"/>
              <a:ext cx="215922" cy="775825"/>
              <a:chOff x="3600428" y="2070100"/>
              <a:chExt cx="215922" cy="775825"/>
            </a:xfrm>
            <a:grpFill/>
          </p:grpSpPr>
          <p:sp>
            <p:nvSpPr>
              <p:cNvPr id="37" name="椭圆 36"/>
              <p:cNvSpPr>
                <a:spLocks noChangeAspect="1"/>
              </p:cNvSpPr>
              <p:nvPr/>
            </p:nvSpPr>
            <p:spPr>
              <a:xfrm>
                <a:off x="3600450" y="2070100"/>
                <a:ext cx="215900" cy="2159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圆角 37"/>
              <p:cNvSpPr/>
              <p:nvPr/>
            </p:nvSpPr>
            <p:spPr>
              <a:xfrm>
                <a:off x="3600428" y="2160125"/>
                <a:ext cx="215900" cy="68580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5" name="椭圆 34"/>
            <p:cNvSpPr>
              <a:spLocks noChangeAspect="1"/>
            </p:cNvSpPr>
            <p:nvPr/>
          </p:nvSpPr>
          <p:spPr>
            <a:xfrm>
              <a:off x="5916526" y="4044777"/>
              <a:ext cx="358948" cy="35894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a:spLocks noChangeAspect="1"/>
            </p:cNvSpPr>
            <p:nvPr/>
          </p:nvSpPr>
          <p:spPr>
            <a:xfrm>
              <a:off x="4391240" y="4607499"/>
              <a:ext cx="358948" cy="35894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1" name="组合 80"/>
          <p:cNvGrpSpPr>
            <a:grpSpLocks noChangeAspect="1"/>
          </p:cNvGrpSpPr>
          <p:nvPr/>
        </p:nvGrpSpPr>
        <p:grpSpPr>
          <a:xfrm rot="21376062">
            <a:off x="109656" y="132291"/>
            <a:ext cx="4534136" cy="1806600"/>
            <a:chOff x="4019547" y="907477"/>
            <a:chExt cx="6452229" cy="2898889"/>
          </a:xfrm>
          <a:solidFill>
            <a:schemeClr val="bg1"/>
          </a:solidFill>
        </p:grpSpPr>
        <p:sp>
          <p:nvSpPr>
            <p:cNvPr id="75" name="任意多边形: 形状 74"/>
            <p:cNvSpPr/>
            <p:nvPr/>
          </p:nvSpPr>
          <p:spPr>
            <a:xfrm>
              <a:off x="7236887" y="907477"/>
              <a:ext cx="1816848" cy="2819873"/>
            </a:xfrm>
            <a:custGeom>
              <a:avLst/>
              <a:gdLst>
                <a:gd name="connsiteX0" fmla="*/ 800100 w 1816848"/>
                <a:gd name="connsiteY0" fmla="*/ 2051050 h 2819873"/>
                <a:gd name="connsiteX1" fmla="*/ 882650 w 1816848"/>
                <a:gd name="connsiteY1" fmla="*/ 2546350 h 2819873"/>
                <a:gd name="connsiteX2" fmla="*/ 1301750 w 1816848"/>
                <a:gd name="connsiteY2" fmla="*/ 2241550 h 2819873"/>
                <a:gd name="connsiteX3" fmla="*/ 514350 w 1816848"/>
                <a:gd name="connsiteY3" fmla="*/ 0 h 2819873"/>
                <a:gd name="connsiteX4" fmla="*/ 508000 w 1816848"/>
                <a:gd name="connsiteY4" fmla="*/ 215900 h 2819873"/>
                <a:gd name="connsiteX5" fmla="*/ 514350 w 1816848"/>
                <a:gd name="connsiteY5" fmla="*/ 895350 h 2819873"/>
                <a:gd name="connsiteX6" fmla="*/ 596900 w 1816848"/>
                <a:gd name="connsiteY6" fmla="*/ 1778000 h 2819873"/>
                <a:gd name="connsiteX7" fmla="*/ 1016000 w 1816848"/>
                <a:gd name="connsiteY7" fmla="*/ 1778000 h 2819873"/>
                <a:gd name="connsiteX8" fmla="*/ 1352550 w 1816848"/>
                <a:gd name="connsiteY8" fmla="*/ 1857375 h 2819873"/>
                <a:gd name="connsiteX9" fmla="*/ 1606550 w 1816848"/>
                <a:gd name="connsiteY9" fmla="*/ 1949450 h 2819873"/>
                <a:gd name="connsiteX10" fmla="*/ 1727200 w 1816848"/>
                <a:gd name="connsiteY10" fmla="*/ 2032000 h 2819873"/>
                <a:gd name="connsiteX11" fmla="*/ 1816100 w 1816848"/>
                <a:gd name="connsiteY11" fmla="*/ 2184400 h 2819873"/>
                <a:gd name="connsiteX12" fmla="*/ 1762125 w 1816848"/>
                <a:gd name="connsiteY12" fmla="*/ 2368550 h 2819873"/>
                <a:gd name="connsiteX13" fmla="*/ 1631950 w 1816848"/>
                <a:gd name="connsiteY13" fmla="*/ 2495550 h 2819873"/>
                <a:gd name="connsiteX14" fmla="*/ 1263650 w 1816848"/>
                <a:gd name="connsiteY14" fmla="*/ 2692400 h 2819873"/>
                <a:gd name="connsiteX15" fmla="*/ 793750 w 1816848"/>
                <a:gd name="connsiteY15" fmla="*/ 2800350 h 2819873"/>
                <a:gd name="connsiteX16" fmla="*/ 555625 w 1816848"/>
                <a:gd name="connsiteY16" fmla="*/ 2819400 h 2819873"/>
                <a:gd name="connsiteX17" fmla="*/ 349250 w 1816848"/>
                <a:gd name="connsiteY17" fmla="*/ 2806700 h 2819873"/>
                <a:gd name="connsiteX18" fmla="*/ 241300 w 1816848"/>
                <a:gd name="connsiteY18" fmla="*/ 1663700 h 2819873"/>
                <a:gd name="connsiteX19" fmla="*/ 0 w 1816848"/>
                <a:gd name="connsiteY19" fmla="*/ 196850 h 2819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816848" h="2819873">
                  <a:moveTo>
                    <a:pt x="800100" y="2051050"/>
                  </a:moveTo>
                  <a:lnTo>
                    <a:pt x="882650" y="2546350"/>
                  </a:lnTo>
                  <a:lnTo>
                    <a:pt x="1301750" y="2241550"/>
                  </a:lnTo>
                  <a:close/>
                  <a:moveTo>
                    <a:pt x="514350" y="0"/>
                  </a:moveTo>
                  <a:cubicBezTo>
                    <a:pt x="514350" y="0"/>
                    <a:pt x="508000" y="66675"/>
                    <a:pt x="508000" y="215900"/>
                  </a:cubicBezTo>
                  <a:cubicBezTo>
                    <a:pt x="508000" y="365125"/>
                    <a:pt x="499533" y="635000"/>
                    <a:pt x="514350" y="895350"/>
                  </a:cubicBezTo>
                  <a:cubicBezTo>
                    <a:pt x="529167" y="1155700"/>
                    <a:pt x="583142" y="1630892"/>
                    <a:pt x="596900" y="1778000"/>
                  </a:cubicBezTo>
                  <a:cubicBezTo>
                    <a:pt x="596900" y="1778000"/>
                    <a:pt x="890058" y="1764771"/>
                    <a:pt x="1016000" y="1778000"/>
                  </a:cubicBezTo>
                  <a:cubicBezTo>
                    <a:pt x="1141942" y="1791229"/>
                    <a:pt x="1254125" y="1828800"/>
                    <a:pt x="1352550" y="1857375"/>
                  </a:cubicBezTo>
                  <a:cubicBezTo>
                    <a:pt x="1450975" y="1885950"/>
                    <a:pt x="1544108" y="1920346"/>
                    <a:pt x="1606550" y="1949450"/>
                  </a:cubicBezTo>
                  <a:cubicBezTo>
                    <a:pt x="1668992" y="1978554"/>
                    <a:pt x="1692275" y="1992842"/>
                    <a:pt x="1727200" y="2032000"/>
                  </a:cubicBezTo>
                  <a:cubicBezTo>
                    <a:pt x="1762125" y="2071158"/>
                    <a:pt x="1810279" y="2128308"/>
                    <a:pt x="1816100" y="2184400"/>
                  </a:cubicBezTo>
                  <a:cubicBezTo>
                    <a:pt x="1821921" y="2240492"/>
                    <a:pt x="1792817" y="2316692"/>
                    <a:pt x="1762125" y="2368550"/>
                  </a:cubicBezTo>
                  <a:cubicBezTo>
                    <a:pt x="1731433" y="2420408"/>
                    <a:pt x="1715029" y="2441575"/>
                    <a:pt x="1631950" y="2495550"/>
                  </a:cubicBezTo>
                  <a:cubicBezTo>
                    <a:pt x="1548871" y="2549525"/>
                    <a:pt x="1403350" y="2641600"/>
                    <a:pt x="1263650" y="2692400"/>
                  </a:cubicBezTo>
                  <a:cubicBezTo>
                    <a:pt x="1123950" y="2743200"/>
                    <a:pt x="911754" y="2779183"/>
                    <a:pt x="793750" y="2800350"/>
                  </a:cubicBezTo>
                  <a:cubicBezTo>
                    <a:pt x="675746" y="2821517"/>
                    <a:pt x="629708" y="2816225"/>
                    <a:pt x="555625" y="2819400"/>
                  </a:cubicBezTo>
                  <a:cubicBezTo>
                    <a:pt x="481542" y="2822575"/>
                    <a:pt x="383646" y="2808817"/>
                    <a:pt x="349250" y="2806700"/>
                  </a:cubicBezTo>
                  <a:cubicBezTo>
                    <a:pt x="349250" y="2806700"/>
                    <a:pt x="299508" y="2098675"/>
                    <a:pt x="241300" y="1663700"/>
                  </a:cubicBezTo>
                  <a:cubicBezTo>
                    <a:pt x="183092" y="1228725"/>
                    <a:pt x="91546" y="712787"/>
                    <a:pt x="0" y="19685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任意多边形: 形状 75"/>
            <p:cNvSpPr/>
            <p:nvPr/>
          </p:nvSpPr>
          <p:spPr>
            <a:xfrm>
              <a:off x="4019547" y="986493"/>
              <a:ext cx="1816848" cy="2819873"/>
            </a:xfrm>
            <a:custGeom>
              <a:avLst/>
              <a:gdLst>
                <a:gd name="connsiteX0" fmla="*/ 800100 w 1816848"/>
                <a:gd name="connsiteY0" fmla="*/ 2051050 h 2819873"/>
                <a:gd name="connsiteX1" fmla="*/ 882650 w 1816848"/>
                <a:gd name="connsiteY1" fmla="*/ 2546350 h 2819873"/>
                <a:gd name="connsiteX2" fmla="*/ 1301750 w 1816848"/>
                <a:gd name="connsiteY2" fmla="*/ 2241550 h 2819873"/>
                <a:gd name="connsiteX3" fmla="*/ 514350 w 1816848"/>
                <a:gd name="connsiteY3" fmla="*/ 0 h 2819873"/>
                <a:gd name="connsiteX4" fmla="*/ 508000 w 1816848"/>
                <a:gd name="connsiteY4" fmla="*/ 215900 h 2819873"/>
                <a:gd name="connsiteX5" fmla="*/ 514350 w 1816848"/>
                <a:gd name="connsiteY5" fmla="*/ 895350 h 2819873"/>
                <a:gd name="connsiteX6" fmla="*/ 596900 w 1816848"/>
                <a:gd name="connsiteY6" fmla="*/ 1778000 h 2819873"/>
                <a:gd name="connsiteX7" fmla="*/ 1016000 w 1816848"/>
                <a:gd name="connsiteY7" fmla="*/ 1778000 h 2819873"/>
                <a:gd name="connsiteX8" fmla="*/ 1352550 w 1816848"/>
                <a:gd name="connsiteY8" fmla="*/ 1857375 h 2819873"/>
                <a:gd name="connsiteX9" fmla="*/ 1606550 w 1816848"/>
                <a:gd name="connsiteY9" fmla="*/ 1949450 h 2819873"/>
                <a:gd name="connsiteX10" fmla="*/ 1727200 w 1816848"/>
                <a:gd name="connsiteY10" fmla="*/ 2032000 h 2819873"/>
                <a:gd name="connsiteX11" fmla="*/ 1816100 w 1816848"/>
                <a:gd name="connsiteY11" fmla="*/ 2184400 h 2819873"/>
                <a:gd name="connsiteX12" fmla="*/ 1762125 w 1816848"/>
                <a:gd name="connsiteY12" fmla="*/ 2368550 h 2819873"/>
                <a:gd name="connsiteX13" fmla="*/ 1631950 w 1816848"/>
                <a:gd name="connsiteY13" fmla="*/ 2495550 h 2819873"/>
                <a:gd name="connsiteX14" fmla="*/ 1263650 w 1816848"/>
                <a:gd name="connsiteY14" fmla="*/ 2692400 h 2819873"/>
                <a:gd name="connsiteX15" fmla="*/ 793750 w 1816848"/>
                <a:gd name="connsiteY15" fmla="*/ 2800350 h 2819873"/>
                <a:gd name="connsiteX16" fmla="*/ 555625 w 1816848"/>
                <a:gd name="connsiteY16" fmla="*/ 2819400 h 2819873"/>
                <a:gd name="connsiteX17" fmla="*/ 349250 w 1816848"/>
                <a:gd name="connsiteY17" fmla="*/ 2806700 h 2819873"/>
                <a:gd name="connsiteX18" fmla="*/ 241300 w 1816848"/>
                <a:gd name="connsiteY18" fmla="*/ 1663700 h 2819873"/>
                <a:gd name="connsiteX19" fmla="*/ 0 w 1816848"/>
                <a:gd name="connsiteY19" fmla="*/ 196850 h 2819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816848" h="2819873">
                  <a:moveTo>
                    <a:pt x="800100" y="2051050"/>
                  </a:moveTo>
                  <a:lnTo>
                    <a:pt x="882650" y="2546350"/>
                  </a:lnTo>
                  <a:lnTo>
                    <a:pt x="1301750" y="2241550"/>
                  </a:lnTo>
                  <a:close/>
                  <a:moveTo>
                    <a:pt x="514350" y="0"/>
                  </a:moveTo>
                  <a:cubicBezTo>
                    <a:pt x="514350" y="0"/>
                    <a:pt x="508000" y="66675"/>
                    <a:pt x="508000" y="215900"/>
                  </a:cubicBezTo>
                  <a:cubicBezTo>
                    <a:pt x="508000" y="365125"/>
                    <a:pt x="499533" y="635000"/>
                    <a:pt x="514350" y="895350"/>
                  </a:cubicBezTo>
                  <a:cubicBezTo>
                    <a:pt x="529167" y="1155700"/>
                    <a:pt x="583142" y="1630892"/>
                    <a:pt x="596900" y="1778000"/>
                  </a:cubicBezTo>
                  <a:cubicBezTo>
                    <a:pt x="596900" y="1778000"/>
                    <a:pt x="890058" y="1764771"/>
                    <a:pt x="1016000" y="1778000"/>
                  </a:cubicBezTo>
                  <a:cubicBezTo>
                    <a:pt x="1141942" y="1791229"/>
                    <a:pt x="1254125" y="1828800"/>
                    <a:pt x="1352550" y="1857375"/>
                  </a:cubicBezTo>
                  <a:cubicBezTo>
                    <a:pt x="1450975" y="1885950"/>
                    <a:pt x="1544108" y="1920346"/>
                    <a:pt x="1606550" y="1949450"/>
                  </a:cubicBezTo>
                  <a:cubicBezTo>
                    <a:pt x="1668992" y="1978554"/>
                    <a:pt x="1692275" y="1992842"/>
                    <a:pt x="1727200" y="2032000"/>
                  </a:cubicBezTo>
                  <a:cubicBezTo>
                    <a:pt x="1762125" y="2071158"/>
                    <a:pt x="1810279" y="2128308"/>
                    <a:pt x="1816100" y="2184400"/>
                  </a:cubicBezTo>
                  <a:cubicBezTo>
                    <a:pt x="1821921" y="2240492"/>
                    <a:pt x="1792817" y="2316692"/>
                    <a:pt x="1762125" y="2368550"/>
                  </a:cubicBezTo>
                  <a:cubicBezTo>
                    <a:pt x="1731433" y="2420408"/>
                    <a:pt x="1715029" y="2441575"/>
                    <a:pt x="1631950" y="2495550"/>
                  </a:cubicBezTo>
                  <a:cubicBezTo>
                    <a:pt x="1548871" y="2549525"/>
                    <a:pt x="1403350" y="2641600"/>
                    <a:pt x="1263650" y="2692400"/>
                  </a:cubicBezTo>
                  <a:cubicBezTo>
                    <a:pt x="1123950" y="2743200"/>
                    <a:pt x="911754" y="2779183"/>
                    <a:pt x="793750" y="2800350"/>
                  </a:cubicBezTo>
                  <a:cubicBezTo>
                    <a:pt x="675746" y="2821517"/>
                    <a:pt x="629708" y="2816225"/>
                    <a:pt x="555625" y="2819400"/>
                  </a:cubicBezTo>
                  <a:cubicBezTo>
                    <a:pt x="481542" y="2822575"/>
                    <a:pt x="383646" y="2808817"/>
                    <a:pt x="349250" y="2806700"/>
                  </a:cubicBezTo>
                  <a:cubicBezTo>
                    <a:pt x="349250" y="2806700"/>
                    <a:pt x="299508" y="2098675"/>
                    <a:pt x="241300" y="1663700"/>
                  </a:cubicBezTo>
                  <a:cubicBezTo>
                    <a:pt x="183092" y="1228725"/>
                    <a:pt x="91546" y="712787"/>
                    <a:pt x="0" y="19685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0" name="组合 79"/>
            <p:cNvGrpSpPr/>
            <p:nvPr/>
          </p:nvGrpSpPr>
          <p:grpSpPr>
            <a:xfrm>
              <a:off x="5722620" y="1248756"/>
              <a:ext cx="1538984" cy="2353142"/>
              <a:chOff x="5722620" y="1248756"/>
              <a:chExt cx="1538984" cy="2353142"/>
            </a:xfrm>
            <a:grpFill/>
          </p:grpSpPr>
          <p:grpSp>
            <p:nvGrpSpPr>
              <p:cNvPr id="78" name="组合 77"/>
              <p:cNvGrpSpPr/>
              <p:nvPr/>
            </p:nvGrpSpPr>
            <p:grpSpPr>
              <a:xfrm>
                <a:off x="5722620" y="1790700"/>
                <a:ext cx="586740" cy="1783080"/>
                <a:chOff x="5722620" y="1790700"/>
                <a:chExt cx="586740" cy="1783080"/>
              </a:xfrm>
              <a:grpFill/>
            </p:grpSpPr>
            <p:sp>
              <p:nvSpPr>
                <p:cNvPr id="53" name="任意多边形: 形状 52"/>
                <p:cNvSpPr/>
                <p:nvPr/>
              </p:nvSpPr>
              <p:spPr>
                <a:xfrm>
                  <a:off x="5722620" y="1813560"/>
                  <a:ext cx="198120" cy="457200"/>
                </a:xfrm>
                <a:custGeom>
                  <a:avLst/>
                  <a:gdLst>
                    <a:gd name="connsiteX0" fmla="*/ 0 w 198120"/>
                    <a:gd name="connsiteY0" fmla="*/ 30480 h 457200"/>
                    <a:gd name="connsiteX1" fmla="*/ 83820 w 198120"/>
                    <a:gd name="connsiteY1" fmla="*/ 457200 h 457200"/>
                    <a:gd name="connsiteX2" fmla="*/ 198120 w 198120"/>
                    <a:gd name="connsiteY2" fmla="*/ 426720 h 457200"/>
                    <a:gd name="connsiteX3" fmla="*/ 144780 w 198120"/>
                    <a:gd name="connsiteY3" fmla="*/ 0 h 457200"/>
                    <a:gd name="connsiteX4" fmla="*/ 0 w 198120"/>
                    <a:gd name="connsiteY4" fmla="*/ 30480 h 457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20" h="457200">
                      <a:moveTo>
                        <a:pt x="0" y="30480"/>
                      </a:moveTo>
                      <a:lnTo>
                        <a:pt x="83820" y="457200"/>
                      </a:lnTo>
                      <a:lnTo>
                        <a:pt x="198120" y="426720"/>
                      </a:lnTo>
                      <a:lnTo>
                        <a:pt x="144780" y="0"/>
                      </a:lnTo>
                      <a:lnTo>
                        <a:pt x="0" y="3048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任意多边形: 形状 72"/>
                <p:cNvSpPr/>
                <p:nvPr/>
              </p:nvSpPr>
              <p:spPr>
                <a:xfrm>
                  <a:off x="5935980" y="1790700"/>
                  <a:ext cx="205740" cy="449580"/>
                </a:xfrm>
                <a:custGeom>
                  <a:avLst/>
                  <a:gdLst>
                    <a:gd name="connsiteX0" fmla="*/ 53340 w 205740"/>
                    <a:gd name="connsiteY0" fmla="*/ 449580 h 449580"/>
                    <a:gd name="connsiteX1" fmla="*/ 205740 w 205740"/>
                    <a:gd name="connsiteY1" fmla="*/ 441960 h 449580"/>
                    <a:gd name="connsiteX2" fmla="*/ 160020 w 205740"/>
                    <a:gd name="connsiteY2" fmla="*/ 0 h 449580"/>
                    <a:gd name="connsiteX3" fmla="*/ 0 w 205740"/>
                    <a:gd name="connsiteY3" fmla="*/ 0 h 449580"/>
                    <a:gd name="connsiteX4" fmla="*/ 53340 w 205740"/>
                    <a:gd name="connsiteY4" fmla="*/ 449580 h 4495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740" h="449580">
                      <a:moveTo>
                        <a:pt x="53340" y="449580"/>
                      </a:moveTo>
                      <a:lnTo>
                        <a:pt x="205740" y="441960"/>
                      </a:lnTo>
                      <a:lnTo>
                        <a:pt x="160020" y="0"/>
                      </a:lnTo>
                      <a:lnTo>
                        <a:pt x="0" y="0"/>
                      </a:lnTo>
                      <a:lnTo>
                        <a:pt x="53340" y="44958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任意多边形: 形状 76"/>
                <p:cNvSpPr/>
                <p:nvPr/>
              </p:nvSpPr>
              <p:spPr>
                <a:xfrm>
                  <a:off x="5814060" y="2377440"/>
                  <a:ext cx="495300" cy="1196340"/>
                </a:xfrm>
                <a:custGeom>
                  <a:avLst/>
                  <a:gdLst>
                    <a:gd name="connsiteX0" fmla="*/ 0 w 495300"/>
                    <a:gd name="connsiteY0" fmla="*/ 45720 h 1196340"/>
                    <a:gd name="connsiteX1" fmla="*/ 228600 w 495300"/>
                    <a:gd name="connsiteY1" fmla="*/ 1196340 h 1196340"/>
                    <a:gd name="connsiteX2" fmla="*/ 495300 w 495300"/>
                    <a:gd name="connsiteY2" fmla="*/ 1173480 h 1196340"/>
                    <a:gd name="connsiteX3" fmla="*/ 358140 w 495300"/>
                    <a:gd name="connsiteY3" fmla="*/ 0 h 1196340"/>
                    <a:gd name="connsiteX4" fmla="*/ 0 w 495300"/>
                    <a:gd name="connsiteY4" fmla="*/ 45720 h 1196340"/>
                    <a:gd name="connsiteX0-1" fmla="*/ 0 w 495300"/>
                    <a:gd name="connsiteY0-2" fmla="*/ 45720 h 1196340"/>
                    <a:gd name="connsiteX1-3" fmla="*/ 228600 w 495300"/>
                    <a:gd name="connsiteY1-4" fmla="*/ 1196340 h 1196340"/>
                    <a:gd name="connsiteX2-5" fmla="*/ 495300 w 495300"/>
                    <a:gd name="connsiteY2-6" fmla="*/ 1173480 h 1196340"/>
                    <a:gd name="connsiteX3-7" fmla="*/ 358140 w 495300"/>
                    <a:gd name="connsiteY3-8" fmla="*/ 0 h 1196340"/>
                    <a:gd name="connsiteX4-9" fmla="*/ 182880 w 495300"/>
                    <a:gd name="connsiteY4-10" fmla="*/ 7620 h 1196340"/>
                    <a:gd name="connsiteX5" fmla="*/ 0 w 495300"/>
                    <a:gd name="connsiteY5" fmla="*/ 45720 h 1196340"/>
                    <a:gd name="connsiteX0-11" fmla="*/ 0 w 495300"/>
                    <a:gd name="connsiteY0-12" fmla="*/ 45720 h 1196340"/>
                    <a:gd name="connsiteX1-13" fmla="*/ 228600 w 495300"/>
                    <a:gd name="connsiteY1-14" fmla="*/ 1196340 h 1196340"/>
                    <a:gd name="connsiteX2-15" fmla="*/ 495300 w 495300"/>
                    <a:gd name="connsiteY2-16" fmla="*/ 1173480 h 1196340"/>
                    <a:gd name="connsiteX3-17" fmla="*/ 441960 w 495300"/>
                    <a:gd name="connsiteY3-18" fmla="*/ 563880 h 1196340"/>
                    <a:gd name="connsiteX4-19" fmla="*/ 358140 w 495300"/>
                    <a:gd name="connsiteY4-20" fmla="*/ 0 h 1196340"/>
                    <a:gd name="connsiteX5-21" fmla="*/ 182880 w 495300"/>
                    <a:gd name="connsiteY5-22" fmla="*/ 7620 h 1196340"/>
                    <a:gd name="connsiteX6" fmla="*/ 0 w 495300"/>
                    <a:gd name="connsiteY6" fmla="*/ 45720 h 119634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 y="connsiteY6"/>
                    </a:cxn>
                  </a:cxnLst>
                  <a:rect l="l" t="t" r="r" b="b"/>
                  <a:pathLst>
                    <a:path w="495300" h="1196340">
                      <a:moveTo>
                        <a:pt x="0" y="45720"/>
                      </a:moveTo>
                      <a:lnTo>
                        <a:pt x="228600" y="1196340"/>
                      </a:lnTo>
                      <a:lnTo>
                        <a:pt x="495300" y="1173480"/>
                      </a:lnTo>
                      <a:cubicBezTo>
                        <a:pt x="472440" y="970280"/>
                        <a:pt x="464820" y="767080"/>
                        <a:pt x="441960" y="563880"/>
                      </a:cubicBezTo>
                      <a:lnTo>
                        <a:pt x="358140" y="0"/>
                      </a:lnTo>
                      <a:cubicBezTo>
                        <a:pt x="297180" y="7620"/>
                        <a:pt x="243840" y="0"/>
                        <a:pt x="182880" y="7620"/>
                      </a:cubicBezTo>
                      <a:lnTo>
                        <a:pt x="0" y="4572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2" name="组合 81"/>
              <p:cNvGrpSpPr/>
              <p:nvPr/>
            </p:nvGrpSpPr>
            <p:grpSpPr>
              <a:xfrm rot="395449">
                <a:off x="6674864" y="1818818"/>
                <a:ext cx="586740" cy="1783080"/>
                <a:chOff x="5722620" y="1790700"/>
                <a:chExt cx="586740" cy="1783080"/>
              </a:xfrm>
              <a:grpFill/>
            </p:grpSpPr>
            <p:sp>
              <p:nvSpPr>
                <p:cNvPr id="83" name="任意多边形: 形状 82"/>
                <p:cNvSpPr/>
                <p:nvPr/>
              </p:nvSpPr>
              <p:spPr>
                <a:xfrm>
                  <a:off x="5722620" y="1813560"/>
                  <a:ext cx="198120" cy="457200"/>
                </a:xfrm>
                <a:custGeom>
                  <a:avLst/>
                  <a:gdLst>
                    <a:gd name="connsiteX0" fmla="*/ 0 w 198120"/>
                    <a:gd name="connsiteY0" fmla="*/ 30480 h 457200"/>
                    <a:gd name="connsiteX1" fmla="*/ 83820 w 198120"/>
                    <a:gd name="connsiteY1" fmla="*/ 457200 h 457200"/>
                    <a:gd name="connsiteX2" fmla="*/ 198120 w 198120"/>
                    <a:gd name="connsiteY2" fmla="*/ 426720 h 457200"/>
                    <a:gd name="connsiteX3" fmla="*/ 144780 w 198120"/>
                    <a:gd name="connsiteY3" fmla="*/ 0 h 457200"/>
                    <a:gd name="connsiteX4" fmla="*/ 0 w 198120"/>
                    <a:gd name="connsiteY4" fmla="*/ 30480 h 457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20" h="457200">
                      <a:moveTo>
                        <a:pt x="0" y="30480"/>
                      </a:moveTo>
                      <a:lnTo>
                        <a:pt x="83820" y="457200"/>
                      </a:lnTo>
                      <a:lnTo>
                        <a:pt x="198120" y="426720"/>
                      </a:lnTo>
                      <a:lnTo>
                        <a:pt x="144780" y="0"/>
                      </a:lnTo>
                      <a:lnTo>
                        <a:pt x="0" y="3048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任意多边形: 形状 83"/>
                <p:cNvSpPr/>
                <p:nvPr/>
              </p:nvSpPr>
              <p:spPr>
                <a:xfrm>
                  <a:off x="5935980" y="1790700"/>
                  <a:ext cx="205740" cy="449580"/>
                </a:xfrm>
                <a:custGeom>
                  <a:avLst/>
                  <a:gdLst>
                    <a:gd name="connsiteX0" fmla="*/ 53340 w 205740"/>
                    <a:gd name="connsiteY0" fmla="*/ 449580 h 449580"/>
                    <a:gd name="connsiteX1" fmla="*/ 205740 w 205740"/>
                    <a:gd name="connsiteY1" fmla="*/ 441960 h 449580"/>
                    <a:gd name="connsiteX2" fmla="*/ 160020 w 205740"/>
                    <a:gd name="connsiteY2" fmla="*/ 0 h 449580"/>
                    <a:gd name="connsiteX3" fmla="*/ 0 w 205740"/>
                    <a:gd name="connsiteY3" fmla="*/ 0 h 449580"/>
                    <a:gd name="connsiteX4" fmla="*/ 53340 w 205740"/>
                    <a:gd name="connsiteY4" fmla="*/ 449580 h 4495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740" h="449580">
                      <a:moveTo>
                        <a:pt x="53340" y="449580"/>
                      </a:moveTo>
                      <a:lnTo>
                        <a:pt x="205740" y="441960"/>
                      </a:lnTo>
                      <a:lnTo>
                        <a:pt x="160020" y="0"/>
                      </a:lnTo>
                      <a:lnTo>
                        <a:pt x="0" y="0"/>
                      </a:lnTo>
                      <a:lnTo>
                        <a:pt x="53340" y="44958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任意多边形: 形状 84"/>
                <p:cNvSpPr/>
                <p:nvPr/>
              </p:nvSpPr>
              <p:spPr>
                <a:xfrm>
                  <a:off x="5814060" y="2377440"/>
                  <a:ext cx="495300" cy="1196340"/>
                </a:xfrm>
                <a:custGeom>
                  <a:avLst/>
                  <a:gdLst>
                    <a:gd name="connsiteX0" fmla="*/ 0 w 495300"/>
                    <a:gd name="connsiteY0" fmla="*/ 45720 h 1196340"/>
                    <a:gd name="connsiteX1" fmla="*/ 228600 w 495300"/>
                    <a:gd name="connsiteY1" fmla="*/ 1196340 h 1196340"/>
                    <a:gd name="connsiteX2" fmla="*/ 495300 w 495300"/>
                    <a:gd name="connsiteY2" fmla="*/ 1173480 h 1196340"/>
                    <a:gd name="connsiteX3" fmla="*/ 358140 w 495300"/>
                    <a:gd name="connsiteY3" fmla="*/ 0 h 1196340"/>
                    <a:gd name="connsiteX4" fmla="*/ 0 w 495300"/>
                    <a:gd name="connsiteY4" fmla="*/ 45720 h 1196340"/>
                    <a:gd name="connsiteX0-1" fmla="*/ 0 w 495300"/>
                    <a:gd name="connsiteY0-2" fmla="*/ 45720 h 1196340"/>
                    <a:gd name="connsiteX1-3" fmla="*/ 228600 w 495300"/>
                    <a:gd name="connsiteY1-4" fmla="*/ 1196340 h 1196340"/>
                    <a:gd name="connsiteX2-5" fmla="*/ 495300 w 495300"/>
                    <a:gd name="connsiteY2-6" fmla="*/ 1173480 h 1196340"/>
                    <a:gd name="connsiteX3-7" fmla="*/ 358140 w 495300"/>
                    <a:gd name="connsiteY3-8" fmla="*/ 0 h 1196340"/>
                    <a:gd name="connsiteX4-9" fmla="*/ 182880 w 495300"/>
                    <a:gd name="connsiteY4-10" fmla="*/ 7620 h 1196340"/>
                    <a:gd name="connsiteX5" fmla="*/ 0 w 495300"/>
                    <a:gd name="connsiteY5" fmla="*/ 45720 h 1196340"/>
                    <a:gd name="connsiteX0-11" fmla="*/ 0 w 495300"/>
                    <a:gd name="connsiteY0-12" fmla="*/ 45720 h 1196340"/>
                    <a:gd name="connsiteX1-13" fmla="*/ 228600 w 495300"/>
                    <a:gd name="connsiteY1-14" fmla="*/ 1196340 h 1196340"/>
                    <a:gd name="connsiteX2-15" fmla="*/ 495300 w 495300"/>
                    <a:gd name="connsiteY2-16" fmla="*/ 1173480 h 1196340"/>
                    <a:gd name="connsiteX3-17" fmla="*/ 441960 w 495300"/>
                    <a:gd name="connsiteY3-18" fmla="*/ 563880 h 1196340"/>
                    <a:gd name="connsiteX4-19" fmla="*/ 358140 w 495300"/>
                    <a:gd name="connsiteY4-20" fmla="*/ 0 h 1196340"/>
                    <a:gd name="connsiteX5-21" fmla="*/ 182880 w 495300"/>
                    <a:gd name="connsiteY5-22" fmla="*/ 7620 h 1196340"/>
                    <a:gd name="connsiteX6" fmla="*/ 0 w 495300"/>
                    <a:gd name="connsiteY6" fmla="*/ 45720 h 119634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 y="connsiteY6"/>
                    </a:cxn>
                  </a:cxnLst>
                  <a:rect l="l" t="t" r="r" b="b"/>
                  <a:pathLst>
                    <a:path w="495300" h="1196340">
                      <a:moveTo>
                        <a:pt x="0" y="45720"/>
                      </a:moveTo>
                      <a:lnTo>
                        <a:pt x="228600" y="1196340"/>
                      </a:lnTo>
                      <a:lnTo>
                        <a:pt x="495300" y="1173480"/>
                      </a:lnTo>
                      <a:cubicBezTo>
                        <a:pt x="472440" y="970280"/>
                        <a:pt x="464820" y="767080"/>
                        <a:pt x="441960" y="563880"/>
                      </a:cubicBezTo>
                      <a:lnTo>
                        <a:pt x="358140" y="0"/>
                      </a:lnTo>
                      <a:cubicBezTo>
                        <a:pt x="297180" y="7620"/>
                        <a:pt x="243840" y="0"/>
                        <a:pt x="182880" y="7620"/>
                      </a:cubicBezTo>
                      <a:lnTo>
                        <a:pt x="0" y="4572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9" name="任意多边形: 形状 78"/>
              <p:cNvSpPr/>
              <p:nvPr/>
            </p:nvSpPr>
            <p:spPr>
              <a:xfrm>
                <a:off x="6179820" y="1248756"/>
                <a:ext cx="533400" cy="2210723"/>
              </a:xfrm>
              <a:custGeom>
                <a:avLst/>
                <a:gdLst>
                  <a:gd name="connsiteX0" fmla="*/ 0 w 533400"/>
                  <a:gd name="connsiteY0" fmla="*/ 30480 h 2202180"/>
                  <a:gd name="connsiteX1" fmla="*/ 266700 w 533400"/>
                  <a:gd name="connsiteY1" fmla="*/ 2194560 h 2202180"/>
                  <a:gd name="connsiteX2" fmla="*/ 533400 w 533400"/>
                  <a:gd name="connsiteY2" fmla="*/ 2202180 h 2202180"/>
                  <a:gd name="connsiteX3" fmla="*/ 365760 w 533400"/>
                  <a:gd name="connsiteY3" fmla="*/ 0 h 2202180"/>
                  <a:gd name="connsiteX4" fmla="*/ 0 w 533400"/>
                  <a:gd name="connsiteY4" fmla="*/ 30480 h 2202180"/>
                  <a:gd name="connsiteX0-1" fmla="*/ 0 w 533400"/>
                  <a:gd name="connsiteY0-2" fmla="*/ 30480 h 2202180"/>
                  <a:gd name="connsiteX1-3" fmla="*/ 175260 w 533400"/>
                  <a:gd name="connsiteY1-4" fmla="*/ 1203960 h 2202180"/>
                  <a:gd name="connsiteX2-5" fmla="*/ 266700 w 533400"/>
                  <a:gd name="connsiteY2-6" fmla="*/ 2194560 h 2202180"/>
                  <a:gd name="connsiteX3-7" fmla="*/ 533400 w 533400"/>
                  <a:gd name="connsiteY3-8" fmla="*/ 2202180 h 2202180"/>
                  <a:gd name="connsiteX4-9" fmla="*/ 365760 w 533400"/>
                  <a:gd name="connsiteY4-10" fmla="*/ 0 h 2202180"/>
                  <a:gd name="connsiteX5" fmla="*/ 0 w 533400"/>
                  <a:gd name="connsiteY5" fmla="*/ 30480 h 2202180"/>
                  <a:gd name="connsiteX0-11" fmla="*/ 0 w 533400"/>
                  <a:gd name="connsiteY0-12" fmla="*/ 39023 h 2210723"/>
                  <a:gd name="connsiteX1-13" fmla="*/ 175260 w 533400"/>
                  <a:gd name="connsiteY1-14" fmla="*/ 1212503 h 2210723"/>
                  <a:gd name="connsiteX2-15" fmla="*/ 266700 w 533400"/>
                  <a:gd name="connsiteY2-16" fmla="*/ 2203103 h 2210723"/>
                  <a:gd name="connsiteX3-17" fmla="*/ 533400 w 533400"/>
                  <a:gd name="connsiteY3-18" fmla="*/ 2210723 h 2210723"/>
                  <a:gd name="connsiteX4-19" fmla="*/ 365760 w 533400"/>
                  <a:gd name="connsiteY4-20" fmla="*/ 8543 h 2210723"/>
                  <a:gd name="connsiteX5-21" fmla="*/ 175260 w 533400"/>
                  <a:gd name="connsiteY5-22" fmla="*/ 923 h 2210723"/>
                  <a:gd name="connsiteX6" fmla="*/ 0 w 533400"/>
                  <a:gd name="connsiteY6" fmla="*/ 39023 h 2210723"/>
                  <a:gd name="connsiteX0-23" fmla="*/ 0 w 533400"/>
                  <a:gd name="connsiteY0-24" fmla="*/ 39023 h 2210723"/>
                  <a:gd name="connsiteX1-25" fmla="*/ 175260 w 533400"/>
                  <a:gd name="connsiteY1-26" fmla="*/ 1212503 h 2210723"/>
                  <a:gd name="connsiteX2-27" fmla="*/ 266700 w 533400"/>
                  <a:gd name="connsiteY2-28" fmla="*/ 2203103 h 2210723"/>
                  <a:gd name="connsiteX3-29" fmla="*/ 533400 w 533400"/>
                  <a:gd name="connsiteY3-30" fmla="*/ 2210723 h 2210723"/>
                  <a:gd name="connsiteX4-31" fmla="*/ 365760 w 533400"/>
                  <a:gd name="connsiteY4-32" fmla="*/ 8543 h 2210723"/>
                  <a:gd name="connsiteX5-33" fmla="*/ 175260 w 533400"/>
                  <a:gd name="connsiteY5-34" fmla="*/ 923 h 2210723"/>
                  <a:gd name="connsiteX6-35" fmla="*/ 0 w 533400"/>
                  <a:gd name="connsiteY6-36" fmla="*/ 39023 h 221072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35" y="connsiteY6-36"/>
                  </a:cxn>
                </a:cxnLst>
                <a:rect l="l" t="t" r="r" b="b"/>
                <a:pathLst>
                  <a:path w="533400" h="2210723">
                    <a:moveTo>
                      <a:pt x="0" y="39023"/>
                    </a:moveTo>
                    <a:cubicBezTo>
                      <a:pt x="45720" y="430183"/>
                      <a:pt x="129540" y="821343"/>
                      <a:pt x="175260" y="1212503"/>
                    </a:cubicBezTo>
                    <a:lnTo>
                      <a:pt x="266700" y="2203103"/>
                    </a:lnTo>
                    <a:lnTo>
                      <a:pt x="533400" y="2210723"/>
                    </a:lnTo>
                    <a:cubicBezTo>
                      <a:pt x="477520" y="1476663"/>
                      <a:pt x="406400" y="750223"/>
                      <a:pt x="365760" y="8543"/>
                    </a:cubicBezTo>
                    <a:cubicBezTo>
                      <a:pt x="302260" y="13623"/>
                      <a:pt x="238760" y="-4157"/>
                      <a:pt x="175260" y="923"/>
                    </a:cubicBezTo>
                    <a:lnTo>
                      <a:pt x="0" y="3902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8" name="组合 87"/>
            <p:cNvGrpSpPr/>
            <p:nvPr/>
          </p:nvGrpSpPr>
          <p:grpSpPr>
            <a:xfrm>
              <a:off x="8932792" y="1225159"/>
              <a:ext cx="1538984" cy="2353142"/>
              <a:chOff x="5722620" y="1248756"/>
              <a:chExt cx="1538984" cy="2353142"/>
            </a:xfrm>
            <a:grpFill/>
          </p:grpSpPr>
          <p:grpSp>
            <p:nvGrpSpPr>
              <p:cNvPr id="89" name="组合 88"/>
              <p:cNvGrpSpPr/>
              <p:nvPr/>
            </p:nvGrpSpPr>
            <p:grpSpPr>
              <a:xfrm>
                <a:off x="5722620" y="1790700"/>
                <a:ext cx="586740" cy="1783080"/>
                <a:chOff x="5722620" y="1790700"/>
                <a:chExt cx="586740" cy="1783080"/>
              </a:xfrm>
              <a:grpFill/>
            </p:grpSpPr>
            <p:sp>
              <p:nvSpPr>
                <p:cNvPr id="95" name="任意多边形: 形状 94"/>
                <p:cNvSpPr/>
                <p:nvPr/>
              </p:nvSpPr>
              <p:spPr>
                <a:xfrm>
                  <a:off x="5722620" y="1813560"/>
                  <a:ext cx="198120" cy="457200"/>
                </a:xfrm>
                <a:custGeom>
                  <a:avLst/>
                  <a:gdLst>
                    <a:gd name="connsiteX0" fmla="*/ 0 w 198120"/>
                    <a:gd name="connsiteY0" fmla="*/ 30480 h 457200"/>
                    <a:gd name="connsiteX1" fmla="*/ 83820 w 198120"/>
                    <a:gd name="connsiteY1" fmla="*/ 457200 h 457200"/>
                    <a:gd name="connsiteX2" fmla="*/ 198120 w 198120"/>
                    <a:gd name="connsiteY2" fmla="*/ 426720 h 457200"/>
                    <a:gd name="connsiteX3" fmla="*/ 144780 w 198120"/>
                    <a:gd name="connsiteY3" fmla="*/ 0 h 457200"/>
                    <a:gd name="connsiteX4" fmla="*/ 0 w 198120"/>
                    <a:gd name="connsiteY4" fmla="*/ 30480 h 457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20" h="457200">
                      <a:moveTo>
                        <a:pt x="0" y="30480"/>
                      </a:moveTo>
                      <a:lnTo>
                        <a:pt x="83820" y="457200"/>
                      </a:lnTo>
                      <a:lnTo>
                        <a:pt x="198120" y="426720"/>
                      </a:lnTo>
                      <a:lnTo>
                        <a:pt x="144780" y="0"/>
                      </a:lnTo>
                      <a:lnTo>
                        <a:pt x="0" y="3048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任意多边形: 形状 95"/>
                <p:cNvSpPr/>
                <p:nvPr/>
              </p:nvSpPr>
              <p:spPr>
                <a:xfrm>
                  <a:off x="5935980" y="1790700"/>
                  <a:ext cx="205740" cy="449580"/>
                </a:xfrm>
                <a:custGeom>
                  <a:avLst/>
                  <a:gdLst>
                    <a:gd name="connsiteX0" fmla="*/ 53340 w 205740"/>
                    <a:gd name="connsiteY0" fmla="*/ 449580 h 449580"/>
                    <a:gd name="connsiteX1" fmla="*/ 205740 w 205740"/>
                    <a:gd name="connsiteY1" fmla="*/ 441960 h 449580"/>
                    <a:gd name="connsiteX2" fmla="*/ 160020 w 205740"/>
                    <a:gd name="connsiteY2" fmla="*/ 0 h 449580"/>
                    <a:gd name="connsiteX3" fmla="*/ 0 w 205740"/>
                    <a:gd name="connsiteY3" fmla="*/ 0 h 449580"/>
                    <a:gd name="connsiteX4" fmla="*/ 53340 w 205740"/>
                    <a:gd name="connsiteY4" fmla="*/ 449580 h 4495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740" h="449580">
                      <a:moveTo>
                        <a:pt x="53340" y="449580"/>
                      </a:moveTo>
                      <a:lnTo>
                        <a:pt x="205740" y="441960"/>
                      </a:lnTo>
                      <a:lnTo>
                        <a:pt x="160020" y="0"/>
                      </a:lnTo>
                      <a:lnTo>
                        <a:pt x="0" y="0"/>
                      </a:lnTo>
                      <a:lnTo>
                        <a:pt x="53340" y="44958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任意多边形: 形状 96"/>
                <p:cNvSpPr/>
                <p:nvPr/>
              </p:nvSpPr>
              <p:spPr>
                <a:xfrm>
                  <a:off x="5814060" y="2377440"/>
                  <a:ext cx="495300" cy="1196340"/>
                </a:xfrm>
                <a:custGeom>
                  <a:avLst/>
                  <a:gdLst>
                    <a:gd name="connsiteX0" fmla="*/ 0 w 495300"/>
                    <a:gd name="connsiteY0" fmla="*/ 45720 h 1196340"/>
                    <a:gd name="connsiteX1" fmla="*/ 228600 w 495300"/>
                    <a:gd name="connsiteY1" fmla="*/ 1196340 h 1196340"/>
                    <a:gd name="connsiteX2" fmla="*/ 495300 w 495300"/>
                    <a:gd name="connsiteY2" fmla="*/ 1173480 h 1196340"/>
                    <a:gd name="connsiteX3" fmla="*/ 358140 w 495300"/>
                    <a:gd name="connsiteY3" fmla="*/ 0 h 1196340"/>
                    <a:gd name="connsiteX4" fmla="*/ 0 w 495300"/>
                    <a:gd name="connsiteY4" fmla="*/ 45720 h 1196340"/>
                    <a:gd name="connsiteX0-1" fmla="*/ 0 w 495300"/>
                    <a:gd name="connsiteY0-2" fmla="*/ 45720 h 1196340"/>
                    <a:gd name="connsiteX1-3" fmla="*/ 228600 w 495300"/>
                    <a:gd name="connsiteY1-4" fmla="*/ 1196340 h 1196340"/>
                    <a:gd name="connsiteX2-5" fmla="*/ 495300 w 495300"/>
                    <a:gd name="connsiteY2-6" fmla="*/ 1173480 h 1196340"/>
                    <a:gd name="connsiteX3-7" fmla="*/ 358140 w 495300"/>
                    <a:gd name="connsiteY3-8" fmla="*/ 0 h 1196340"/>
                    <a:gd name="connsiteX4-9" fmla="*/ 182880 w 495300"/>
                    <a:gd name="connsiteY4-10" fmla="*/ 7620 h 1196340"/>
                    <a:gd name="connsiteX5" fmla="*/ 0 w 495300"/>
                    <a:gd name="connsiteY5" fmla="*/ 45720 h 1196340"/>
                    <a:gd name="connsiteX0-11" fmla="*/ 0 w 495300"/>
                    <a:gd name="connsiteY0-12" fmla="*/ 45720 h 1196340"/>
                    <a:gd name="connsiteX1-13" fmla="*/ 228600 w 495300"/>
                    <a:gd name="connsiteY1-14" fmla="*/ 1196340 h 1196340"/>
                    <a:gd name="connsiteX2-15" fmla="*/ 495300 w 495300"/>
                    <a:gd name="connsiteY2-16" fmla="*/ 1173480 h 1196340"/>
                    <a:gd name="connsiteX3-17" fmla="*/ 441960 w 495300"/>
                    <a:gd name="connsiteY3-18" fmla="*/ 563880 h 1196340"/>
                    <a:gd name="connsiteX4-19" fmla="*/ 358140 w 495300"/>
                    <a:gd name="connsiteY4-20" fmla="*/ 0 h 1196340"/>
                    <a:gd name="connsiteX5-21" fmla="*/ 182880 w 495300"/>
                    <a:gd name="connsiteY5-22" fmla="*/ 7620 h 1196340"/>
                    <a:gd name="connsiteX6" fmla="*/ 0 w 495300"/>
                    <a:gd name="connsiteY6" fmla="*/ 45720 h 119634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 y="connsiteY6"/>
                    </a:cxn>
                  </a:cxnLst>
                  <a:rect l="l" t="t" r="r" b="b"/>
                  <a:pathLst>
                    <a:path w="495300" h="1196340">
                      <a:moveTo>
                        <a:pt x="0" y="45720"/>
                      </a:moveTo>
                      <a:lnTo>
                        <a:pt x="228600" y="1196340"/>
                      </a:lnTo>
                      <a:lnTo>
                        <a:pt x="495300" y="1173480"/>
                      </a:lnTo>
                      <a:cubicBezTo>
                        <a:pt x="472440" y="970280"/>
                        <a:pt x="464820" y="767080"/>
                        <a:pt x="441960" y="563880"/>
                      </a:cubicBezTo>
                      <a:lnTo>
                        <a:pt x="358140" y="0"/>
                      </a:lnTo>
                      <a:cubicBezTo>
                        <a:pt x="297180" y="7620"/>
                        <a:pt x="243840" y="0"/>
                        <a:pt x="182880" y="7620"/>
                      </a:cubicBezTo>
                      <a:lnTo>
                        <a:pt x="0" y="4572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0" name="组合 89"/>
              <p:cNvGrpSpPr/>
              <p:nvPr/>
            </p:nvGrpSpPr>
            <p:grpSpPr>
              <a:xfrm rot="395449">
                <a:off x="6674864" y="1818818"/>
                <a:ext cx="586740" cy="1783080"/>
                <a:chOff x="5722620" y="1790700"/>
                <a:chExt cx="586740" cy="1783080"/>
              </a:xfrm>
              <a:grpFill/>
            </p:grpSpPr>
            <p:sp>
              <p:nvSpPr>
                <p:cNvPr id="92" name="任意多边形: 形状 91"/>
                <p:cNvSpPr/>
                <p:nvPr/>
              </p:nvSpPr>
              <p:spPr>
                <a:xfrm>
                  <a:off x="5722620" y="1813560"/>
                  <a:ext cx="198120" cy="457200"/>
                </a:xfrm>
                <a:custGeom>
                  <a:avLst/>
                  <a:gdLst>
                    <a:gd name="connsiteX0" fmla="*/ 0 w 198120"/>
                    <a:gd name="connsiteY0" fmla="*/ 30480 h 457200"/>
                    <a:gd name="connsiteX1" fmla="*/ 83820 w 198120"/>
                    <a:gd name="connsiteY1" fmla="*/ 457200 h 457200"/>
                    <a:gd name="connsiteX2" fmla="*/ 198120 w 198120"/>
                    <a:gd name="connsiteY2" fmla="*/ 426720 h 457200"/>
                    <a:gd name="connsiteX3" fmla="*/ 144780 w 198120"/>
                    <a:gd name="connsiteY3" fmla="*/ 0 h 457200"/>
                    <a:gd name="connsiteX4" fmla="*/ 0 w 198120"/>
                    <a:gd name="connsiteY4" fmla="*/ 30480 h 457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20" h="457200">
                      <a:moveTo>
                        <a:pt x="0" y="30480"/>
                      </a:moveTo>
                      <a:lnTo>
                        <a:pt x="83820" y="457200"/>
                      </a:lnTo>
                      <a:lnTo>
                        <a:pt x="198120" y="426720"/>
                      </a:lnTo>
                      <a:lnTo>
                        <a:pt x="144780" y="0"/>
                      </a:lnTo>
                      <a:lnTo>
                        <a:pt x="0" y="3048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任意多边形: 形状 92"/>
                <p:cNvSpPr/>
                <p:nvPr/>
              </p:nvSpPr>
              <p:spPr>
                <a:xfrm>
                  <a:off x="5935980" y="1790700"/>
                  <a:ext cx="205740" cy="449580"/>
                </a:xfrm>
                <a:custGeom>
                  <a:avLst/>
                  <a:gdLst>
                    <a:gd name="connsiteX0" fmla="*/ 53340 w 205740"/>
                    <a:gd name="connsiteY0" fmla="*/ 449580 h 449580"/>
                    <a:gd name="connsiteX1" fmla="*/ 205740 w 205740"/>
                    <a:gd name="connsiteY1" fmla="*/ 441960 h 449580"/>
                    <a:gd name="connsiteX2" fmla="*/ 160020 w 205740"/>
                    <a:gd name="connsiteY2" fmla="*/ 0 h 449580"/>
                    <a:gd name="connsiteX3" fmla="*/ 0 w 205740"/>
                    <a:gd name="connsiteY3" fmla="*/ 0 h 449580"/>
                    <a:gd name="connsiteX4" fmla="*/ 53340 w 205740"/>
                    <a:gd name="connsiteY4" fmla="*/ 449580 h 4495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740" h="449580">
                      <a:moveTo>
                        <a:pt x="53340" y="449580"/>
                      </a:moveTo>
                      <a:lnTo>
                        <a:pt x="205740" y="441960"/>
                      </a:lnTo>
                      <a:lnTo>
                        <a:pt x="160020" y="0"/>
                      </a:lnTo>
                      <a:lnTo>
                        <a:pt x="0" y="0"/>
                      </a:lnTo>
                      <a:lnTo>
                        <a:pt x="53340" y="44958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任意多边形: 形状 93"/>
                <p:cNvSpPr/>
                <p:nvPr/>
              </p:nvSpPr>
              <p:spPr>
                <a:xfrm>
                  <a:off x="5814060" y="2377440"/>
                  <a:ext cx="495300" cy="1196340"/>
                </a:xfrm>
                <a:custGeom>
                  <a:avLst/>
                  <a:gdLst>
                    <a:gd name="connsiteX0" fmla="*/ 0 w 495300"/>
                    <a:gd name="connsiteY0" fmla="*/ 45720 h 1196340"/>
                    <a:gd name="connsiteX1" fmla="*/ 228600 w 495300"/>
                    <a:gd name="connsiteY1" fmla="*/ 1196340 h 1196340"/>
                    <a:gd name="connsiteX2" fmla="*/ 495300 w 495300"/>
                    <a:gd name="connsiteY2" fmla="*/ 1173480 h 1196340"/>
                    <a:gd name="connsiteX3" fmla="*/ 358140 w 495300"/>
                    <a:gd name="connsiteY3" fmla="*/ 0 h 1196340"/>
                    <a:gd name="connsiteX4" fmla="*/ 0 w 495300"/>
                    <a:gd name="connsiteY4" fmla="*/ 45720 h 1196340"/>
                    <a:gd name="connsiteX0-1" fmla="*/ 0 w 495300"/>
                    <a:gd name="connsiteY0-2" fmla="*/ 45720 h 1196340"/>
                    <a:gd name="connsiteX1-3" fmla="*/ 228600 w 495300"/>
                    <a:gd name="connsiteY1-4" fmla="*/ 1196340 h 1196340"/>
                    <a:gd name="connsiteX2-5" fmla="*/ 495300 w 495300"/>
                    <a:gd name="connsiteY2-6" fmla="*/ 1173480 h 1196340"/>
                    <a:gd name="connsiteX3-7" fmla="*/ 358140 w 495300"/>
                    <a:gd name="connsiteY3-8" fmla="*/ 0 h 1196340"/>
                    <a:gd name="connsiteX4-9" fmla="*/ 182880 w 495300"/>
                    <a:gd name="connsiteY4-10" fmla="*/ 7620 h 1196340"/>
                    <a:gd name="connsiteX5" fmla="*/ 0 w 495300"/>
                    <a:gd name="connsiteY5" fmla="*/ 45720 h 1196340"/>
                    <a:gd name="connsiteX0-11" fmla="*/ 0 w 495300"/>
                    <a:gd name="connsiteY0-12" fmla="*/ 45720 h 1196340"/>
                    <a:gd name="connsiteX1-13" fmla="*/ 228600 w 495300"/>
                    <a:gd name="connsiteY1-14" fmla="*/ 1196340 h 1196340"/>
                    <a:gd name="connsiteX2-15" fmla="*/ 495300 w 495300"/>
                    <a:gd name="connsiteY2-16" fmla="*/ 1173480 h 1196340"/>
                    <a:gd name="connsiteX3-17" fmla="*/ 441960 w 495300"/>
                    <a:gd name="connsiteY3-18" fmla="*/ 563880 h 1196340"/>
                    <a:gd name="connsiteX4-19" fmla="*/ 358140 w 495300"/>
                    <a:gd name="connsiteY4-20" fmla="*/ 0 h 1196340"/>
                    <a:gd name="connsiteX5-21" fmla="*/ 182880 w 495300"/>
                    <a:gd name="connsiteY5-22" fmla="*/ 7620 h 1196340"/>
                    <a:gd name="connsiteX6" fmla="*/ 0 w 495300"/>
                    <a:gd name="connsiteY6" fmla="*/ 45720 h 119634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 y="connsiteY6"/>
                    </a:cxn>
                  </a:cxnLst>
                  <a:rect l="l" t="t" r="r" b="b"/>
                  <a:pathLst>
                    <a:path w="495300" h="1196340">
                      <a:moveTo>
                        <a:pt x="0" y="45720"/>
                      </a:moveTo>
                      <a:lnTo>
                        <a:pt x="228600" y="1196340"/>
                      </a:lnTo>
                      <a:lnTo>
                        <a:pt x="495300" y="1173480"/>
                      </a:lnTo>
                      <a:cubicBezTo>
                        <a:pt x="472440" y="970280"/>
                        <a:pt x="464820" y="767080"/>
                        <a:pt x="441960" y="563880"/>
                      </a:cubicBezTo>
                      <a:lnTo>
                        <a:pt x="358140" y="0"/>
                      </a:lnTo>
                      <a:cubicBezTo>
                        <a:pt x="297180" y="7620"/>
                        <a:pt x="243840" y="0"/>
                        <a:pt x="182880" y="7620"/>
                      </a:cubicBezTo>
                      <a:lnTo>
                        <a:pt x="0" y="4572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1" name="任意多边形: 形状 90"/>
              <p:cNvSpPr/>
              <p:nvPr/>
            </p:nvSpPr>
            <p:spPr>
              <a:xfrm>
                <a:off x="6179820" y="1248756"/>
                <a:ext cx="533400" cy="2210723"/>
              </a:xfrm>
              <a:custGeom>
                <a:avLst/>
                <a:gdLst>
                  <a:gd name="connsiteX0" fmla="*/ 0 w 533400"/>
                  <a:gd name="connsiteY0" fmla="*/ 30480 h 2202180"/>
                  <a:gd name="connsiteX1" fmla="*/ 266700 w 533400"/>
                  <a:gd name="connsiteY1" fmla="*/ 2194560 h 2202180"/>
                  <a:gd name="connsiteX2" fmla="*/ 533400 w 533400"/>
                  <a:gd name="connsiteY2" fmla="*/ 2202180 h 2202180"/>
                  <a:gd name="connsiteX3" fmla="*/ 365760 w 533400"/>
                  <a:gd name="connsiteY3" fmla="*/ 0 h 2202180"/>
                  <a:gd name="connsiteX4" fmla="*/ 0 w 533400"/>
                  <a:gd name="connsiteY4" fmla="*/ 30480 h 2202180"/>
                  <a:gd name="connsiteX0-1" fmla="*/ 0 w 533400"/>
                  <a:gd name="connsiteY0-2" fmla="*/ 30480 h 2202180"/>
                  <a:gd name="connsiteX1-3" fmla="*/ 175260 w 533400"/>
                  <a:gd name="connsiteY1-4" fmla="*/ 1203960 h 2202180"/>
                  <a:gd name="connsiteX2-5" fmla="*/ 266700 w 533400"/>
                  <a:gd name="connsiteY2-6" fmla="*/ 2194560 h 2202180"/>
                  <a:gd name="connsiteX3-7" fmla="*/ 533400 w 533400"/>
                  <a:gd name="connsiteY3-8" fmla="*/ 2202180 h 2202180"/>
                  <a:gd name="connsiteX4-9" fmla="*/ 365760 w 533400"/>
                  <a:gd name="connsiteY4-10" fmla="*/ 0 h 2202180"/>
                  <a:gd name="connsiteX5" fmla="*/ 0 w 533400"/>
                  <a:gd name="connsiteY5" fmla="*/ 30480 h 2202180"/>
                  <a:gd name="connsiteX0-11" fmla="*/ 0 w 533400"/>
                  <a:gd name="connsiteY0-12" fmla="*/ 39023 h 2210723"/>
                  <a:gd name="connsiteX1-13" fmla="*/ 175260 w 533400"/>
                  <a:gd name="connsiteY1-14" fmla="*/ 1212503 h 2210723"/>
                  <a:gd name="connsiteX2-15" fmla="*/ 266700 w 533400"/>
                  <a:gd name="connsiteY2-16" fmla="*/ 2203103 h 2210723"/>
                  <a:gd name="connsiteX3-17" fmla="*/ 533400 w 533400"/>
                  <a:gd name="connsiteY3-18" fmla="*/ 2210723 h 2210723"/>
                  <a:gd name="connsiteX4-19" fmla="*/ 365760 w 533400"/>
                  <a:gd name="connsiteY4-20" fmla="*/ 8543 h 2210723"/>
                  <a:gd name="connsiteX5-21" fmla="*/ 175260 w 533400"/>
                  <a:gd name="connsiteY5-22" fmla="*/ 923 h 2210723"/>
                  <a:gd name="connsiteX6" fmla="*/ 0 w 533400"/>
                  <a:gd name="connsiteY6" fmla="*/ 39023 h 2210723"/>
                  <a:gd name="connsiteX0-23" fmla="*/ 0 w 533400"/>
                  <a:gd name="connsiteY0-24" fmla="*/ 39023 h 2210723"/>
                  <a:gd name="connsiteX1-25" fmla="*/ 175260 w 533400"/>
                  <a:gd name="connsiteY1-26" fmla="*/ 1212503 h 2210723"/>
                  <a:gd name="connsiteX2-27" fmla="*/ 266700 w 533400"/>
                  <a:gd name="connsiteY2-28" fmla="*/ 2203103 h 2210723"/>
                  <a:gd name="connsiteX3-29" fmla="*/ 533400 w 533400"/>
                  <a:gd name="connsiteY3-30" fmla="*/ 2210723 h 2210723"/>
                  <a:gd name="connsiteX4-31" fmla="*/ 365760 w 533400"/>
                  <a:gd name="connsiteY4-32" fmla="*/ 8543 h 2210723"/>
                  <a:gd name="connsiteX5-33" fmla="*/ 175260 w 533400"/>
                  <a:gd name="connsiteY5-34" fmla="*/ 923 h 2210723"/>
                  <a:gd name="connsiteX6-35" fmla="*/ 0 w 533400"/>
                  <a:gd name="connsiteY6-36" fmla="*/ 39023 h 221072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35" y="connsiteY6-36"/>
                  </a:cxn>
                </a:cxnLst>
                <a:rect l="l" t="t" r="r" b="b"/>
                <a:pathLst>
                  <a:path w="533400" h="2210723">
                    <a:moveTo>
                      <a:pt x="0" y="39023"/>
                    </a:moveTo>
                    <a:cubicBezTo>
                      <a:pt x="45720" y="430183"/>
                      <a:pt x="129540" y="821343"/>
                      <a:pt x="175260" y="1212503"/>
                    </a:cubicBezTo>
                    <a:lnTo>
                      <a:pt x="266700" y="2203103"/>
                    </a:lnTo>
                    <a:lnTo>
                      <a:pt x="533400" y="2210723"/>
                    </a:lnTo>
                    <a:cubicBezTo>
                      <a:pt x="477520" y="1476663"/>
                      <a:pt x="406400" y="750223"/>
                      <a:pt x="365760" y="8543"/>
                    </a:cubicBezTo>
                    <a:cubicBezTo>
                      <a:pt x="302260" y="13623"/>
                      <a:pt x="238760" y="-4157"/>
                      <a:pt x="175260" y="923"/>
                    </a:cubicBezTo>
                    <a:lnTo>
                      <a:pt x="0" y="3902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48" name="文本框 47">
            <a:extLst>
              <a:ext uri="{FF2B5EF4-FFF2-40B4-BE49-F238E27FC236}">
                <a16:creationId xmlns:a16="http://schemas.microsoft.com/office/drawing/2014/main" id="{23E09A38-2D21-48A6-BCDC-CB28FD110B6F}"/>
              </a:ext>
            </a:extLst>
          </p:cNvPr>
          <p:cNvSpPr txBox="1"/>
          <p:nvPr/>
        </p:nvSpPr>
        <p:spPr>
          <a:xfrm>
            <a:off x="-15900092" y="-22323"/>
            <a:ext cx="1210588" cy="707886"/>
          </a:xfrm>
          <a:prstGeom prst="rect">
            <a:avLst/>
          </a:prstGeom>
          <a:noFill/>
        </p:spPr>
        <p:txBody>
          <a:bodyPr wrap="none" rtlCol="0">
            <a:spAutoFit/>
          </a:bodyPr>
          <a:lstStyle/>
          <a:p>
            <a:r>
              <a:rPr lang="zh-CN" altLang="en-US" sz="4000" dirty="0">
                <a:solidFill>
                  <a:schemeClr val="bg1"/>
                </a:solidFill>
                <a:effectLst>
                  <a:outerShdw blurRad="38100" dist="38100" dir="2700000" algn="tl">
                    <a:srgbClr val="000000">
                      <a:alpha val="43137"/>
                    </a:srgbClr>
                  </a:outerShdw>
                </a:effectLst>
              </a:rPr>
              <a:t>谢罪</a:t>
            </a:r>
            <a:endParaRPr lang="en-US" altLang="zh-CN" sz="4000" dirty="0">
              <a:solidFill>
                <a:schemeClr val="bg1"/>
              </a:solidFill>
              <a:effectLst>
                <a:outerShdw blurRad="38100" dist="38100" dir="2700000" algn="tl">
                  <a:srgbClr val="000000">
                    <a:alpha val="43137"/>
                  </a:srgbClr>
                </a:outerShdw>
              </a:effectLst>
            </a:endParaRPr>
          </a:p>
        </p:txBody>
      </p:sp>
      <p:sp>
        <p:nvSpPr>
          <p:cNvPr id="49" name="文本框 48">
            <a:extLst>
              <a:ext uri="{FF2B5EF4-FFF2-40B4-BE49-F238E27FC236}">
                <a16:creationId xmlns:a16="http://schemas.microsoft.com/office/drawing/2014/main" id="{F419444D-5271-4079-B942-D5958300754B}"/>
              </a:ext>
            </a:extLst>
          </p:cNvPr>
          <p:cNvSpPr txBox="1"/>
          <p:nvPr/>
        </p:nvSpPr>
        <p:spPr>
          <a:xfrm>
            <a:off x="-14643659" y="1279025"/>
            <a:ext cx="5314275" cy="707886"/>
          </a:xfrm>
          <a:prstGeom prst="rect">
            <a:avLst/>
          </a:prstGeom>
          <a:noFill/>
        </p:spPr>
        <p:txBody>
          <a:bodyPr wrap="none" rtlCol="0">
            <a:spAutoFit/>
          </a:bodyPr>
          <a:lstStyle/>
          <a:p>
            <a:r>
              <a:rPr lang="zh-CN" altLang="en-US" sz="4000" dirty="0">
                <a:solidFill>
                  <a:schemeClr val="bg1"/>
                </a:solidFill>
                <a:effectLst>
                  <a:outerShdw blurRad="38100" dist="38100" dir="2700000" algn="tl">
                    <a:srgbClr val="000000">
                      <a:alpha val="43137"/>
                    </a:srgbClr>
                  </a:outerShdw>
                </a:effectLst>
              </a:rPr>
              <a:t>你是猴子请来的逗比吗</a:t>
            </a:r>
          </a:p>
        </p:txBody>
      </p:sp>
      <p:sp>
        <p:nvSpPr>
          <p:cNvPr id="50" name="文本框 49">
            <a:extLst>
              <a:ext uri="{FF2B5EF4-FFF2-40B4-BE49-F238E27FC236}">
                <a16:creationId xmlns:a16="http://schemas.microsoft.com/office/drawing/2014/main" id="{0EE52395-6AF3-4BB4-9582-D82E2FD093EA}"/>
              </a:ext>
            </a:extLst>
          </p:cNvPr>
          <p:cNvSpPr txBox="1"/>
          <p:nvPr/>
        </p:nvSpPr>
        <p:spPr>
          <a:xfrm>
            <a:off x="-15968638" y="3838916"/>
            <a:ext cx="5314275" cy="707886"/>
          </a:xfrm>
          <a:prstGeom prst="rect">
            <a:avLst/>
          </a:prstGeom>
          <a:noFill/>
        </p:spPr>
        <p:txBody>
          <a:bodyPr wrap="none" rtlCol="0">
            <a:spAutoFit/>
          </a:bodyPr>
          <a:lstStyle/>
          <a:p>
            <a:r>
              <a:rPr lang="zh-CN" altLang="en-US" sz="4000" dirty="0">
                <a:solidFill>
                  <a:schemeClr val="accent6"/>
                </a:solidFill>
                <a:effectLst>
                  <a:outerShdw blurRad="38100" dist="38100" dir="2700000" algn="tl">
                    <a:srgbClr val="000000">
                      <a:alpha val="43137"/>
                    </a:srgbClr>
                  </a:outerShdw>
                </a:effectLst>
              </a:rPr>
              <a:t>孙悟空有几个女朋友呀</a:t>
            </a:r>
          </a:p>
        </p:txBody>
      </p:sp>
      <p:sp>
        <p:nvSpPr>
          <p:cNvPr id="51" name="文本框 50">
            <a:extLst>
              <a:ext uri="{FF2B5EF4-FFF2-40B4-BE49-F238E27FC236}">
                <a16:creationId xmlns:a16="http://schemas.microsoft.com/office/drawing/2014/main" id="{A2C2AE49-FAAC-49AF-809A-22B8D5FC395E}"/>
              </a:ext>
            </a:extLst>
          </p:cNvPr>
          <p:cNvSpPr txBox="1"/>
          <p:nvPr/>
        </p:nvSpPr>
        <p:spPr>
          <a:xfrm>
            <a:off x="-15502834" y="2839537"/>
            <a:ext cx="2236510" cy="707886"/>
          </a:xfrm>
          <a:prstGeom prst="rect">
            <a:avLst/>
          </a:prstGeom>
          <a:noFill/>
        </p:spPr>
        <p:txBody>
          <a:bodyPr wrap="none" rtlCol="0">
            <a:spAutoFit/>
          </a:bodyPr>
          <a:lstStyle/>
          <a:p>
            <a:r>
              <a:rPr lang="zh-CN" altLang="en-US" sz="4000" dirty="0">
                <a:solidFill>
                  <a:schemeClr val="bg1"/>
                </a:solidFill>
                <a:effectLst>
                  <a:outerShdw blurRad="38100" dist="38100" dir="2700000" algn="tl">
                    <a:srgbClr val="000000">
                      <a:alpha val="43137"/>
                    </a:srgbClr>
                  </a:outerShdw>
                </a:effectLst>
              </a:rPr>
              <a:t>火钳刘明</a:t>
            </a:r>
            <a:endParaRPr lang="en-US" altLang="zh-CN" sz="4000" dirty="0">
              <a:solidFill>
                <a:schemeClr val="bg1"/>
              </a:solidFill>
              <a:effectLst>
                <a:outerShdw blurRad="38100" dist="38100" dir="2700000" algn="tl">
                  <a:srgbClr val="000000">
                    <a:alpha val="43137"/>
                  </a:srgbClr>
                </a:outerShdw>
              </a:effectLst>
            </a:endParaRPr>
          </a:p>
        </p:txBody>
      </p:sp>
      <p:sp>
        <p:nvSpPr>
          <p:cNvPr id="52" name="文本框 51">
            <a:extLst>
              <a:ext uri="{FF2B5EF4-FFF2-40B4-BE49-F238E27FC236}">
                <a16:creationId xmlns:a16="http://schemas.microsoft.com/office/drawing/2014/main" id="{2F45654D-9098-449C-A4BC-3BAD7C4E8828}"/>
              </a:ext>
            </a:extLst>
          </p:cNvPr>
          <p:cNvSpPr txBox="1"/>
          <p:nvPr/>
        </p:nvSpPr>
        <p:spPr>
          <a:xfrm>
            <a:off x="-14837943" y="5566031"/>
            <a:ext cx="2236510" cy="707886"/>
          </a:xfrm>
          <a:prstGeom prst="rect">
            <a:avLst/>
          </a:prstGeom>
          <a:noFill/>
        </p:spPr>
        <p:txBody>
          <a:bodyPr wrap="none" rtlCol="0">
            <a:spAutoFit/>
          </a:bodyPr>
          <a:lstStyle/>
          <a:p>
            <a:r>
              <a:rPr lang="zh-CN" altLang="en-US" sz="4000" dirty="0">
                <a:solidFill>
                  <a:schemeClr val="bg1"/>
                </a:solidFill>
                <a:effectLst>
                  <a:outerShdw blurRad="38100" dist="38100" dir="2700000" algn="tl">
                    <a:srgbClr val="000000">
                      <a:alpha val="43137"/>
                    </a:srgbClr>
                  </a:outerShdw>
                </a:effectLst>
              </a:rPr>
              <a:t>谢罪警告</a:t>
            </a:r>
            <a:endParaRPr lang="en-US" altLang="zh-CN" sz="4000" dirty="0">
              <a:solidFill>
                <a:schemeClr val="bg1"/>
              </a:solidFill>
              <a:effectLst>
                <a:outerShdw blurRad="38100" dist="38100" dir="2700000" algn="tl">
                  <a:srgbClr val="000000">
                    <a:alpha val="43137"/>
                  </a:srgbClr>
                </a:outerShdw>
              </a:effectLst>
            </a:endParaRPr>
          </a:p>
        </p:txBody>
      </p:sp>
      <p:sp>
        <p:nvSpPr>
          <p:cNvPr id="54" name="文本框 53">
            <a:extLst>
              <a:ext uri="{FF2B5EF4-FFF2-40B4-BE49-F238E27FC236}">
                <a16:creationId xmlns:a16="http://schemas.microsoft.com/office/drawing/2014/main" id="{7B8BC317-AADA-42FC-AACC-B88059F6F54B}"/>
              </a:ext>
            </a:extLst>
          </p:cNvPr>
          <p:cNvSpPr txBox="1"/>
          <p:nvPr/>
        </p:nvSpPr>
        <p:spPr>
          <a:xfrm>
            <a:off x="-10360152" y="3838915"/>
            <a:ext cx="2236510" cy="707886"/>
          </a:xfrm>
          <a:prstGeom prst="rect">
            <a:avLst/>
          </a:prstGeom>
          <a:noFill/>
        </p:spPr>
        <p:txBody>
          <a:bodyPr wrap="none" rtlCol="0">
            <a:spAutoFit/>
          </a:bodyPr>
          <a:lstStyle/>
          <a:p>
            <a:r>
              <a:rPr lang="zh-CN" altLang="en-US" sz="4000" dirty="0">
                <a:solidFill>
                  <a:schemeClr val="bg1"/>
                </a:solidFill>
                <a:effectLst>
                  <a:outerShdw blurRad="38100" dist="38100" dir="2700000" algn="tl">
                    <a:srgbClr val="000000">
                      <a:alpha val="43137"/>
                    </a:srgbClr>
                  </a:outerShdw>
                </a:effectLst>
              </a:rPr>
              <a:t>你好六啊</a:t>
            </a:r>
            <a:endParaRPr lang="en-US" altLang="zh-CN" sz="4000" dirty="0">
              <a:solidFill>
                <a:schemeClr val="bg1"/>
              </a:solidFill>
              <a:effectLst>
                <a:outerShdw blurRad="38100" dist="38100" dir="2700000" algn="tl">
                  <a:srgbClr val="000000">
                    <a:alpha val="43137"/>
                  </a:srgbClr>
                </a:outerShdw>
              </a:effectLst>
            </a:endParaRPr>
          </a:p>
        </p:txBody>
      </p:sp>
      <p:sp>
        <p:nvSpPr>
          <p:cNvPr id="55" name="文本框 54">
            <a:extLst>
              <a:ext uri="{FF2B5EF4-FFF2-40B4-BE49-F238E27FC236}">
                <a16:creationId xmlns:a16="http://schemas.microsoft.com/office/drawing/2014/main" id="{BC9C16E7-5A31-4E88-B6D3-C47BD1F9CBF2}"/>
              </a:ext>
            </a:extLst>
          </p:cNvPr>
          <p:cNvSpPr txBox="1"/>
          <p:nvPr/>
        </p:nvSpPr>
        <p:spPr>
          <a:xfrm>
            <a:off x="-16232322" y="964920"/>
            <a:ext cx="2236510" cy="707886"/>
          </a:xfrm>
          <a:prstGeom prst="rect">
            <a:avLst/>
          </a:prstGeom>
          <a:noFill/>
        </p:spPr>
        <p:txBody>
          <a:bodyPr wrap="none" rtlCol="0">
            <a:spAutoFit/>
          </a:bodyPr>
          <a:lstStyle/>
          <a:p>
            <a:r>
              <a:rPr lang="zh-CN" altLang="en-US" sz="4000" dirty="0">
                <a:solidFill>
                  <a:schemeClr val="bg1"/>
                </a:solidFill>
                <a:effectLst>
                  <a:outerShdw blurRad="38100" dist="38100" dir="2700000" algn="tl">
                    <a:srgbClr val="000000">
                      <a:alpha val="43137"/>
                    </a:srgbClr>
                  </a:outerShdw>
                </a:effectLst>
              </a:rPr>
              <a:t>火钳刘明</a:t>
            </a:r>
            <a:endParaRPr lang="en-US" altLang="zh-CN" sz="4000" dirty="0">
              <a:solidFill>
                <a:schemeClr val="bg1"/>
              </a:solidFill>
              <a:effectLst>
                <a:outerShdw blurRad="38100" dist="38100" dir="2700000" algn="tl">
                  <a:srgbClr val="000000">
                    <a:alpha val="43137"/>
                  </a:srgbClr>
                </a:outerShdw>
              </a:effectLst>
            </a:endParaRPr>
          </a:p>
        </p:txBody>
      </p:sp>
      <p:sp>
        <p:nvSpPr>
          <p:cNvPr id="56" name="文本框 55">
            <a:extLst>
              <a:ext uri="{FF2B5EF4-FFF2-40B4-BE49-F238E27FC236}">
                <a16:creationId xmlns:a16="http://schemas.microsoft.com/office/drawing/2014/main" id="{CFE19BF6-4E7B-4197-845E-8D2F9F3A7FEC}"/>
              </a:ext>
            </a:extLst>
          </p:cNvPr>
          <p:cNvSpPr txBox="1"/>
          <p:nvPr/>
        </p:nvSpPr>
        <p:spPr>
          <a:xfrm>
            <a:off x="-11680285" y="5459447"/>
            <a:ext cx="3977371" cy="707886"/>
          </a:xfrm>
          <a:prstGeom prst="rect">
            <a:avLst/>
          </a:prstGeom>
          <a:noFill/>
        </p:spPr>
        <p:txBody>
          <a:bodyPr wrap="none" rtlCol="0">
            <a:spAutoFit/>
          </a:bodyPr>
          <a:lstStyle/>
          <a:p>
            <a:r>
              <a:rPr lang="en-US" altLang="zh-CN" sz="4000" dirty="0">
                <a:solidFill>
                  <a:schemeClr val="bg1"/>
                </a:solidFill>
                <a:effectLst>
                  <a:outerShdw blurRad="38100" dist="38100" dir="2700000" algn="tl">
                    <a:srgbClr val="000000">
                      <a:alpha val="43137"/>
                    </a:srgbClr>
                  </a:outerShdw>
                </a:effectLst>
              </a:rPr>
              <a:t>66666666666666</a:t>
            </a:r>
          </a:p>
        </p:txBody>
      </p:sp>
      <p:sp>
        <p:nvSpPr>
          <p:cNvPr id="57" name="文本框 56">
            <a:extLst>
              <a:ext uri="{FF2B5EF4-FFF2-40B4-BE49-F238E27FC236}">
                <a16:creationId xmlns:a16="http://schemas.microsoft.com/office/drawing/2014/main" id="{16F11642-3CA8-4817-84E0-C8AECADE5029}"/>
              </a:ext>
            </a:extLst>
          </p:cNvPr>
          <p:cNvSpPr txBox="1"/>
          <p:nvPr/>
        </p:nvSpPr>
        <p:spPr>
          <a:xfrm>
            <a:off x="-13616815" y="450933"/>
            <a:ext cx="2236510" cy="707886"/>
          </a:xfrm>
          <a:prstGeom prst="rect">
            <a:avLst/>
          </a:prstGeom>
          <a:noFill/>
        </p:spPr>
        <p:txBody>
          <a:bodyPr wrap="none" rtlCol="0">
            <a:spAutoFit/>
          </a:bodyPr>
          <a:lstStyle/>
          <a:p>
            <a:r>
              <a:rPr lang="zh-CN" altLang="en-US" sz="4000" dirty="0">
                <a:solidFill>
                  <a:srgbClr val="2E5495"/>
                </a:solidFill>
                <a:effectLst>
                  <a:outerShdw blurRad="38100" dist="38100" dir="2700000" algn="tl">
                    <a:srgbClr val="000000">
                      <a:alpha val="43137"/>
                    </a:srgbClr>
                  </a:outerShdw>
                </a:effectLst>
              </a:rPr>
              <a:t>战术后仰</a:t>
            </a:r>
            <a:endParaRPr lang="en-US" altLang="zh-CN" sz="4000" dirty="0">
              <a:solidFill>
                <a:srgbClr val="2E5495"/>
              </a:solidFill>
              <a:effectLst>
                <a:outerShdw blurRad="38100" dist="38100" dir="2700000" algn="tl">
                  <a:srgbClr val="000000">
                    <a:alpha val="43137"/>
                  </a:srgbClr>
                </a:outerShdw>
              </a:effectLst>
            </a:endParaRPr>
          </a:p>
        </p:txBody>
      </p:sp>
      <p:sp>
        <p:nvSpPr>
          <p:cNvPr id="58" name="文本框 57">
            <a:extLst>
              <a:ext uri="{FF2B5EF4-FFF2-40B4-BE49-F238E27FC236}">
                <a16:creationId xmlns:a16="http://schemas.microsoft.com/office/drawing/2014/main" id="{72616073-EF3B-4261-8246-CFBECA698861}"/>
              </a:ext>
            </a:extLst>
          </p:cNvPr>
          <p:cNvSpPr txBox="1"/>
          <p:nvPr/>
        </p:nvSpPr>
        <p:spPr>
          <a:xfrm>
            <a:off x="-12593356" y="4519415"/>
            <a:ext cx="2236510" cy="707886"/>
          </a:xfrm>
          <a:prstGeom prst="rect">
            <a:avLst/>
          </a:prstGeom>
          <a:noFill/>
        </p:spPr>
        <p:txBody>
          <a:bodyPr wrap="none" rtlCol="0">
            <a:spAutoFit/>
          </a:bodyPr>
          <a:lstStyle/>
          <a:p>
            <a:r>
              <a:rPr lang="zh-CN" altLang="en-US" sz="4000" dirty="0">
                <a:solidFill>
                  <a:schemeClr val="bg1"/>
                </a:solidFill>
                <a:effectLst>
                  <a:outerShdw blurRad="38100" dist="38100" dir="2700000" algn="tl">
                    <a:srgbClr val="000000">
                      <a:alpha val="43137"/>
                    </a:srgbClr>
                  </a:outerShdw>
                </a:effectLst>
              </a:rPr>
              <a:t>火钳刘明</a:t>
            </a:r>
            <a:endParaRPr lang="en-US" altLang="zh-CN" sz="4000" dirty="0">
              <a:solidFill>
                <a:schemeClr val="bg1"/>
              </a:solidFill>
              <a:effectLst>
                <a:outerShdw blurRad="38100" dist="38100" dir="2700000" algn="tl">
                  <a:srgbClr val="000000">
                    <a:alpha val="43137"/>
                  </a:srgbClr>
                </a:outerShdw>
              </a:effectLst>
            </a:endParaRPr>
          </a:p>
        </p:txBody>
      </p:sp>
      <p:sp>
        <p:nvSpPr>
          <p:cNvPr id="59" name="文本框 58">
            <a:extLst>
              <a:ext uri="{FF2B5EF4-FFF2-40B4-BE49-F238E27FC236}">
                <a16:creationId xmlns:a16="http://schemas.microsoft.com/office/drawing/2014/main" id="{99DA52E6-7AC9-4D22-A80B-E79E4CC3845F}"/>
              </a:ext>
            </a:extLst>
          </p:cNvPr>
          <p:cNvSpPr txBox="1"/>
          <p:nvPr/>
        </p:nvSpPr>
        <p:spPr>
          <a:xfrm>
            <a:off x="-13025995" y="2890587"/>
            <a:ext cx="2236510" cy="707886"/>
          </a:xfrm>
          <a:prstGeom prst="rect">
            <a:avLst/>
          </a:prstGeom>
          <a:noFill/>
        </p:spPr>
        <p:txBody>
          <a:bodyPr wrap="none" rtlCol="0">
            <a:spAutoFit/>
          </a:bodyPr>
          <a:lstStyle/>
          <a:p>
            <a:r>
              <a:rPr lang="zh-CN" altLang="en-US" sz="4000" dirty="0">
                <a:solidFill>
                  <a:schemeClr val="bg1"/>
                </a:solidFill>
                <a:effectLst>
                  <a:outerShdw blurRad="38100" dist="38100" dir="2700000" algn="tl">
                    <a:srgbClr val="000000">
                      <a:alpha val="43137"/>
                    </a:srgbClr>
                  </a:outerShdw>
                </a:effectLst>
              </a:rPr>
              <a:t>谢罪警告</a:t>
            </a:r>
            <a:endParaRPr lang="en-US" altLang="zh-CN" sz="4000" dirty="0">
              <a:solidFill>
                <a:schemeClr val="bg1"/>
              </a:solidFill>
              <a:effectLst>
                <a:outerShdw blurRad="38100" dist="38100" dir="2700000" algn="tl">
                  <a:srgbClr val="000000">
                    <a:alpha val="43137"/>
                  </a:srgbClr>
                </a:outerShdw>
              </a:effectLst>
            </a:endParaRPr>
          </a:p>
        </p:txBody>
      </p:sp>
      <p:sp>
        <p:nvSpPr>
          <p:cNvPr id="60" name="文本框 59">
            <a:extLst>
              <a:ext uri="{FF2B5EF4-FFF2-40B4-BE49-F238E27FC236}">
                <a16:creationId xmlns:a16="http://schemas.microsoft.com/office/drawing/2014/main" id="{930C7C8C-6F91-4139-9817-3C414BA37815}"/>
              </a:ext>
            </a:extLst>
          </p:cNvPr>
          <p:cNvSpPr txBox="1"/>
          <p:nvPr/>
        </p:nvSpPr>
        <p:spPr>
          <a:xfrm>
            <a:off x="-16459541" y="4951446"/>
            <a:ext cx="2236510" cy="707886"/>
          </a:xfrm>
          <a:prstGeom prst="rect">
            <a:avLst/>
          </a:prstGeom>
          <a:noFill/>
        </p:spPr>
        <p:txBody>
          <a:bodyPr wrap="none" rtlCol="0">
            <a:spAutoFit/>
          </a:bodyPr>
          <a:lstStyle/>
          <a:p>
            <a:r>
              <a:rPr lang="zh-CN" altLang="en-US" sz="4000" dirty="0">
                <a:solidFill>
                  <a:schemeClr val="bg1"/>
                </a:solidFill>
                <a:effectLst>
                  <a:outerShdw blurRad="38100" dist="38100" dir="2700000" algn="tl">
                    <a:srgbClr val="000000">
                      <a:alpha val="43137"/>
                    </a:srgbClr>
                  </a:outerShdw>
                </a:effectLst>
              </a:rPr>
              <a:t>无中生友</a:t>
            </a:r>
            <a:endParaRPr lang="en-US" altLang="zh-CN" sz="4000" dirty="0">
              <a:solidFill>
                <a:schemeClr val="bg1"/>
              </a:solidFill>
              <a:effectLst>
                <a:outerShdw blurRad="38100" dist="38100" dir="2700000" algn="tl">
                  <a:srgbClr val="000000">
                    <a:alpha val="43137"/>
                  </a:srgbClr>
                </a:outerShdw>
              </a:effectLst>
            </a:endParaRPr>
          </a:p>
        </p:txBody>
      </p:sp>
      <p:sp>
        <p:nvSpPr>
          <p:cNvPr id="61" name="文本框 60">
            <a:extLst>
              <a:ext uri="{FF2B5EF4-FFF2-40B4-BE49-F238E27FC236}">
                <a16:creationId xmlns:a16="http://schemas.microsoft.com/office/drawing/2014/main" id="{0923C5FC-7341-47F8-B9ED-2AD8838CE07A}"/>
              </a:ext>
            </a:extLst>
          </p:cNvPr>
          <p:cNvSpPr txBox="1"/>
          <p:nvPr/>
        </p:nvSpPr>
        <p:spPr>
          <a:xfrm>
            <a:off x="-41283970" y="6049759"/>
            <a:ext cx="41375429" cy="769441"/>
          </a:xfrm>
          <a:prstGeom prst="rect">
            <a:avLst/>
          </a:prstGeom>
          <a:noFill/>
        </p:spPr>
        <p:txBody>
          <a:bodyPr wrap="none" rtlCol="0">
            <a:spAutoFit/>
          </a:bodyPr>
          <a:lstStyle/>
          <a:p>
            <a:r>
              <a:rPr lang="zh-CN" altLang="en-US" sz="4400" dirty="0">
                <a:solidFill>
                  <a:srgbClr val="FF0000"/>
                </a:solidFill>
                <a:effectLst>
                  <a:outerShdw blurRad="38100" dist="38100" dir="2700000" algn="tl">
                    <a:srgbClr val="000000">
                      <a:alpha val="43137"/>
                    </a:srgbClr>
                  </a:outerShdw>
                </a:effectLst>
              </a:rPr>
              <a:t>今年下半年中美合拍的西游记即将正式开机我继续扮演美猴王孙悟空我会用美猴王艺术形象努力创造一个正能量的形象文体两开花弘扬中华文化希望大家能多多关注。</a:t>
            </a:r>
            <a:endParaRPr lang="en-US" altLang="zh-CN" sz="4400" dirty="0">
              <a:solidFill>
                <a:srgbClr val="FF0000"/>
              </a:solidFill>
              <a:effectLst>
                <a:outerShdw blurRad="38100" dist="38100" dir="2700000" algn="tl">
                  <a:srgbClr val="000000">
                    <a:alpha val="43137"/>
                  </a:srgbClr>
                </a:outerShdw>
              </a:effectLst>
            </a:endParaRPr>
          </a:p>
        </p:txBody>
      </p:sp>
      <p:sp>
        <p:nvSpPr>
          <p:cNvPr id="62" name="文本框 61">
            <a:extLst>
              <a:ext uri="{FF2B5EF4-FFF2-40B4-BE49-F238E27FC236}">
                <a16:creationId xmlns:a16="http://schemas.microsoft.com/office/drawing/2014/main" id="{9990B950-3373-4034-A9BB-14A2BBB9E2F0}"/>
              </a:ext>
            </a:extLst>
          </p:cNvPr>
          <p:cNvSpPr txBox="1"/>
          <p:nvPr/>
        </p:nvSpPr>
        <p:spPr>
          <a:xfrm>
            <a:off x="-11165292" y="523688"/>
            <a:ext cx="2350323" cy="707886"/>
          </a:xfrm>
          <a:prstGeom prst="rect">
            <a:avLst/>
          </a:prstGeom>
          <a:noFill/>
        </p:spPr>
        <p:txBody>
          <a:bodyPr wrap="none" rtlCol="0">
            <a:spAutoFit/>
          </a:bodyPr>
          <a:lstStyle/>
          <a:p>
            <a:r>
              <a:rPr lang="en-US" altLang="zh-CN" sz="4000" dirty="0">
                <a:solidFill>
                  <a:srgbClr val="F58BA1"/>
                </a:solidFill>
                <a:effectLst>
                  <a:outerShdw blurRad="38100" dist="38100" dir="2700000" algn="tl">
                    <a:srgbClr val="000000">
                      <a:alpha val="43137"/>
                    </a:srgbClr>
                  </a:outerShdw>
                </a:effectLst>
              </a:rPr>
              <a:t>UP</a:t>
            </a:r>
            <a:r>
              <a:rPr lang="zh-CN" altLang="en-US" sz="4000" dirty="0">
                <a:solidFill>
                  <a:srgbClr val="F58BA1"/>
                </a:solidFill>
                <a:effectLst>
                  <a:outerShdw blurRad="38100" dist="38100" dir="2700000" algn="tl">
                    <a:srgbClr val="000000">
                      <a:alpha val="43137"/>
                    </a:srgbClr>
                  </a:outerShdw>
                </a:effectLst>
              </a:rPr>
              <a:t>主人才</a:t>
            </a:r>
          </a:p>
        </p:txBody>
      </p:sp>
      <p:sp>
        <p:nvSpPr>
          <p:cNvPr id="63" name="文本框 62">
            <a:extLst>
              <a:ext uri="{FF2B5EF4-FFF2-40B4-BE49-F238E27FC236}">
                <a16:creationId xmlns:a16="http://schemas.microsoft.com/office/drawing/2014/main" id="{0DB6AA24-EE0F-4C9A-8634-0D9AD88B52D2}"/>
              </a:ext>
            </a:extLst>
          </p:cNvPr>
          <p:cNvSpPr txBox="1"/>
          <p:nvPr/>
        </p:nvSpPr>
        <p:spPr>
          <a:xfrm>
            <a:off x="-14223031" y="2842166"/>
            <a:ext cx="2236510" cy="707886"/>
          </a:xfrm>
          <a:prstGeom prst="rect">
            <a:avLst/>
          </a:prstGeom>
          <a:noFill/>
        </p:spPr>
        <p:txBody>
          <a:bodyPr wrap="none" rtlCol="0">
            <a:spAutoFit/>
          </a:bodyPr>
          <a:lstStyle/>
          <a:p>
            <a:r>
              <a:rPr lang="zh-CN" altLang="en-US" sz="4000" dirty="0">
                <a:solidFill>
                  <a:schemeClr val="bg1"/>
                </a:solidFill>
                <a:effectLst>
                  <a:outerShdw blurRad="38100" dist="38100" dir="2700000" algn="tl">
                    <a:srgbClr val="000000">
                      <a:alpha val="43137"/>
                    </a:srgbClr>
                  </a:outerShdw>
                </a:effectLst>
              </a:rPr>
              <a:t>文明观猴</a:t>
            </a:r>
          </a:p>
        </p:txBody>
      </p:sp>
      <p:sp>
        <p:nvSpPr>
          <p:cNvPr id="64" name="文本框 63">
            <a:extLst>
              <a:ext uri="{FF2B5EF4-FFF2-40B4-BE49-F238E27FC236}">
                <a16:creationId xmlns:a16="http://schemas.microsoft.com/office/drawing/2014/main" id="{30300E38-C083-4312-8105-06678B96E255}"/>
              </a:ext>
            </a:extLst>
          </p:cNvPr>
          <p:cNvSpPr txBox="1"/>
          <p:nvPr/>
        </p:nvSpPr>
        <p:spPr>
          <a:xfrm>
            <a:off x="-7965997" y="3182974"/>
            <a:ext cx="2236510" cy="707886"/>
          </a:xfrm>
          <a:prstGeom prst="rect">
            <a:avLst/>
          </a:prstGeom>
          <a:noFill/>
        </p:spPr>
        <p:txBody>
          <a:bodyPr wrap="none" rtlCol="0">
            <a:spAutoFit/>
          </a:bodyPr>
          <a:lstStyle/>
          <a:p>
            <a:r>
              <a:rPr lang="zh-CN" altLang="en-US" sz="4000" dirty="0">
                <a:solidFill>
                  <a:srgbClr val="7030A0"/>
                </a:solidFill>
                <a:effectLst>
                  <a:outerShdw blurRad="38100" dist="38100" dir="2700000" algn="tl">
                    <a:srgbClr val="000000">
                      <a:alpha val="43137"/>
                    </a:srgbClr>
                  </a:outerShdw>
                </a:effectLst>
              </a:rPr>
              <a:t>中美合拍</a:t>
            </a:r>
          </a:p>
        </p:txBody>
      </p:sp>
      <p:sp>
        <p:nvSpPr>
          <p:cNvPr id="66" name="文本框 65">
            <a:extLst>
              <a:ext uri="{FF2B5EF4-FFF2-40B4-BE49-F238E27FC236}">
                <a16:creationId xmlns:a16="http://schemas.microsoft.com/office/drawing/2014/main" id="{EF6D03B8-7E7A-43ED-9F5C-24750D685FE3}"/>
              </a:ext>
            </a:extLst>
          </p:cNvPr>
          <p:cNvSpPr txBox="1"/>
          <p:nvPr/>
        </p:nvSpPr>
        <p:spPr>
          <a:xfrm>
            <a:off x="-7928141" y="2178177"/>
            <a:ext cx="1552028" cy="707886"/>
          </a:xfrm>
          <a:prstGeom prst="rect">
            <a:avLst/>
          </a:prstGeom>
          <a:noFill/>
        </p:spPr>
        <p:txBody>
          <a:bodyPr wrap="none" rtlCol="0">
            <a:spAutoFit/>
          </a:bodyPr>
          <a:lstStyle/>
          <a:p>
            <a:r>
              <a:rPr lang="en-US" altLang="zh-CN" sz="4000" dirty="0" err="1">
                <a:solidFill>
                  <a:schemeClr val="bg1"/>
                </a:solidFill>
                <a:effectLst>
                  <a:outerShdw blurRad="38100" dist="38100" dir="2700000" algn="tl">
                    <a:srgbClr val="000000">
                      <a:alpha val="43137"/>
                    </a:srgbClr>
                  </a:outerShdw>
                </a:effectLst>
              </a:rPr>
              <a:t>wdnm</a:t>
            </a:r>
            <a:endParaRPr lang="zh-CN" altLang="en-US" sz="4000" dirty="0">
              <a:solidFill>
                <a:schemeClr val="bg1"/>
              </a:solidFill>
              <a:effectLst>
                <a:outerShdw blurRad="38100" dist="38100" dir="2700000" algn="tl">
                  <a:srgbClr val="000000">
                    <a:alpha val="43137"/>
                  </a:srgbClr>
                </a:outerShdw>
              </a:effectLst>
            </a:endParaRPr>
          </a:p>
        </p:txBody>
      </p:sp>
      <p:sp>
        <p:nvSpPr>
          <p:cNvPr id="67" name="文本框 66">
            <a:extLst>
              <a:ext uri="{FF2B5EF4-FFF2-40B4-BE49-F238E27FC236}">
                <a16:creationId xmlns:a16="http://schemas.microsoft.com/office/drawing/2014/main" id="{42FB386B-BE61-4E18-BCE9-5A8416DC7A9D}"/>
              </a:ext>
            </a:extLst>
          </p:cNvPr>
          <p:cNvSpPr txBox="1"/>
          <p:nvPr/>
        </p:nvSpPr>
        <p:spPr>
          <a:xfrm>
            <a:off x="-5118268" y="4679499"/>
            <a:ext cx="3262432" cy="707886"/>
          </a:xfrm>
          <a:prstGeom prst="rect">
            <a:avLst/>
          </a:prstGeom>
          <a:noFill/>
        </p:spPr>
        <p:txBody>
          <a:bodyPr wrap="none" rtlCol="0">
            <a:spAutoFit/>
          </a:bodyPr>
          <a:lstStyle/>
          <a:p>
            <a:r>
              <a:rPr lang="zh-CN" altLang="en-US" sz="4000" dirty="0">
                <a:solidFill>
                  <a:srgbClr val="FF0000"/>
                </a:solidFill>
                <a:effectLst>
                  <a:outerShdw blurRad="38100" dist="38100" dir="2700000" algn="tl">
                    <a:srgbClr val="000000">
                      <a:alpha val="43137"/>
                    </a:srgbClr>
                  </a:outerShdw>
                </a:effectLst>
              </a:rPr>
              <a:t>身份证警告！</a:t>
            </a:r>
          </a:p>
        </p:txBody>
      </p:sp>
      <p:sp>
        <p:nvSpPr>
          <p:cNvPr id="68" name="文本框 67">
            <a:extLst>
              <a:ext uri="{FF2B5EF4-FFF2-40B4-BE49-F238E27FC236}">
                <a16:creationId xmlns:a16="http://schemas.microsoft.com/office/drawing/2014/main" id="{F8211816-6934-460E-A1CD-F8EA8BF1B235}"/>
              </a:ext>
            </a:extLst>
          </p:cNvPr>
          <p:cNvSpPr txBox="1"/>
          <p:nvPr/>
        </p:nvSpPr>
        <p:spPr>
          <a:xfrm>
            <a:off x="4977745" y="375177"/>
            <a:ext cx="2236510" cy="707886"/>
          </a:xfrm>
          <a:prstGeom prst="rect">
            <a:avLst/>
          </a:prstGeom>
          <a:noFill/>
        </p:spPr>
        <p:txBody>
          <a:bodyPr wrap="none" rtlCol="0">
            <a:spAutoFit/>
          </a:bodyPr>
          <a:lstStyle/>
          <a:p>
            <a:pPr algn="ctr"/>
            <a:r>
              <a:rPr lang="zh-CN" altLang="en-US" sz="4000" dirty="0">
                <a:solidFill>
                  <a:schemeClr val="tx1">
                    <a:lumMod val="95000"/>
                    <a:lumOff val="5000"/>
                  </a:schemeClr>
                </a:solidFill>
                <a:effectLst>
                  <a:outerShdw blurRad="38100" dist="38100" dir="2700000" algn="tl">
                    <a:srgbClr val="000000">
                      <a:alpha val="43137"/>
                    </a:srgbClr>
                  </a:outerShdw>
                </a:effectLst>
              </a:rPr>
              <a:t>文明观猴</a:t>
            </a:r>
          </a:p>
        </p:txBody>
      </p:sp>
      <p:sp>
        <p:nvSpPr>
          <p:cNvPr id="69" name="文本框 68">
            <a:extLst>
              <a:ext uri="{FF2B5EF4-FFF2-40B4-BE49-F238E27FC236}">
                <a16:creationId xmlns:a16="http://schemas.microsoft.com/office/drawing/2014/main" id="{82EEF28E-35DA-44D0-9A55-58BB9C85707A}"/>
              </a:ext>
            </a:extLst>
          </p:cNvPr>
          <p:cNvSpPr txBox="1"/>
          <p:nvPr/>
        </p:nvSpPr>
        <p:spPr>
          <a:xfrm>
            <a:off x="9570068" y="1330307"/>
            <a:ext cx="2749472" cy="707886"/>
          </a:xfrm>
          <a:prstGeom prst="rect">
            <a:avLst/>
          </a:prstGeom>
          <a:noFill/>
        </p:spPr>
        <p:txBody>
          <a:bodyPr wrap="none" rtlCol="0">
            <a:spAutoFit/>
          </a:bodyPr>
          <a:lstStyle/>
          <a:p>
            <a:pPr algn="ctr"/>
            <a:r>
              <a:rPr lang="zh-CN" altLang="en-US" sz="4000" dirty="0">
                <a:solidFill>
                  <a:schemeClr val="bg1"/>
                </a:solidFill>
                <a:effectLst>
                  <a:outerShdw blurRad="38100" dist="38100" dir="2700000" algn="tl">
                    <a:srgbClr val="000000">
                      <a:alpha val="43137"/>
                    </a:srgbClr>
                  </a:outerShdw>
                </a:effectLst>
              </a:rPr>
              <a:t>谢罪警告！</a:t>
            </a:r>
          </a:p>
        </p:txBody>
      </p:sp>
      <p:sp>
        <p:nvSpPr>
          <p:cNvPr id="70" name="文本框 69">
            <a:extLst>
              <a:ext uri="{FF2B5EF4-FFF2-40B4-BE49-F238E27FC236}">
                <a16:creationId xmlns:a16="http://schemas.microsoft.com/office/drawing/2014/main" id="{A6542250-A5C7-4266-B428-841FC663B48D}"/>
              </a:ext>
            </a:extLst>
          </p:cNvPr>
          <p:cNvSpPr txBox="1"/>
          <p:nvPr/>
        </p:nvSpPr>
        <p:spPr>
          <a:xfrm>
            <a:off x="-8750028" y="1329913"/>
            <a:ext cx="1539204" cy="707886"/>
          </a:xfrm>
          <a:prstGeom prst="rect">
            <a:avLst/>
          </a:prstGeom>
          <a:noFill/>
        </p:spPr>
        <p:txBody>
          <a:bodyPr wrap="none" rtlCol="0">
            <a:spAutoFit/>
          </a:bodyPr>
          <a:lstStyle/>
          <a:p>
            <a:r>
              <a:rPr lang="en-US" altLang="zh-CN" sz="4000" dirty="0">
                <a:solidFill>
                  <a:schemeClr val="bg1"/>
                </a:solidFill>
                <a:effectLst>
                  <a:outerShdw blurRad="38100" dist="38100" dir="2700000" algn="tl">
                    <a:srgbClr val="000000">
                      <a:alpha val="43137"/>
                    </a:srgbClr>
                  </a:outerShdw>
                </a:effectLst>
              </a:rPr>
              <a:t>66666</a:t>
            </a:r>
          </a:p>
        </p:txBody>
      </p:sp>
      <p:sp>
        <p:nvSpPr>
          <p:cNvPr id="71" name="文本框 70">
            <a:extLst>
              <a:ext uri="{FF2B5EF4-FFF2-40B4-BE49-F238E27FC236}">
                <a16:creationId xmlns:a16="http://schemas.microsoft.com/office/drawing/2014/main" id="{618FA95A-A5D1-4952-9C51-67E4A8DB37BD}"/>
              </a:ext>
            </a:extLst>
          </p:cNvPr>
          <p:cNvSpPr txBox="1"/>
          <p:nvPr/>
        </p:nvSpPr>
        <p:spPr>
          <a:xfrm>
            <a:off x="-12515798" y="3965547"/>
            <a:ext cx="2351926" cy="707886"/>
          </a:xfrm>
          <a:prstGeom prst="rect">
            <a:avLst/>
          </a:prstGeom>
          <a:noFill/>
        </p:spPr>
        <p:txBody>
          <a:bodyPr wrap="none" rtlCol="0">
            <a:spAutoFit/>
          </a:bodyPr>
          <a:lstStyle/>
          <a:p>
            <a:r>
              <a:rPr lang="en-US" altLang="zh-CN" sz="4000" dirty="0">
                <a:solidFill>
                  <a:srgbClr val="FFFF00"/>
                </a:solidFill>
                <a:effectLst>
                  <a:outerShdw blurRad="38100" dist="38100" dir="2700000" algn="tl">
                    <a:srgbClr val="000000">
                      <a:alpha val="43137"/>
                    </a:srgbClr>
                  </a:outerShdw>
                </a:effectLst>
              </a:rPr>
              <a:t>23333333</a:t>
            </a:r>
            <a:endParaRPr lang="zh-CN" altLang="en-US" sz="4000" dirty="0">
              <a:solidFill>
                <a:srgbClr val="FFFF00"/>
              </a:solidFill>
              <a:effectLst>
                <a:outerShdw blurRad="38100" dist="38100" dir="2700000" algn="tl">
                  <a:srgbClr val="000000">
                    <a:alpha val="43137"/>
                  </a:srgbClr>
                </a:outerShdw>
              </a:effectLst>
            </a:endParaRPr>
          </a:p>
        </p:txBody>
      </p:sp>
      <p:sp>
        <p:nvSpPr>
          <p:cNvPr id="72" name="文本框 71">
            <a:extLst>
              <a:ext uri="{FF2B5EF4-FFF2-40B4-BE49-F238E27FC236}">
                <a16:creationId xmlns:a16="http://schemas.microsoft.com/office/drawing/2014/main" id="{90E1ABCB-35B3-4EC7-912C-ADC4AB394D00}"/>
              </a:ext>
            </a:extLst>
          </p:cNvPr>
          <p:cNvSpPr txBox="1"/>
          <p:nvPr/>
        </p:nvSpPr>
        <p:spPr>
          <a:xfrm>
            <a:off x="-9048182" y="4519415"/>
            <a:ext cx="3214341" cy="707886"/>
          </a:xfrm>
          <a:prstGeom prst="rect">
            <a:avLst/>
          </a:prstGeom>
          <a:noFill/>
        </p:spPr>
        <p:txBody>
          <a:bodyPr wrap="none" rtlCol="0">
            <a:spAutoFit/>
          </a:bodyPr>
          <a:lstStyle/>
          <a:p>
            <a:r>
              <a:rPr lang="en-US" altLang="zh-CN" sz="4000" dirty="0">
                <a:solidFill>
                  <a:srgbClr val="7030A0"/>
                </a:solidFill>
                <a:effectLst>
                  <a:outerShdw blurRad="38100" dist="38100" dir="2700000" algn="tl">
                    <a:srgbClr val="000000">
                      <a:alpha val="43137"/>
                    </a:srgbClr>
                  </a:outerShdw>
                </a:effectLst>
              </a:rPr>
              <a:t>[]~(</a:t>
            </a:r>
            <a:r>
              <a:rPr lang="zh-CN" altLang="en-US" sz="4000" dirty="0">
                <a:solidFill>
                  <a:srgbClr val="7030A0"/>
                </a:solidFill>
                <a:effectLst>
                  <a:outerShdw blurRad="38100" dist="38100" dir="2700000" algn="tl">
                    <a:srgbClr val="000000">
                      <a:alpha val="43137"/>
                    </a:srgbClr>
                  </a:outerShdw>
                </a:effectLst>
              </a:rPr>
              <a:t>￣▽￣</a:t>
            </a:r>
            <a:r>
              <a:rPr lang="en-US" altLang="zh-CN" sz="4000" dirty="0">
                <a:solidFill>
                  <a:srgbClr val="7030A0"/>
                </a:solidFill>
                <a:effectLst>
                  <a:outerShdw blurRad="38100" dist="38100" dir="2700000" algn="tl">
                    <a:srgbClr val="000000">
                      <a:alpha val="43137"/>
                    </a:srgbClr>
                  </a:outerShdw>
                </a:effectLst>
              </a:rPr>
              <a:t>)~*</a:t>
            </a:r>
          </a:p>
        </p:txBody>
      </p:sp>
      <p:sp>
        <p:nvSpPr>
          <p:cNvPr id="74" name="文本框 73">
            <a:extLst>
              <a:ext uri="{FF2B5EF4-FFF2-40B4-BE49-F238E27FC236}">
                <a16:creationId xmlns:a16="http://schemas.microsoft.com/office/drawing/2014/main" id="{D2E5FED6-F893-42C7-B143-3311FDA29B02}"/>
              </a:ext>
            </a:extLst>
          </p:cNvPr>
          <p:cNvSpPr txBox="1"/>
          <p:nvPr/>
        </p:nvSpPr>
        <p:spPr>
          <a:xfrm>
            <a:off x="-10371621" y="5080948"/>
            <a:ext cx="3775393" cy="707886"/>
          </a:xfrm>
          <a:prstGeom prst="rect">
            <a:avLst/>
          </a:prstGeom>
          <a:noFill/>
        </p:spPr>
        <p:txBody>
          <a:bodyPr wrap="none" rtlCol="0">
            <a:spAutoFit/>
          </a:bodyPr>
          <a:lstStyle/>
          <a:p>
            <a:r>
              <a:rPr lang="zh-CN" altLang="en-US" sz="4000" dirty="0">
                <a:solidFill>
                  <a:schemeClr val="bg1"/>
                </a:solidFill>
                <a:effectLst>
                  <a:outerShdw blurRad="38100" dist="38100" dir="2700000" algn="tl">
                    <a:srgbClr val="000000">
                      <a:alpha val="43137"/>
                    </a:srgbClr>
                  </a:outerShdw>
                </a:effectLst>
              </a:rPr>
              <a:t>哈哈哈哈哈哈哈</a:t>
            </a:r>
            <a:endParaRPr lang="en-US" altLang="zh-CN" sz="4000" dirty="0">
              <a:solidFill>
                <a:schemeClr val="bg1"/>
              </a:solidFill>
              <a:effectLst>
                <a:outerShdw blurRad="38100" dist="38100" dir="2700000" algn="tl">
                  <a:srgbClr val="000000">
                    <a:alpha val="43137"/>
                  </a:srgbClr>
                </a:outerShdw>
              </a:effectLst>
            </a:endParaRPr>
          </a:p>
        </p:txBody>
      </p:sp>
      <p:sp>
        <p:nvSpPr>
          <p:cNvPr id="86" name="文本框 85">
            <a:extLst>
              <a:ext uri="{FF2B5EF4-FFF2-40B4-BE49-F238E27FC236}">
                <a16:creationId xmlns:a16="http://schemas.microsoft.com/office/drawing/2014/main" id="{0D08C7C8-96A1-4DF8-BD4B-8F9CA65638DB}"/>
              </a:ext>
            </a:extLst>
          </p:cNvPr>
          <p:cNvSpPr txBox="1"/>
          <p:nvPr/>
        </p:nvSpPr>
        <p:spPr>
          <a:xfrm>
            <a:off x="-3909523" y="4146498"/>
            <a:ext cx="3775393" cy="707886"/>
          </a:xfrm>
          <a:prstGeom prst="rect">
            <a:avLst/>
          </a:prstGeom>
          <a:noFill/>
        </p:spPr>
        <p:txBody>
          <a:bodyPr wrap="none" rtlCol="0">
            <a:spAutoFit/>
          </a:bodyPr>
          <a:lstStyle/>
          <a:p>
            <a:r>
              <a:rPr lang="zh-CN" altLang="en-US" sz="4000" dirty="0">
                <a:solidFill>
                  <a:schemeClr val="bg1"/>
                </a:solidFill>
                <a:effectLst>
                  <a:outerShdw blurRad="38100" dist="38100" dir="2700000" algn="tl">
                    <a:srgbClr val="000000">
                      <a:alpha val="43137"/>
                    </a:srgbClr>
                  </a:outerShdw>
                </a:effectLst>
              </a:rPr>
              <a:t>两开花两开花❀</a:t>
            </a:r>
            <a:endParaRPr lang="en-US" altLang="zh-CN" sz="4000" dirty="0">
              <a:solidFill>
                <a:schemeClr val="bg1"/>
              </a:solidFill>
              <a:effectLst>
                <a:outerShdw blurRad="38100" dist="38100" dir="2700000" algn="tl">
                  <a:srgbClr val="000000">
                    <a:alpha val="43137"/>
                  </a:srgbClr>
                </a:outerShdw>
              </a:effectLst>
            </a:endParaRPr>
          </a:p>
        </p:txBody>
      </p:sp>
      <p:sp>
        <p:nvSpPr>
          <p:cNvPr id="87" name="文本框 86">
            <a:extLst>
              <a:ext uri="{FF2B5EF4-FFF2-40B4-BE49-F238E27FC236}">
                <a16:creationId xmlns:a16="http://schemas.microsoft.com/office/drawing/2014/main" id="{9B230A8C-A5C8-4453-995D-3D4F7F546513}"/>
              </a:ext>
            </a:extLst>
          </p:cNvPr>
          <p:cNvSpPr txBox="1"/>
          <p:nvPr/>
        </p:nvSpPr>
        <p:spPr>
          <a:xfrm>
            <a:off x="-3538960" y="5235067"/>
            <a:ext cx="2236510" cy="707886"/>
          </a:xfrm>
          <a:prstGeom prst="rect">
            <a:avLst/>
          </a:prstGeom>
          <a:noFill/>
        </p:spPr>
        <p:txBody>
          <a:bodyPr wrap="none" rtlCol="0">
            <a:spAutoFit/>
          </a:bodyPr>
          <a:lstStyle/>
          <a:p>
            <a:r>
              <a:rPr lang="zh-CN" altLang="en-US" sz="4000" dirty="0">
                <a:solidFill>
                  <a:srgbClr val="FFFF00"/>
                </a:solidFill>
                <a:effectLst>
                  <a:outerShdw blurRad="38100" dist="38100" dir="2700000" algn="tl">
                    <a:srgbClr val="000000">
                      <a:alpha val="43137"/>
                    </a:srgbClr>
                  </a:outerShdw>
                </a:effectLst>
              </a:rPr>
              <a:t>灵堂麦片</a:t>
            </a:r>
          </a:p>
        </p:txBody>
      </p:sp>
      <p:sp>
        <p:nvSpPr>
          <p:cNvPr id="98" name="文本框 97">
            <a:extLst>
              <a:ext uri="{FF2B5EF4-FFF2-40B4-BE49-F238E27FC236}">
                <a16:creationId xmlns:a16="http://schemas.microsoft.com/office/drawing/2014/main" id="{FF1F1D68-CF6E-43C6-91E8-599510D9DF92}"/>
              </a:ext>
            </a:extLst>
          </p:cNvPr>
          <p:cNvSpPr txBox="1"/>
          <p:nvPr/>
        </p:nvSpPr>
        <p:spPr>
          <a:xfrm>
            <a:off x="-3767483" y="2498982"/>
            <a:ext cx="2926001" cy="923330"/>
          </a:xfrm>
          <a:prstGeom prst="rect">
            <a:avLst/>
          </a:prstGeom>
          <a:noFill/>
        </p:spPr>
        <p:txBody>
          <a:bodyPr wrap="square" rtlCol="0">
            <a:spAutoFit/>
          </a:bodyPr>
          <a:lstStyle/>
          <a:p>
            <a:r>
              <a:rPr lang="zh-CN" altLang="en-US" sz="5400" dirty="0">
                <a:solidFill>
                  <a:srgbClr val="F58BA1"/>
                </a:solidFill>
                <a:effectLst>
                  <a:outerShdw blurRad="38100" dist="38100" dir="2700000" algn="tl">
                    <a:srgbClr val="000000">
                      <a:alpha val="43137"/>
                    </a:srgbClr>
                  </a:outerShdw>
                </a:effectLst>
              </a:rPr>
              <a:t>汝甚骚</a:t>
            </a:r>
            <a:endParaRPr lang="en-US" altLang="zh-CN" sz="5400" dirty="0">
              <a:solidFill>
                <a:srgbClr val="F58BA1"/>
              </a:solidFill>
              <a:effectLst>
                <a:outerShdw blurRad="38100" dist="38100" dir="2700000" algn="tl">
                  <a:srgbClr val="000000">
                    <a:alpha val="43137"/>
                  </a:srgbClr>
                </a:outerShdw>
              </a:effectLst>
            </a:endParaRPr>
          </a:p>
        </p:txBody>
      </p:sp>
      <p:sp>
        <p:nvSpPr>
          <p:cNvPr id="99" name="文本框 98">
            <a:extLst>
              <a:ext uri="{FF2B5EF4-FFF2-40B4-BE49-F238E27FC236}">
                <a16:creationId xmlns:a16="http://schemas.microsoft.com/office/drawing/2014/main" id="{94E27A3D-FC00-4259-B8E1-9C6B6F8C9FF9}"/>
              </a:ext>
            </a:extLst>
          </p:cNvPr>
          <p:cNvSpPr txBox="1"/>
          <p:nvPr/>
        </p:nvSpPr>
        <p:spPr>
          <a:xfrm>
            <a:off x="-6169116" y="823274"/>
            <a:ext cx="4519186" cy="707886"/>
          </a:xfrm>
          <a:prstGeom prst="rect">
            <a:avLst/>
          </a:prstGeom>
          <a:noFill/>
        </p:spPr>
        <p:txBody>
          <a:bodyPr wrap="none" rtlCol="0">
            <a:spAutoFit/>
          </a:bodyPr>
          <a:lstStyle/>
          <a:p>
            <a:r>
              <a:rPr lang="en-US" altLang="zh-CN" sz="4000" dirty="0">
                <a:solidFill>
                  <a:schemeClr val="bg1"/>
                </a:solidFill>
                <a:effectLst>
                  <a:outerShdw blurRad="38100" dist="38100" dir="2700000" algn="tl">
                    <a:srgbClr val="000000">
                      <a:alpha val="43137"/>
                    </a:srgbClr>
                  </a:outerShdw>
                </a:effectLst>
              </a:rPr>
              <a:t>6666666666666666</a:t>
            </a:r>
          </a:p>
        </p:txBody>
      </p:sp>
      <p:sp>
        <p:nvSpPr>
          <p:cNvPr id="100" name="文本框 99">
            <a:extLst>
              <a:ext uri="{FF2B5EF4-FFF2-40B4-BE49-F238E27FC236}">
                <a16:creationId xmlns:a16="http://schemas.microsoft.com/office/drawing/2014/main" id="{61603465-8471-47C8-B15E-CF07C197E9F9}"/>
              </a:ext>
            </a:extLst>
          </p:cNvPr>
          <p:cNvSpPr txBox="1"/>
          <p:nvPr/>
        </p:nvSpPr>
        <p:spPr>
          <a:xfrm>
            <a:off x="-8827587" y="447955"/>
            <a:ext cx="1268296" cy="707886"/>
          </a:xfrm>
          <a:prstGeom prst="rect">
            <a:avLst/>
          </a:prstGeom>
          <a:noFill/>
        </p:spPr>
        <p:txBody>
          <a:bodyPr wrap="none" rtlCol="0">
            <a:spAutoFit/>
          </a:bodyPr>
          <a:lstStyle/>
          <a:p>
            <a:r>
              <a:rPr lang="en-US" altLang="zh-CN" sz="4000" dirty="0">
                <a:solidFill>
                  <a:schemeClr val="accent1">
                    <a:lumMod val="75000"/>
                  </a:schemeClr>
                </a:solidFill>
                <a:effectLst>
                  <a:outerShdw blurRad="38100" dist="38100" dir="2700000" algn="tl">
                    <a:srgbClr val="000000">
                      <a:alpha val="43137"/>
                    </a:srgbClr>
                  </a:outerShdw>
                </a:effectLst>
              </a:rPr>
              <a:t>6666</a:t>
            </a:r>
          </a:p>
        </p:txBody>
      </p:sp>
      <p:sp>
        <p:nvSpPr>
          <p:cNvPr id="101" name="矩形 100">
            <a:extLst>
              <a:ext uri="{FF2B5EF4-FFF2-40B4-BE49-F238E27FC236}">
                <a16:creationId xmlns:a16="http://schemas.microsoft.com/office/drawing/2014/main" id="{E8C68D81-74A3-48F5-93D5-64F3EAE67EAD}"/>
              </a:ext>
            </a:extLst>
          </p:cNvPr>
          <p:cNvSpPr/>
          <p:nvPr/>
        </p:nvSpPr>
        <p:spPr>
          <a:xfrm>
            <a:off x="-184101" y="1391913"/>
            <a:ext cx="5298533" cy="646331"/>
          </a:xfrm>
          <a:prstGeom prst="rect">
            <a:avLst/>
          </a:prstGeom>
        </p:spPr>
        <p:txBody>
          <a:bodyPr wrap="square">
            <a:spAutoFit/>
          </a:bodyPr>
          <a:lstStyle/>
          <a:p>
            <a:pPr algn="ctr"/>
            <a:r>
              <a:rPr lang="en-US" altLang="zh-CN" sz="3600" b="1" dirty="0">
                <a:solidFill>
                  <a:srgbClr val="F58BA1"/>
                </a:solidFill>
                <a:effectLst>
                  <a:outerShdw blurRad="38100" dist="38100" dir="2700000" algn="tl">
                    <a:srgbClr val="000000">
                      <a:alpha val="43137"/>
                    </a:srgbClr>
                  </a:outerShdw>
                </a:effectLst>
              </a:rPr>
              <a:t>(</a:t>
            </a:r>
            <a:r>
              <a:rPr lang="zh-CN" altLang="en-US" sz="3600" b="1" dirty="0">
                <a:solidFill>
                  <a:srgbClr val="F58BA1"/>
                </a:solidFill>
                <a:effectLst>
                  <a:outerShdw blurRad="38100" dist="38100" dir="2700000" algn="tl">
                    <a:srgbClr val="000000">
                      <a:alpha val="43137"/>
                    </a:srgbClr>
                  </a:outerShdw>
                </a:effectLst>
              </a:rPr>
              <a:t>゜</a:t>
            </a:r>
            <a:r>
              <a:rPr lang="en-US" altLang="zh-CN" sz="3600" b="1" dirty="0">
                <a:solidFill>
                  <a:srgbClr val="F58BA1"/>
                </a:solidFill>
                <a:effectLst>
                  <a:outerShdw blurRad="38100" dist="38100" dir="2700000" algn="tl">
                    <a:srgbClr val="000000">
                      <a:alpha val="43137"/>
                    </a:srgbClr>
                  </a:outerShdw>
                </a:effectLst>
              </a:rPr>
              <a:t>-</a:t>
            </a:r>
            <a:r>
              <a:rPr lang="zh-CN" altLang="en-US" sz="3600" b="1" dirty="0">
                <a:solidFill>
                  <a:srgbClr val="F58BA1"/>
                </a:solidFill>
                <a:effectLst>
                  <a:outerShdw blurRad="38100" dist="38100" dir="2700000" algn="tl">
                    <a:srgbClr val="000000">
                      <a:alpha val="43137"/>
                    </a:srgbClr>
                  </a:outerShdw>
                </a:effectLst>
              </a:rPr>
              <a:t>゜</a:t>
            </a:r>
            <a:r>
              <a:rPr lang="en-US" altLang="zh-CN" sz="3600" b="1" dirty="0">
                <a:solidFill>
                  <a:srgbClr val="F58BA1"/>
                </a:solidFill>
                <a:effectLst>
                  <a:outerShdw blurRad="38100" dist="38100" dir="2700000" algn="tl">
                    <a:srgbClr val="000000">
                      <a:alpha val="43137"/>
                    </a:srgbClr>
                  </a:outerShdw>
                </a:effectLst>
              </a:rPr>
              <a:t>)</a:t>
            </a:r>
            <a:r>
              <a:rPr lang="ja-JP" altLang="en-US" sz="3600" b="1" dirty="0">
                <a:solidFill>
                  <a:srgbClr val="F58BA1"/>
                </a:solidFill>
                <a:effectLst>
                  <a:outerShdw blurRad="38100" dist="38100" dir="2700000" algn="tl">
                    <a:srgbClr val="000000">
                      <a:alpha val="43137"/>
                    </a:srgbClr>
                  </a:outerShdw>
                </a:effectLst>
              </a:rPr>
              <a:t>つロ</a:t>
            </a:r>
            <a:r>
              <a:rPr lang="en-US" altLang="zh-CN" sz="3600" b="1" dirty="0">
                <a:solidFill>
                  <a:srgbClr val="F58BA1"/>
                </a:solidFill>
                <a:effectLst>
                  <a:outerShdw blurRad="38100" dist="38100" dir="2700000" algn="tl">
                    <a:srgbClr val="000000">
                      <a:alpha val="43137"/>
                    </a:srgbClr>
                  </a:outerShdw>
                </a:effectLst>
              </a:rPr>
              <a:t> </a:t>
            </a:r>
            <a:r>
              <a:rPr lang="zh-CN" altLang="en-US" sz="3600" b="1" dirty="0">
                <a:solidFill>
                  <a:srgbClr val="F58BA1"/>
                </a:solidFill>
                <a:effectLst>
                  <a:outerShdw blurRad="38100" dist="38100" dir="2700000" algn="tl">
                    <a:srgbClr val="000000">
                      <a:alpha val="43137"/>
                    </a:srgbClr>
                  </a:outerShdw>
                </a:effectLst>
              </a:rPr>
              <a:t>干杯</a:t>
            </a:r>
            <a:r>
              <a:rPr lang="en-US" altLang="zh-CN" sz="3600" b="1" dirty="0">
                <a:solidFill>
                  <a:srgbClr val="F58BA1"/>
                </a:solidFill>
                <a:effectLst>
                  <a:outerShdw blurRad="38100" dist="38100" dir="2700000" algn="tl">
                    <a:srgbClr val="000000">
                      <a:alpha val="43137"/>
                    </a:srgbClr>
                  </a:outerShdw>
                </a:effectLst>
              </a:rPr>
              <a:t>~</a:t>
            </a:r>
            <a:endParaRPr lang="zh-CN" altLang="en-US" sz="3600" dirty="0">
              <a:solidFill>
                <a:srgbClr val="F58BA1"/>
              </a:solidFill>
              <a:effectLst>
                <a:outerShdw blurRad="38100" dist="38100" dir="2700000" algn="tl">
                  <a:srgbClr val="000000">
                    <a:alpha val="43137"/>
                  </a:srgbClr>
                </a:outerShdw>
              </a:effectLst>
            </a:endParaRPr>
          </a:p>
        </p:txBody>
      </p:sp>
      <p:sp>
        <p:nvSpPr>
          <p:cNvPr id="102" name="矩形 101">
            <a:extLst>
              <a:ext uri="{FF2B5EF4-FFF2-40B4-BE49-F238E27FC236}">
                <a16:creationId xmlns:a16="http://schemas.microsoft.com/office/drawing/2014/main" id="{3A9E75BB-9D1B-48DA-8CE6-49F2A13CD901}"/>
              </a:ext>
            </a:extLst>
          </p:cNvPr>
          <p:cNvSpPr/>
          <p:nvPr/>
        </p:nvSpPr>
        <p:spPr>
          <a:xfrm>
            <a:off x="-184101" y="-36921"/>
            <a:ext cx="5298533" cy="646331"/>
          </a:xfrm>
          <a:prstGeom prst="rect">
            <a:avLst/>
          </a:prstGeom>
        </p:spPr>
        <p:txBody>
          <a:bodyPr wrap="square">
            <a:spAutoFit/>
          </a:bodyPr>
          <a:lstStyle/>
          <a:p>
            <a:pPr algn="ctr"/>
            <a:r>
              <a:rPr lang="en-US" altLang="zh-CN" sz="3600" b="1" dirty="0">
                <a:solidFill>
                  <a:srgbClr val="FFFF00"/>
                </a:solidFill>
                <a:effectLst>
                  <a:outerShdw blurRad="38100" dist="38100" dir="2700000" algn="tl">
                    <a:srgbClr val="000000">
                      <a:alpha val="43137"/>
                    </a:srgbClr>
                  </a:outerShdw>
                </a:effectLst>
              </a:rPr>
              <a:t>(</a:t>
            </a:r>
            <a:r>
              <a:rPr lang="zh-CN" altLang="en-US" sz="3600" b="1" dirty="0">
                <a:solidFill>
                  <a:srgbClr val="FFFF00"/>
                </a:solidFill>
                <a:effectLst>
                  <a:outerShdw blurRad="38100" dist="38100" dir="2700000" algn="tl">
                    <a:srgbClr val="000000">
                      <a:alpha val="43137"/>
                    </a:srgbClr>
                  </a:outerShdw>
                </a:effectLst>
              </a:rPr>
              <a:t>゜</a:t>
            </a:r>
            <a:r>
              <a:rPr lang="en-US" altLang="zh-CN" sz="3600" b="1" dirty="0">
                <a:solidFill>
                  <a:srgbClr val="FFFF00"/>
                </a:solidFill>
                <a:effectLst>
                  <a:outerShdw blurRad="38100" dist="38100" dir="2700000" algn="tl">
                    <a:srgbClr val="000000">
                      <a:alpha val="43137"/>
                    </a:srgbClr>
                  </a:outerShdw>
                </a:effectLst>
              </a:rPr>
              <a:t>-</a:t>
            </a:r>
            <a:r>
              <a:rPr lang="zh-CN" altLang="en-US" sz="3600" b="1" dirty="0">
                <a:solidFill>
                  <a:srgbClr val="FFFF00"/>
                </a:solidFill>
                <a:effectLst>
                  <a:outerShdw blurRad="38100" dist="38100" dir="2700000" algn="tl">
                    <a:srgbClr val="000000">
                      <a:alpha val="43137"/>
                    </a:srgbClr>
                  </a:outerShdw>
                </a:effectLst>
              </a:rPr>
              <a:t>゜</a:t>
            </a:r>
            <a:r>
              <a:rPr lang="en-US" altLang="zh-CN" sz="3600" b="1" dirty="0">
                <a:solidFill>
                  <a:srgbClr val="FFFF00"/>
                </a:solidFill>
                <a:effectLst>
                  <a:outerShdw blurRad="38100" dist="38100" dir="2700000" algn="tl">
                    <a:srgbClr val="000000">
                      <a:alpha val="43137"/>
                    </a:srgbClr>
                  </a:outerShdw>
                </a:effectLst>
              </a:rPr>
              <a:t>)</a:t>
            </a:r>
            <a:r>
              <a:rPr lang="ja-JP" altLang="en-US" sz="3600" b="1" dirty="0">
                <a:solidFill>
                  <a:srgbClr val="FFFF00"/>
                </a:solidFill>
                <a:effectLst>
                  <a:outerShdw blurRad="38100" dist="38100" dir="2700000" algn="tl">
                    <a:srgbClr val="000000">
                      <a:alpha val="43137"/>
                    </a:srgbClr>
                  </a:outerShdw>
                </a:effectLst>
              </a:rPr>
              <a:t>つロ</a:t>
            </a:r>
            <a:r>
              <a:rPr lang="en-US" altLang="zh-CN" sz="3600" b="1" dirty="0">
                <a:solidFill>
                  <a:srgbClr val="FFFF00"/>
                </a:solidFill>
                <a:effectLst>
                  <a:outerShdw blurRad="38100" dist="38100" dir="2700000" algn="tl">
                    <a:srgbClr val="000000">
                      <a:alpha val="43137"/>
                    </a:srgbClr>
                  </a:outerShdw>
                </a:effectLst>
              </a:rPr>
              <a:t> </a:t>
            </a:r>
            <a:r>
              <a:rPr lang="zh-CN" altLang="en-US" sz="3600" b="1" dirty="0">
                <a:solidFill>
                  <a:srgbClr val="FFFF00"/>
                </a:solidFill>
                <a:effectLst>
                  <a:outerShdw blurRad="38100" dist="38100" dir="2700000" algn="tl">
                    <a:srgbClr val="000000">
                      <a:alpha val="43137"/>
                    </a:srgbClr>
                  </a:outerShdw>
                </a:effectLst>
              </a:rPr>
              <a:t>干杯</a:t>
            </a:r>
            <a:r>
              <a:rPr lang="en-US" altLang="zh-CN" sz="3600" b="1" dirty="0">
                <a:solidFill>
                  <a:srgbClr val="FFFF00"/>
                </a:solidFill>
                <a:effectLst>
                  <a:outerShdw blurRad="38100" dist="38100" dir="2700000" algn="tl">
                    <a:srgbClr val="000000">
                      <a:alpha val="43137"/>
                    </a:srgbClr>
                  </a:outerShdw>
                </a:effectLst>
              </a:rPr>
              <a:t>~</a:t>
            </a:r>
            <a:endParaRPr lang="zh-CN" altLang="en-US" sz="3600" dirty="0">
              <a:solidFill>
                <a:srgbClr val="FFFF00"/>
              </a:solidFill>
              <a:effectLst>
                <a:outerShdw blurRad="38100" dist="38100" dir="2700000" algn="tl">
                  <a:srgbClr val="000000">
                    <a:alpha val="43137"/>
                  </a:srgbClr>
                </a:outerShdw>
              </a:effectLst>
            </a:endParaRPr>
          </a:p>
        </p:txBody>
      </p:sp>
      <p:sp>
        <p:nvSpPr>
          <p:cNvPr id="103" name="矩形 102">
            <a:extLst>
              <a:ext uri="{FF2B5EF4-FFF2-40B4-BE49-F238E27FC236}">
                <a16:creationId xmlns:a16="http://schemas.microsoft.com/office/drawing/2014/main" id="{401C1D69-A729-47BB-838A-A11A8D0BF644}"/>
              </a:ext>
            </a:extLst>
          </p:cNvPr>
          <p:cNvSpPr/>
          <p:nvPr/>
        </p:nvSpPr>
        <p:spPr>
          <a:xfrm>
            <a:off x="-184101" y="677496"/>
            <a:ext cx="5298533" cy="646331"/>
          </a:xfrm>
          <a:prstGeom prst="rect">
            <a:avLst/>
          </a:prstGeom>
        </p:spPr>
        <p:txBody>
          <a:bodyPr wrap="square">
            <a:spAutoFit/>
          </a:bodyPr>
          <a:lstStyle/>
          <a:p>
            <a:pPr algn="ctr"/>
            <a:r>
              <a:rPr lang="en-US" altLang="zh-CN" sz="3600" b="1" dirty="0">
                <a:solidFill>
                  <a:srgbClr val="990000"/>
                </a:solidFill>
                <a:effectLst>
                  <a:outerShdw blurRad="38100" dist="38100" dir="2700000" algn="tl">
                    <a:srgbClr val="000000">
                      <a:alpha val="43137"/>
                    </a:srgbClr>
                  </a:outerShdw>
                </a:effectLst>
              </a:rPr>
              <a:t>(</a:t>
            </a:r>
            <a:r>
              <a:rPr lang="zh-CN" altLang="en-US" sz="3600" b="1" dirty="0">
                <a:solidFill>
                  <a:srgbClr val="990000"/>
                </a:solidFill>
                <a:effectLst>
                  <a:outerShdw blurRad="38100" dist="38100" dir="2700000" algn="tl">
                    <a:srgbClr val="000000">
                      <a:alpha val="43137"/>
                    </a:srgbClr>
                  </a:outerShdw>
                </a:effectLst>
              </a:rPr>
              <a:t>゜</a:t>
            </a:r>
            <a:r>
              <a:rPr lang="en-US" altLang="zh-CN" sz="3600" b="1" dirty="0">
                <a:solidFill>
                  <a:srgbClr val="990000"/>
                </a:solidFill>
                <a:effectLst>
                  <a:outerShdw blurRad="38100" dist="38100" dir="2700000" algn="tl">
                    <a:srgbClr val="000000">
                      <a:alpha val="43137"/>
                    </a:srgbClr>
                  </a:outerShdw>
                </a:effectLst>
              </a:rPr>
              <a:t>-</a:t>
            </a:r>
            <a:r>
              <a:rPr lang="zh-CN" altLang="en-US" sz="3600" b="1" dirty="0">
                <a:solidFill>
                  <a:srgbClr val="990000"/>
                </a:solidFill>
                <a:effectLst>
                  <a:outerShdw blurRad="38100" dist="38100" dir="2700000" algn="tl">
                    <a:srgbClr val="000000">
                      <a:alpha val="43137"/>
                    </a:srgbClr>
                  </a:outerShdw>
                </a:effectLst>
              </a:rPr>
              <a:t>゜</a:t>
            </a:r>
            <a:r>
              <a:rPr lang="en-US" altLang="zh-CN" sz="3600" b="1" dirty="0">
                <a:solidFill>
                  <a:srgbClr val="990000"/>
                </a:solidFill>
                <a:effectLst>
                  <a:outerShdw blurRad="38100" dist="38100" dir="2700000" algn="tl">
                    <a:srgbClr val="000000">
                      <a:alpha val="43137"/>
                    </a:srgbClr>
                  </a:outerShdw>
                </a:effectLst>
              </a:rPr>
              <a:t>)</a:t>
            </a:r>
            <a:r>
              <a:rPr lang="ja-JP" altLang="en-US" sz="3600" b="1" dirty="0">
                <a:solidFill>
                  <a:srgbClr val="990000"/>
                </a:solidFill>
                <a:effectLst>
                  <a:outerShdw blurRad="38100" dist="38100" dir="2700000" algn="tl">
                    <a:srgbClr val="000000">
                      <a:alpha val="43137"/>
                    </a:srgbClr>
                  </a:outerShdw>
                </a:effectLst>
              </a:rPr>
              <a:t>つロ</a:t>
            </a:r>
            <a:r>
              <a:rPr lang="en-US" altLang="zh-CN" sz="3600" b="1" dirty="0">
                <a:solidFill>
                  <a:srgbClr val="990000"/>
                </a:solidFill>
                <a:effectLst>
                  <a:outerShdw blurRad="38100" dist="38100" dir="2700000" algn="tl">
                    <a:srgbClr val="000000">
                      <a:alpha val="43137"/>
                    </a:srgbClr>
                  </a:outerShdw>
                </a:effectLst>
              </a:rPr>
              <a:t> </a:t>
            </a:r>
            <a:r>
              <a:rPr lang="zh-CN" altLang="en-US" sz="3600" b="1" dirty="0">
                <a:solidFill>
                  <a:srgbClr val="990000"/>
                </a:solidFill>
                <a:effectLst>
                  <a:outerShdw blurRad="38100" dist="38100" dir="2700000" algn="tl">
                    <a:srgbClr val="000000">
                      <a:alpha val="43137"/>
                    </a:srgbClr>
                  </a:outerShdw>
                </a:effectLst>
              </a:rPr>
              <a:t>干杯</a:t>
            </a:r>
            <a:r>
              <a:rPr lang="en-US" altLang="zh-CN" sz="3600" b="1" dirty="0">
                <a:solidFill>
                  <a:srgbClr val="990000"/>
                </a:solidFill>
                <a:effectLst>
                  <a:outerShdw blurRad="38100" dist="38100" dir="2700000" algn="tl">
                    <a:srgbClr val="000000">
                      <a:alpha val="43137"/>
                    </a:srgbClr>
                  </a:outerShdw>
                </a:effectLst>
              </a:rPr>
              <a:t>~</a:t>
            </a:r>
            <a:endParaRPr lang="zh-CN" altLang="en-US" sz="3600" dirty="0">
              <a:solidFill>
                <a:srgbClr val="990000"/>
              </a:solidFill>
              <a:effectLst>
                <a:outerShdw blurRad="38100" dist="38100" dir="2700000" algn="tl">
                  <a:srgbClr val="000000">
                    <a:alpha val="43137"/>
                  </a:srgbClr>
                </a:outerShdw>
              </a:effectLst>
            </a:endParaRPr>
          </a:p>
        </p:txBody>
      </p:sp>
      <p:sp>
        <p:nvSpPr>
          <p:cNvPr id="8" name="矩形: 圆角 7">
            <a:extLst>
              <a:ext uri="{FF2B5EF4-FFF2-40B4-BE49-F238E27FC236}">
                <a16:creationId xmlns:a16="http://schemas.microsoft.com/office/drawing/2014/main" id="{FED6FA6B-E924-46AA-A9F9-0E5AA1021778}"/>
              </a:ext>
            </a:extLst>
          </p:cNvPr>
          <p:cNvSpPr/>
          <p:nvPr/>
        </p:nvSpPr>
        <p:spPr>
          <a:xfrm>
            <a:off x="1592682" y="2122014"/>
            <a:ext cx="8760101" cy="2182569"/>
          </a:xfrm>
          <a:prstGeom prst="roundRect">
            <a:avLst/>
          </a:prstGeom>
          <a:noFill/>
          <a:ln w="381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1982873" y="1988724"/>
            <a:ext cx="8193269" cy="2077492"/>
          </a:xfrm>
          <a:prstGeom prst="rect">
            <a:avLst/>
          </a:prstGeom>
        </p:spPr>
        <p:txBody>
          <a:bodyPr wrap="none">
            <a:spAutoFit/>
          </a:bodyPr>
          <a:lstStyle/>
          <a:p>
            <a:pPr lvl="0">
              <a:lnSpc>
                <a:spcPct val="150000"/>
              </a:lnSpc>
            </a:pPr>
            <a:r>
              <a:rPr lang="zh-CN" altLang="en-US" sz="5400" b="1" dirty="0">
                <a:solidFill>
                  <a:prstClr val="white"/>
                </a:solidFill>
              </a:rPr>
              <a:t>人类的本质是复读机吗？</a:t>
            </a:r>
            <a:endParaRPr lang="en-US" altLang="zh-CN" sz="5400" b="1" dirty="0">
              <a:solidFill>
                <a:prstClr val="white"/>
              </a:solidFill>
            </a:endParaRPr>
          </a:p>
          <a:p>
            <a:pPr lvl="0">
              <a:lnSpc>
                <a:spcPct val="150000"/>
              </a:lnSpc>
            </a:pPr>
            <a:r>
              <a:rPr lang="en-US" altLang="zh-CN" sz="3200" b="1" dirty="0">
                <a:solidFill>
                  <a:prstClr val="white"/>
                </a:solidFill>
              </a:rPr>
              <a:t>——</a:t>
            </a:r>
            <a:r>
              <a:rPr lang="zh-CN" altLang="en-US" sz="3200" b="1" dirty="0">
                <a:solidFill>
                  <a:prstClr val="white"/>
                </a:solidFill>
              </a:rPr>
              <a:t>基于</a:t>
            </a:r>
            <a:r>
              <a:rPr lang="en-US" altLang="zh-CN" sz="3200" b="1" dirty="0" err="1">
                <a:solidFill>
                  <a:prstClr val="white"/>
                </a:solidFill>
              </a:rPr>
              <a:t>blibili</a:t>
            </a:r>
            <a:r>
              <a:rPr lang="zh-CN" altLang="en-US" sz="3200" b="1" dirty="0">
                <a:solidFill>
                  <a:prstClr val="white"/>
                </a:solidFill>
              </a:rPr>
              <a:t>用户弹幕语言模仿行为的研究</a:t>
            </a:r>
          </a:p>
        </p:txBody>
      </p:sp>
      <p:sp>
        <p:nvSpPr>
          <p:cNvPr id="47" name="矩形 46"/>
          <p:cNvSpPr/>
          <p:nvPr/>
        </p:nvSpPr>
        <p:spPr>
          <a:xfrm>
            <a:off x="3058406" y="4873866"/>
            <a:ext cx="5618846" cy="830997"/>
          </a:xfrm>
          <a:prstGeom prst="rect">
            <a:avLst/>
          </a:prstGeom>
        </p:spPr>
        <p:txBody>
          <a:bodyPr wrap="none">
            <a:spAutoFit/>
          </a:bodyPr>
          <a:lstStyle/>
          <a:p>
            <a:pPr algn="ctr"/>
            <a:r>
              <a:rPr lang="zh-CN" altLang="en-US" sz="2400" dirty="0">
                <a:solidFill>
                  <a:schemeClr val="bg1"/>
                </a:solidFill>
              </a:rPr>
              <a:t>第三组</a:t>
            </a:r>
            <a:endParaRPr lang="en-US" altLang="zh-CN" sz="2400" dirty="0">
              <a:solidFill>
                <a:schemeClr val="bg1"/>
              </a:solidFill>
            </a:endParaRPr>
          </a:p>
          <a:p>
            <a:pPr algn="ctr"/>
            <a:r>
              <a:rPr lang="zh-CN" sz="2400" dirty="0">
                <a:solidFill>
                  <a:schemeClr val="bg1"/>
                </a:solidFill>
              </a:rPr>
              <a:t>邓珮濡 </a:t>
            </a:r>
            <a:r>
              <a:rPr lang="zh-CN" sz="2400" dirty="0">
                <a:solidFill>
                  <a:schemeClr val="bg1"/>
                </a:solidFill>
                <a:sym typeface="+mn-ea"/>
              </a:rPr>
              <a:t>方密 </a:t>
            </a:r>
            <a:r>
              <a:rPr lang="zh-CN" sz="2400" dirty="0">
                <a:solidFill>
                  <a:schemeClr val="bg1"/>
                </a:solidFill>
              </a:rPr>
              <a:t>林锐填  倪文杰 谢峰 池明丹</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repeatCount="4000" fill="hold" grpId="0" nodeType="withEffect">
                                  <p:stCondLst>
                                    <p:cond delay="0"/>
                                  </p:stCondLst>
                                  <p:childTnLst>
                                    <p:set>
                                      <p:cBhvr>
                                        <p:cTn id="6" dur="1" fill="hold">
                                          <p:stCondLst>
                                            <p:cond delay="0"/>
                                          </p:stCondLst>
                                        </p:cTn>
                                        <p:tgtEl>
                                          <p:spTgt spid="48">
                                            <p:txEl>
                                              <p:pRg st="0" end="0"/>
                                            </p:txEl>
                                          </p:spTgt>
                                        </p:tgtEl>
                                        <p:attrNameLst>
                                          <p:attrName>style.visibility</p:attrName>
                                        </p:attrNameLst>
                                      </p:cBhvr>
                                      <p:to>
                                        <p:strVal val="visible"/>
                                      </p:to>
                                    </p:set>
                                    <p:anim calcmode="lin" valueType="num">
                                      <p:cBhvr additive="base">
                                        <p:cTn id="7" dur="2000" fill="hold"/>
                                        <p:tgtEl>
                                          <p:spTgt spid="48">
                                            <p:txEl>
                                              <p:pRg st="0" end="0"/>
                                            </p:txEl>
                                          </p:spTgt>
                                        </p:tgtEl>
                                        <p:attrNameLst>
                                          <p:attrName>ppt_x</p:attrName>
                                        </p:attrNameLst>
                                      </p:cBhvr>
                                      <p:tavLst>
                                        <p:tav tm="0">
                                          <p:val>
                                            <p:strVal val="1+#ppt_w/2"/>
                                          </p:val>
                                        </p:tav>
                                        <p:tav tm="100000">
                                          <p:val>
                                            <p:strVal val="#ppt_x"/>
                                          </p:val>
                                        </p:tav>
                                      </p:tavLst>
                                    </p:anim>
                                    <p:anim calcmode="lin" valueType="num">
                                      <p:cBhvr additive="base">
                                        <p:cTn id="8" dur="2000" fill="hold"/>
                                        <p:tgtEl>
                                          <p:spTgt spid="48">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2" repeatCount="3000" fill="hold" grpId="0" nodeType="withEffect">
                                  <p:stCondLst>
                                    <p:cond delay="0"/>
                                  </p:stCondLst>
                                  <p:childTnLst>
                                    <p:set>
                                      <p:cBhvr>
                                        <p:cTn id="10" dur="1" fill="hold">
                                          <p:stCondLst>
                                            <p:cond delay="0"/>
                                          </p:stCondLst>
                                        </p:cTn>
                                        <p:tgtEl>
                                          <p:spTgt spid="49">
                                            <p:txEl>
                                              <p:pRg st="0" end="0"/>
                                            </p:txEl>
                                          </p:spTgt>
                                        </p:tgtEl>
                                        <p:attrNameLst>
                                          <p:attrName>style.visibility</p:attrName>
                                        </p:attrNameLst>
                                      </p:cBhvr>
                                      <p:to>
                                        <p:strVal val="visible"/>
                                      </p:to>
                                    </p:set>
                                    <p:anim calcmode="lin" valueType="num">
                                      <p:cBhvr additive="base">
                                        <p:cTn id="11" dur="3000" fill="hold"/>
                                        <p:tgtEl>
                                          <p:spTgt spid="49">
                                            <p:txEl>
                                              <p:pRg st="0" end="0"/>
                                            </p:txEl>
                                          </p:spTgt>
                                        </p:tgtEl>
                                        <p:attrNameLst>
                                          <p:attrName>ppt_x</p:attrName>
                                        </p:attrNameLst>
                                      </p:cBhvr>
                                      <p:tavLst>
                                        <p:tav tm="0">
                                          <p:val>
                                            <p:strVal val="1+#ppt_w/2"/>
                                          </p:val>
                                        </p:tav>
                                        <p:tav tm="100000">
                                          <p:val>
                                            <p:strVal val="#ppt_x"/>
                                          </p:val>
                                        </p:tav>
                                      </p:tavLst>
                                    </p:anim>
                                    <p:anim calcmode="lin" valueType="num">
                                      <p:cBhvr additive="base">
                                        <p:cTn id="12" dur="3000" fill="hold"/>
                                        <p:tgtEl>
                                          <p:spTgt spid="49">
                                            <p:txEl>
                                              <p:pRg st="0" end="0"/>
                                            </p:txEl>
                                          </p:spTgt>
                                        </p:tgtEl>
                                        <p:attrNameLst>
                                          <p:attrName>ppt_y</p:attrName>
                                        </p:attrNameLst>
                                      </p:cBhvr>
                                      <p:tavLst>
                                        <p:tav tm="0">
                                          <p:val>
                                            <p:strVal val="#ppt_y"/>
                                          </p:val>
                                        </p:tav>
                                        <p:tav tm="100000">
                                          <p:val>
                                            <p:strVal val="#ppt_y"/>
                                          </p:val>
                                        </p:tav>
                                      </p:tavLst>
                                    </p:anim>
                                  </p:childTnLst>
                                </p:cTn>
                              </p:par>
                              <p:par>
                                <p:cTn id="13" presetID="2" presetClass="entr" presetSubtype="2" repeatCount="3000" fill="hold" grpId="0" nodeType="withEffect">
                                  <p:stCondLst>
                                    <p:cond delay="0"/>
                                  </p:stCondLst>
                                  <p:childTnLst>
                                    <p:set>
                                      <p:cBhvr>
                                        <p:cTn id="14" dur="1" fill="hold">
                                          <p:stCondLst>
                                            <p:cond delay="0"/>
                                          </p:stCondLst>
                                        </p:cTn>
                                        <p:tgtEl>
                                          <p:spTgt spid="50">
                                            <p:txEl>
                                              <p:pRg st="0" end="0"/>
                                            </p:txEl>
                                          </p:spTgt>
                                        </p:tgtEl>
                                        <p:attrNameLst>
                                          <p:attrName>style.visibility</p:attrName>
                                        </p:attrNameLst>
                                      </p:cBhvr>
                                      <p:to>
                                        <p:strVal val="visible"/>
                                      </p:to>
                                    </p:set>
                                    <p:anim calcmode="lin" valueType="num">
                                      <p:cBhvr additive="base">
                                        <p:cTn id="15" dur="2500" fill="hold"/>
                                        <p:tgtEl>
                                          <p:spTgt spid="50">
                                            <p:txEl>
                                              <p:pRg st="0" end="0"/>
                                            </p:txEl>
                                          </p:spTgt>
                                        </p:tgtEl>
                                        <p:attrNameLst>
                                          <p:attrName>ppt_x</p:attrName>
                                        </p:attrNameLst>
                                      </p:cBhvr>
                                      <p:tavLst>
                                        <p:tav tm="0">
                                          <p:val>
                                            <p:strVal val="1+#ppt_w/2"/>
                                          </p:val>
                                        </p:tav>
                                        <p:tav tm="100000">
                                          <p:val>
                                            <p:strVal val="#ppt_x"/>
                                          </p:val>
                                        </p:tav>
                                      </p:tavLst>
                                    </p:anim>
                                    <p:anim calcmode="lin" valueType="num">
                                      <p:cBhvr additive="base">
                                        <p:cTn id="16" dur="2500" fill="hold"/>
                                        <p:tgtEl>
                                          <p:spTgt spid="50">
                                            <p:txEl>
                                              <p:pRg st="0" end="0"/>
                                            </p:txEl>
                                          </p:spTgt>
                                        </p:tgtEl>
                                        <p:attrNameLst>
                                          <p:attrName>ppt_y</p:attrName>
                                        </p:attrNameLst>
                                      </p:cBhvr>
                                      <p:tavLst>
                                        <p:tav tm="0">
                                          <p:val>
                                            <p:strVal val="#ppt_y"/>
                                          </p:val>
                                        </p:tav>
                                        <p:tav tm="100000">
                                          <p:val>
                                            <p:strVal val="#ppt_y"/>
                                          </p:val>
                                        </p:tav>
                                      </p:tavLst>
                                    </p:anim>
                                  </p:childTnLst>
                                </p:cTn>
                              </p:par>
                              <p:par>
                                <p:cTn id="17" presetID="2" presetClass="entr" presetSubtype="2" repeatCount="4000" fill="hold" grpId="0" nodeType="withEffect">
                                  <p:stCondLst>
                                    <p:cond delay="0"/>
                                  </p:stCondLst>
                                  <p:childTnLst>
                                    <p:set>
                                      <p:cBhvr>
                                        <p:cTn id="18" dur="1" fill="hold">
                                          <p:stCondLst>
                                            <p:cond delay="0"/>
                                          </p:stCondLst>
                                        </p:cTn>
                                        <p:tgtEl>
                                          <p:spTgt spid="51">
                                            <p:txEl>
                                              <p:pRg st="0" end="0"/>
                                            </p:txEl>
                                          </p:spTgt>
                                        </p:tgtEl>
                                        <p:attrNameLst>
                                          <p:attrName>style.visibility</p:attrName>
                                        </p:attrNameLst>
                                      </p:cBhvr>
                                      <p:to>
                                        <p:strVal val="visible"/>
                                      </p:to>
                                    </p:set>
                                    <p:anim calcmode="lin" valueType="num">
                                      <p:cBhvr additive="base">
                                        <p:cTn id="19" dur="2000" fill="hold"/>
                                        <p:tgtEl>
                                          <p:spTgt spid="51">
                                            <p:txEl>
                                              <p:pRg st="0" end="0"/>
                                            </p:txEl>
                                          </p:spTgt>
                                        </p:tgtEl>
                                        <p:attrNameLst>
                                          <p:attrName>ppt_x</p:attrName>
                                        </p:attrNameLst>
                                      </p:cBhvr>
                                      <p:tavLst>
                                        <p:tav tm="0">
                                          <p:val>
                                            <p:strVal val="1+#ppt_w/2"/>
                                          </p:val>
                                        </p:tav>
                                        <p:tav tm="100000">
                                          <p:val>
                                            <p:strVal val="#ppt_x"/>
                                          </p:val>
                                        </p:tav>
                                      </p:tavLst>
                                    </p:anim>
                                    <p:anim calcmode="lin" valueType="num">
                                      <p:cBhvr additive="base">
                                        <p:cTn id="20" dur="2000" fill="hold"/>
                                        <p:tgtEl>
                                          <p:spTgt spid="51">
                                            <p:txEl>
                                              <p:pRg st="0" end="0"/>
                                            </p:txEl>
                                          </p:spTgt>
                                        </p:tgtEl>
                                        <p:attrNameLst>
                                          <p:attrName>ppt_y</p:attrName>
                                        </p:attrNameLst>
                                      </p:cBhvr>
                                      <p:tavLst>
                                        <p:tav tm="0">
                                          <p:val>
                                            <p:strVal val="#ppt_y"/>
                                          </p:val>
                                        </p:tav>
                                        <p:tav tm="100000">
                                          <p:val>
                                            <p:strVal val="#ppt_y"/>
                                          </p:val>
                                        </p:tav>
                                      </p:tavLst>
                                    </p:anim>
                                  </p:childTnLst>
                                </p:cTn>
                              </p:par>
                              <p:par>
                                <p:cTn id="21" presetID="2" presetClass="entr" presetSubtype="2" repeatCount="3000" fill="hold" grpId="0" nodeType="withEffect">
                                  <p:stCondLst>
                                    <p:cond delay="0"/>
                                  </p:stCondLst>
                                  <p:childTnLst>
                                    <p:set>
                                      <p:cBhvr>
                                        <p:cTn id="22" dur="1" fill="hold">
                                          <p:stCondLst>
                                            <p:cond delay="0"/>
                                          </p:stCondLst>
                                        </p:cTn>
                                        <p:tgtEl>
                                          <p:spTgt spid="52">
                                            <p:txEl>
                                              <p:pRg st="0" end="0"/>
                                            </p:txEl>
                                          </p:spTgt>
                                        </p:tgtEl>
                                        <p:attrNameLst>
                                          <p:attrName>style.visibility</p:attrName>
                                        </p:attrNameLst>
                                      </p:cBhvr>
                                      <p:to>
                                        <p:strVal val="visible"/>
                                      </p:to>
                                    </p:set>
                                    <p:anim calcmode="lin" valueType="num">
                                      <p:cBhvr additive="base">
                                        <p:cTn id="23" dur="3000" fill="hold"/>
                                        <p:tgtEl>
                                          <p:spTgt spid="52">
                                            <p:txEl>
                                              <p:pRg st="0" end="0"/>
                                            </p:txEl>
                                          </p:spTgt>
                                        </p:tgtEl>
                                        <p:attrNameLst>
                                          <p:attrName>ppt_x</p:attrName>
                                        </p:attrNameLst>
                                      </p:cBhvr>
                                      <p:tavLst>
                                        <p:tav tm="0">
                                          <p:val>
                                            <p:strVal val="1+#ppt_w/2"/>
                                          </p:val>
                                        </p:tav>
                                        <p:tav tm="100000">
                                          <p:val>
                                            <p:strVal val="#ppt_x"/>
                                          </p:val>
                                        </p:tav>
                                      </p:tavLst>
                                    </p:anim>
                                    <p:anim calcmode="lin" valueType="num">
                                      <p:cBhvr additive="base">
                                        <p:cTn id="24" dur="3000" fill="hold"/>
                                        <p:tgtEl>
                                          <p:spTgt spid="52">
                                            <p:txEl>
                                              <p:pRg st="0" end="0"/>
                                            </p:txEl>
                                          </p:spTgt>
                                        </p:tgtEl>
                                        <p:attrNameLst>
                                          <p:attrName>ppt_y</p:attrName>
                                        </p:attrNameLst>
                                      </p:cBhvr>
                                      <p:tavLst>
                                        <p:tav tm="0">
                                          <p:val>
                                            <p:strVal val="#ppt_y"/>
                                          </p:val>
                                        </p:tav>
                                        <p:tav tm="100000">
                                          <p:val>
                                            <p:strVal val="#ppt_y"/>
                                          </p:val>
                                        </p:tav>
                                      </p:tavLst>
                                    </p:anim>
                                  </p:childTnLst>
                                </p:cTn>
                              </p:par>
                              <p:par>
                                <p:cTn id="25" presetID="2" presetClass="entr" presetSubtype="2" repeatCount="3000" fill="hold" grpId="0" nodeType="withEffect">
                                  <p:stCondLst>
                                    <p:cond delay="0"/>
                                  </p:stCondLst>
                                  <p:childTnLst>
                                    <p:set>
                                      <p:cBhvr>
                                        <p:cTn id="26" dur="1" fill="hold">
                                          <p:stCondLst>
                                            <p:cond delay="0"/>
                                          </p:stCondLst>
                                        </p:cTn>
                                        <p:tgtEl>
                                          <p:spTgt spid="54">
                                            <p:txEl>
                                              <p:pRg st="0" end="0"/>
                                            </p:txEl>
                                          </p:spTgt>
                                        </p:tgtEl>
                                        <p:attrNameLst>
                                          <p:attrName>style.visibility</p:attrName>
                                        </p:attrNameLst>
                                      </p:cBhvr>
                                      <p:to>
                                        <p:strVal val="visible"/>
                                      </p:to>
                                    </p:set>
                                    <p:anim calcmode="lin" valueType="num">
                                      <p:cBhvr additive="base">
                                        <p:cTn id="27" dur="2500" fill="hold"/>
                                        <p:tgtEl>
                                          <p:spTgt spid="54">
                                            <p:txEl>
                                              <p:pRg st="0" end="0"/>
                                            </p:txEl>
                                          </p:spTgt>
                                        </p:tgtEl>
                                        <p:attrNameLst>
                                          <p:attrName>ppt_x</p:attrName>
                                        </p:attrNameLst>
                                      </p:cBhvr>
                                      <p:tavLst>
                                        <p:tav tm="0">
                                          <p:val>
                                            <p:strVal val="1+#ppt_w/2"/>
                                          </p:val>
                                        </p:tav>
                                        <p:tav tm="100000">
                                          <p:val>
                                            <p:strVal val="#ppt_x"/>
                                          </p:val>
                                        </p:tav>
                                      </p:tavLst>
                                    </p:anim>
                                    <p:anim calcmode="lin" valueType="num">
                                      <p:cBhvr additive="base">
                                        <p:cTn id="28" dur="2500" fill="hold"/>
                                        <p:tgtEl>
                                          <p:spTgt spid="54">
                                            <p:txEl>
                                              <p:pRg st="0" end="0"/>
                                            </p:txEl>
                                          </p:spTgt>
                                        </p:tgtEl>
                                        <p:attrNameLst>
                                          <p:attrName>ppt_y</p:attrName>
                                        </p:attrNameLst>
                                      </p:cBhvr>
                                      <p:tavLst>
                                        <p:tav tm="0">
                                          <p:val>
                                            <p:strVal val="#ppt_y"/>
                                          </p:val>
                                        </p:tav>
                                        <p:tav tm="100000">
                                          <p:val>
                                            <p:strVal val="#ppt_y"/>
                                          </p:val>
                                        </p:tav>
                                      </p:tavLst>
                                    </p:anim>
                                  </p:childTnLst>
                                </p:cTn>
                              </p:par>
                              <p:par>
                                <p:cTn id="29" presetID="2" presetClass="entr" presetSubtype="2" repeatCount="4000" fill="hold" grpId="0" nodeType="withEffect">
                                  <p:stCondLst>
                                    <p:cond delay="0"/>
                                  </p:stCondLst>
                                  <p:childTnLst>
                                    <p:set>
                                      <p:cBhvr>
                                        <p:cTn id="30" dur="1" fill="hold">
                                          <p:stCondLst>
                                            <p:cond delay="0"/>
                                          </p:stCondLst>
                                        </p:cTn>
                                        <p:tgtEl>
                                          <p:spTgt spid="55">
                                            <p:txEl>
                                              <p:pRg st="0" end="0"/>
                                            </p:txEl>
                                          </p:spTgt>
                                        </p:tgtEl>
                                        <p:attrNameLst>
                                          <p:attrName>style.visibility</p:attrName>
                                        </p:attrNameLst>
                                      </p:cBhvr>
                                      <p:to>
                                        <p:strVal val="visible"/>
                                      </p:to>
                                    </p:set>
                                    <p:anim calcmode="lin" valueType="num">
                                      <p:cBhvr additive="base">
                                        <p:cTn id="31" dur="2000" fill="hold"/>
                                        <p:tgtEl>
                                          <p:spTgt spid="55">
                                            <p:txEl>
                                              <p:pRg st="0" end="0"/>
                                            </p:txEl>
                                          </p:spTgt>
                                        </p:tgtEl>
                                        <p:attrNameLst>
                                          <p:attrName>ppt_x</p:attrName>
                                        </p:attrNameLst>
                                      </p:cBhvr>
                                      <p:tavLst>
                                        <p:tav tm="0">
                                          <p:val>
                                            <p:strVal val="1+#ppt_w/2"/>
                                          </p:val>
                                        </p:tav>
                                        <p:tav tm="100000">
                                          <p:val>
                                            <p:strVal val="#ppt_x"/>
                                          </p:val>
                                        </p:tav>
                                      </p:tavLst>
                                    </p:anim>
                                    <p:anim calcmode="lin" valueType="num">
                                      <p:cBhvr additive="base">
                                        <p:cTn id="32" dur="2000" fill="hold"/>
                                        <p:tgtEl>
                                          <p:spTgt spid="55">
                                            <p:txEl>
                                              <p:pRg st="0" end="0"/>
                                            </p:txEl>
                                          </p:spTgt>
                                        </p:tgtEl>
                                        <p:attrNameLst>
                                          <p:attrName>ppt_y</p:attrName>
                                        </p:attrNameLst>
                                      </p:cBhvr>
                                      <p:tavLst>
                                        <p:tav tm="0">
                                          <p:val>
                                            <p:strVal val="#ppt_y"/>
                                          </p:val>
                                        </p:tav>
                                        <p:tav tm="100000">
                                          <p:val>
                                            <p:strVal val="#ppt_y"/>
                                          </p:val>
                                        </p:tav>
                                      </p:tavLst>
                                    </p:anim>
                                  </p:childTnLst>
                                </p:cTn>
                              </p:par>
                              <p:par>
                                <p:cTn id="33" presetID="1" presetClass="entr" presetSubtype="0" fill="hold" grpId="0" nodeType="withEffect">
                                  <p:stCondLst>
                                    <p:cond delay="0"/>
                                  </p:stCondLst>
                                  <p:childTnLst>
                                    <p:set>
                                      <p:cBhvr>
                                        <p:cTn id="34" dur="1" fill="hold">
                                          <p:stCondLst>
                                            <p:cond delay="0"/>
                                          </p:stCondLst>
                                        </p:cTn>
                                        <p:tgtEl>
                                          <p:spTgt spid="68"/>
                                        </p:tgtEl>
                                        <p:attrNameLst>
                                          <p:attrName>style.visibility</p:attrName>
                                        </p:attrNameLst>
                                      </p:cBhvr>
                                      <p:to>
                                        <p:strVal val="visible"/>
                                      </p:to>
                                    </p:set>
                                  </p:childTnLst>
                                </p:cTn>
                              </p:par>
                              <p:par>
                                <p:cTn id="35" presetID="1" presetClass="entr" presetSubtype="0" fill="hold" grpId="0" nodeType="withEffect">
                                  <p:stCondLst>
                                    <p:cond delay="900"/>
                                  </p:stCondLst>
                                  <p:childTnLst>
                                    <p:set>
                                      <p:cBhvr>
                                        <p:cTn id="36" dur="1" fill="hold">
                                          <p:stCondLst>
                                            <p:cond delay="0"/>
                                          </p:stCondLst>
                                        </p:cTn>
                                        <p:tgtEl>
                                          <p:spTgt spid="69"/>
                                        </p:tgtEl>
                                        <p:attrNameLst>
                                          <p:attrName>style.visibility</p:attrName>
                                        </p:attrNameLst>
                                      </p:cBhvr>
                                      <p:to>
                                        <p:strVal val="visible"/>
                                      </p:to>
                                    </p:set>
                                  </p:childTnLst>
                                </p:cTn>
                              </p:par>
                              <p:par>
                                <p:cTn id="37" presetID="1" presetClass="exit" presetSubtype="0" fill="hold" grpId="1" nodeType="withEffect">
                                  <p:stCondLst>
                                    <p:cond delay="1500"/>
                                  </p:stCondLst>
                                  <p:childTnLst>
                                    <p:set>
                                      <p:cBhvr>
                                        <p:cTn id="38" dur="1" fill="hold">
                                          <p:stCondLst>
                                            <p:cond delay="0"/>
                                          </p:stCondLst>
                                        </p:cTn>
                                        <p:tgtEl>
                                          <p:spTgt spid="68"/>
                                        </p:tgtEl>
                                        <p:attrNameLst>
                                          <p:attrName>style.visibility</p:attrName>
                                        </p:attrNameLst>
                                      </p:cBhvr>
                                      <p:to>
                                        <p:strVal val="hidden"/>
                                      </p:to>
                                    </p:set>
                                  </p:childTnLst>
                                </p:cTn>
                              </p:par>
                              <p:par>
                                <p:cTn id="39" presetID="1" presetClass="exit" presetSubtype="0" fill="hold" grpId="1" nodeType="withEffect">
                                  <p:stCondLst>
                                    <p:cond delay="2000"/>
                                  </p:stCondLst>
                                  <p:childTnLst>
                                    <p:set>
                                      <p:cBhvr>
                                        <p:cTn id="40" dur="1" fill="hold">
                                          <p:stCondLst>
                                            <p:cond delay="0"/>
                                          </p:stCondLst>
                                        </p:cTn>
                                        <p:tgtEl>
                                          <p:spTgt spid="69"/>
                                        </p:tgtEl>
                                        <p:attrNameLst>
                                          <p:attrName>style.visibility</p:attrName>
                                        </p:attrNameLst>
                                      </p:cBhvr>
                                      <p:to>
                                        <p:strVal val="hidden"/>
                                      </p:to>
                                    </p:set>
                                  </p:childTnLst>
                                </p:cTn>
                              </p:par>
                              <p:par>
                                <p:cTn id="41" presetID="2" presetClass="entr" presetSubtype="2" repeatCount="3000" fill="hold" grpId="0" nodeType="withEffect">
                                  <p:stCondLst>
                                    <p:cond delay="0"/>
                                  </p:stCondLst>
                                  <p:childTnLst>
                                    <p:set>
                                      <p:cBhvr>
                                        <p:cTn id="42" dur="1" fill="hold">
                                          <p:stCondLst>
                                            <p:cond delay="0"/>
                                          </p:stCondLst>
                                        </p:cTn>
                                        <p:tgtEl>
                                          <p:spTgt spid="56">
                                            <p:txEl>
                                              <p:pRg st="0" end="0"/>
                                            </p:txEl>
                                          </p:spTgt>
                                        </p:tgtEl>
                                        <p:attrNameLst>
                                          <p:attrName>style.visibility</p:attrName>
                                        </p:attrNameLst>
                                      </p:cBhvr>
                                      <p:to>
                                        <p:strVal val="visible"/>
                                      </p:to>
                                    </p:set>
                                    <p:anim calcmode="lin" valueType="num">
                                      <p:cBhvr additive="base">
                                        <p:cTn id="43" dur="2000" fill="hold"/>
                                        <p:tgtEl>
                                          <p:spTgt spid="56">
                                            <p:txEl>
                                              <p:pRg st="0" end="0"/>
                                            </p:txEl>
                                          </p:spTgt>
                                        </p:tgtEl>
                                        <p:attrNameLst>
                                          <p:attrName>ppt_x</p:attrName>
                                        </p:attrNameLst>
                                      </p:cBhvr>
                                      <p:tavLst>
                                        <p:tav tm="0">
                                          <p:val>
                                            <p:strVal val="1+#ppt_w/2"/>
                                          </p:val>
                                        </p:tav>
                                        <p:tav tm="100000">
                                          <p:val>
                                            <p:strVal val="#ppt_x"/>
                                          </p:val>
                                        </p:tav>
                                      </p:tavLst>
                                    </p:anim>
                                    <p:anim calcmode="lin" valueType="num">
                                      <p:cBhvr additive="base">
                                        <p:cTn id="44" dur="2000" fill="hold"/>
                                        <p:tgtEl>
                                          <p:spTgt spid="56">
                                            <p:txEl>
                                              <p:pRg st="0" end="0"/>
                                            </p:txEl>
                                          </p:spTgt>
                                        </p:tgtEl>
                                        <p:attrNameLst>
                                          <p:attrName>ppt_y</p:attrName>
                                        </p:attrNameLst>
                                      </p:cBhvr>
                                      <p:tavLst>
                                        <p:tav tm="0">
                                          <p:val>
                                            <p:strVal val="#ppt_y"/>
                                          </p:val>
                                        </p:tav>
                                        <p:tav tm="100000">
                                          <p:val>
                                            <p:strVal val="#ppt_y"/>
                                          </p:val>
                                        </p:tav>
                                      </p:tavLst>
                                    </p:anim>
                                  </p:childTnLst>
                                </p:cTn>
                              </p:par>
                              <p:par>
                                <p:cTn id="45" presetID="2" presetClass="entr" presetSubtype="2" repeatCount="3000" fill="hold" grpId="0" nodeType="withEffect">
                                  <p:stCondLst>
                                    <p:cond delay="0"/>
                                  </p:stCondLst>
                                  <p:childTnLst>
                                    <p:set>
                                      <p:cBhvr>
                                        <p:cTn id="46" dur="1" fill="hold">
                                          <p:stCondLst>
                                            <p:cond delay="0"/>
                                          </p:stCondLst>
                                        </p:cTn>
                                        <p:tgtEl>
                                          <p:spTgt spid="57">
                                            <p:txEl>
                                              <p:pRg st="0" end="0"/>
                                            </p:txEl>
                                          </p:spTgt>
                                        </p:tgtEl>
                                        <p:attrNameLst>
                                          <p:attrName>style.visibility</p:attrName>
                                        </p:attrNameLst>
                                      </p:cBhvr>
                                      <p:to>
                                        <p:strVal val="visible"/>
                                      </p:to>
                                    </p:set>
                                    <p:anim calcmode="lin" valueType="num">
                                      <p:cBhvr additive="base">
                                        <p:cTn id="47" dur="2000" fill="hold"/>
                                        <p:tgtEl>
                                          <p:spTgt spid="57">
                                            <p:txEl>
                                              <p:pRg st="0" end="0"/>
                                            </p:txEl>
                                          </p:spTgt>
                                        </p:tgtEl>
                                        <p:attrNameLst>
                                          <p:attrName>ppt_x</p:attrName>
                                        </p:attrNameLst>
                                      </p:cBhvr>
                                      <p:tavLst>
                                        <p:tav tm="0">
                                          <p:val>
                                            <p:strVal val="1+#ppt_w/2"/>
                                          </p:val>
                                        </p:tav>
                                        <p:tav tm="100000">
                                          <p:val>
                                            <p:strVal val="#ppt_x"/>
                                          </p:val>
                                        </p:tav>
                                      </p:tavLst>
                                    </p:anim>
                                    <p:anim calcmode="lin" valueType="num">
                                      <p:cBhvr additive="base">
                                        <p:cTn id="48" dur="2000" fill="hold"/>
                                        <p:tgtEl>
                                          <p:spTgt spid="57">
                                            <p:txEl>
                                              <p:pRg st="0" end="0"/>
                                            </p:txEl>
                                          </p:spTgt>
                                        </p:tgtEl>
                                        <p:attrNameLst>
                                          <p:attrName>ppt_y</p:attrName>
                                        </p:attrNameLst>
                                      </p:cBhvr>
                                      <p:tavLst>
                                        <p:tav tm="0">
                                          <p:val>
                                            <p:strVal val="#ppt_y"/>
                                          </p:val>
                                        </p:tav>
                                        <p:tav tm="100000">
                                          <p:val>
                                            <p:strVal val="#ppt_y"/>
                                          </p:val>
                                        </p:tav>
                                      </p:tavLst>
                                    </p:anim>
                                  </p:childTnLst>
                                </p:cTn>
                              </p:par>
                              <p:par>
                                <p:cTn id="49" presetID="2" presetClass="entr" presetSubtype="2" repeatCount="3000" fill="hold" grpId="0" nodeType="withEffect">
                                  <p:stCondLst>
                                    <p:cond delay="0"/>
                                  </p:stCondLst>
                                  <p:childTnLst>
                                    <p:set>
                                      <p:cBhvr>
                                        <p:cTn id="50" dur="1" fill="hold">
                                          <p:stCondLst>
                                            <p:cond delay="0"/>
                                          </p:stCondLst>
                                        </p:cTn>
                                        <p:tgtEl>
                                          <p:spTgt spid="58">
                                            <p:txEl>
                                              <p:pRg st="0" end="0"/>
                                            </p:txEl>
                                          </p:spTgt>
                                        </p:tgtEl>
                                        <p:attrNameLst>
                                          <p:attrName>style.visibility</p:attrName>
                                        </p:attrNameLst>
                                      </p:cBhvr>
                                      <p:to>
                                        <p:strVal val="visible"/>
                                      </p:to>
                                    </p:set>
                                    <p:anim calcmode="lin" valueType="num">
                                      <p:cBhvr additive="base">
                                        <p:cTn id="51" dur="2000" fill="hold"/>
                                        <p:tgtEl>
                                          <p:spTgt spid="58">
                                            <p:txEl>
                                              <p:pRg st="0" end="0"/>
                                            </p:txEl>
                                          </p:spTgt>
                                        </p:tgtEl>
                                        <p:attrNameLst>
                                          <p:attrName>ppt_x</p:attrName>
                                        </p:attrNameLst>
                                      </p:cBhvr>
                                      <p:tavLst>
                                        <p:tav tm="0">
                                          <p:val>
                                            <p:strVal val="1+#ppt_w/2"/>
                                          </p:val>
                                        </p:tav>
                                        <p:tav tm="100000">
                                          <p:val>
                                            <p:strVal val="#ppt_x"/>
                                          </p:val>
                                        </p:tav>
                                      </p:tavLst>
                                    </p:anim>
                                    <p:anim calcmode="lin" valueType="num">
                                      <p:cBhvr additive="base">
                                        <p:cTn id="52" dur="2000" fill="hold"/>
                                        <p:tgtEl>
                                          <p:spTgt spid="58">
                                            <p:txEl>
                                              <p:pRg st="0" end="0"/>
                                            </p:txEl>
                                          </p:spTgt>
                                        </p:tgtEl>
                                        <p:attrNameLst>
                                          <p:attrName>ppt_y</p:attrName>
                                        </p:attrNameLst>
                                      </p:cBhvr>
                                      <p:tavLst>
                                        <p:tav tm="0">
                                          <p:val>
                                            <p:strVal val="#ppt_y"/>
                                          </p:val>
                                        </p:tav>
                                        <p:tav tm="100000">
                                          <p:val>
                                            <p:strVal val="#ppt_y"/>
                                          </p:val>
                                        </p:tav>
                                      </p:tavLst>
                                    </p:anim>
                                  </p:childTnLst>
                                </p:cTn>
                              </p:par>
                              <p:par>
                                <p:cTn id="53" presetID="2" presetClass="entr" presetSubtype="2" repeatCount="3000" fill="hold" grpId="0" nodeType="withEffect">
                                  <p:stCondLst>
                                    <p:cond delay="0"/>
                                  </p:stCondLst>
                                  <p:childTnLst>
                                    <p:set>
                                      <p:cBhvr>
                                        <p:cTn id="54" dur="1" fill="hold">
                                          <p:stCondLst>
                                            <p:cond delay="0"/>
                                          </p:stCondLst>
                                        </p:cTn>
                                        <p:tgtEl>
                                          <p:spTgt spid="59">
                                            <p:txEl>
                                              <p:pRg st="0" end="0"/>
                                            </p:txEl>
                                          </p:spTgt>
                                        </p:tgtEl>
                                        <p:attrNameLst>
                                          <p:attrName>style.visibility</p:attrName>
                                        </p:attrNameLst>
                                      </p:cBhvr>
                                      <p:to>
                                        <p:strVal val="visible"/>
                                      </p:to>
                                    </p:set>
                                    <p:anim calcmode="lin" valueType="num">
                                      <p:cBhvr additive="base">
                                        <p:cTn id="55" dur="3000" fill="hold"/>
                                        <p:tgtEl>
                                          <p:spTgt spid="59">
                                            <p:txEl>
                                              <p:pRg st="0" end="0"/>
                                            </p:txEl>
                                          </p:spTgt>
                                        </p:tgtEl>
                                        <p:attrNameLst>
                                          <p:attrName>ppt_x</p:attrName>
                                        </p:attrNameLst>
                                      </p:cBhvr>
                                      <p:tavLst>
                                        <p:tav tm="0">
                                          <p:val>
                                            <p:strVal val="1+#ppt_w/2"/>
                                          </p:val>
                                        </p:tav>
                                        <p:tav tm="100000">
                                          <p:val>
                                            <p:strVal val="#ppt_x"/>
                                          </p:val>
                                        </p:tav>
                                      </p:tavLst>
                                    </p:anim>
                                    <p:anim calcmode="lin" valueType="num">
                                      <p:cBhvr additive="base">
                                        <p:cTn id="56" dur="3000" fill="hold"/>
                                        <p:tgtEl>
                                          <p:spTgt spid="59">
                                            <p:txEl>
                                              <p:pRg st="0" end="0"/>
                                            </p:txEl>
                                          </p:spTgt>
                                        </p:tgtEl>
                                        <p:attrNameLst>
                                          <p:attrName>ppt_y</p:attrName>
                                        </p:attrNameLst>
                                      </p:cBhvr>
                                      <p:tavLst>
                                        <p:tav tm="0">
                                          <p:val>
                                            <p:strVal val="#ppt_y"/>
                                          </p:val>
                                        </p:tav>
                                        <p:tav tm="100000">
                                          <p:val>
                                            <p:strVal val="#ppt_y"/>
                                          </p:val>
                                        </p:tav>
                                      </p:tavLst>
                                    </p:anim>
                                  </p:childTnLst>
                                </p:cTn>
                              </p:par>
                              <p:par>
                                <p:cTn id="57" presetID="2" presetClass="entr" presetSubtype="2" repeatCount="3000" fill="hold" grpId="0" nodeType="withEffect">
                                  <p:stCondLst>
                                    <p:cond delay="0"/>
                                  </p:stCondLst>
                                  <p:childTnLst>
                                    <p:set>
                                      <p:cBhvr>
                                        <p:cTn id="58" dur="1" fill="hold">
                                          <p:stCondLst>
                                            <p:cond delay="0"/>
                                          </p:stCondLst>
                                        </p:cTn>
                                        <p:tgtEl>
                                          <p:spTgt spid="60">
                                            <p:txEl>
                                              <p:pRg st="0" end="0"/>
                                            </p:txEl>
                                          </p:spTgt>
                                        </p:tgtEl>
                                        <p:attrNameLst>
                                          <p:attrName>style.visibility</p:attrName>
                                        </p:attrNameLst>
                                      </p:cBhvr>
                                      <p:to>
                                        <p:strVal val="visible"/>
                                      </p:to>
                                    </p:set>
                                    <p:anim calcmode="lin" valueType="num">
                                      <p:cBhvr additive="base">
                                        <p:cTn id="59" dur="2500" fill="hold"/>
                                        <p:tgtEl>
                                          <p:spTgt spid="60">
                                            <p:txEl>
                                              <p:pRg st="0" end="0"/>
                                            </p:txEl>
                                          </p:spTgt>
                                        </p:tgtEl>
                                        <p:attrNameLst>
                                          <p:attrName>ppt_x</p:attrName>
                                        </p:attrNameLst>
                                      </p:cBhvr>
                                      <p:tavLst>
                                        <p:tav tm="0">
                                          <p:val>
                                            <p:strVal val="1+#ppt_w/2"/>
                                          </p:val>
                                        </p:tav>
                                        <p:tav tm="100000">
                                          <p:val>
                                            <p:strVal val="#ppt_x"/>
                                          </p:val>
                                        </p:tav>
                                      </p:tavLst>
                                    </p:anim>
                                    <p:anim calcmode="lin" valueType="num">
                                      <p:cBhvr additive="base">
                                        <p:cTn id="60" dur="2500" fill="hold"/>
                                        <p:tgtEl>
                                          <p:spTgt spid="60">
                                            <p:txEl>
                                              <p:pRg st="0" end="0"/>
                                            </p:txEl>
                                          </p:spTgt>
                                        </p:tgtEl>
                                        <p:attrNameLst>
                                          <p:attrName>ppt_y</p:attrName>
                                        </p:attrNameLst>
                                      </p:cBhvr>
                                      <p:tavLst>
                                        <p:tav tm="0">
                                          <p:val>
                                            <p:strVal val="#ppt_y"/>
                                          </p:val>
                                        </p:tav>
                                        <p:tav tm="100000">
                                          <p:val>
                                            <p:strVal val="#ppt_y"/>
                                          </p:val>
                                        </p:tav>
                                      </p:tavLst>
                                    </p:anim>
                                  </p:childTnLst>
                                </p:cTn>
                              </p:par>
                              <p:par>
                                <p:cTn id="61" presetID="2" presetClass="entr" presetSubtype="2" fill="hold" grpId="0" nodeType="withEffect">
                                  <p:stCondLst>
                                    <p:cond delay="0"/>
                                  </p:stCondLst>
                                  <p:childTnLst>
                                    <p:set>
                                      <p:cBhvr>
                                        <p:cTn id="62" dur="1" fill="hold">
                                          <p:stCondLst>
                                            <p:cond delay="0"/>
                                          </p:stCondLst>
                                        </p:cTn>
                                        <p:tgtEl>
                                          <p:spTgt spid="61">
                                            <p:txEl>
                                              <p:pRg st="0" end="0"/>
                                            </p:txEl>
                                          </p:spTgt>
                                        </p:tgtEl>
                                        <p:attrNameLst>
                                          <p:attrName>style.visibility</p:attrName>
                                        </p:attrNameLst>
                                      </p:cBhvr>
                                      <p:to>
                                        <p:strVal val="visible"/>
                                      </p:to>
                                    </p:set>
                                    <p:anim calcmode="lin" valueType="num">
                                      <p:cBhvr additive="base">
                                        <p:cTn id="63" dur="5000" fill="hold"/>
                                        <p:tgtEl>
                                          <p:spTgt spid="61">
                                            <p:txEl>
                                              <p:pRg st="0" end="0"/>
                                            </p:txEl>
                                          </p:spTgt>
                                        </p:tgtEl>
                                        <p:attrNameLst>
                                          <p:attrName>ppt_x</p:attrName>
                                        </p:attrNameLst>
                                      </p:cBhvr>
                                      <p:tavLst>
                                        <p:tav tm="0">
                                          <p:val>
                                            <p:strVal val="1+#ppt_w/2"/>
                                          </p:val>
                                        </p:tav>
                                        <p:tav tm="100000">
                                          <p:val>
                                            <p:strVal val="#ppt_x"/>
                                          </p:val>
                                        </p:tav>
                                      </p:tavLst>
                                    </p:anim>
                                    <p:anim calcmode="lin" valueType="num">
                                      <p:cBhvr additive="base">
                                        <p:cTn id="64" dur="5000" fill="hold"/>
                                        <p:tgtEl>
                                          <p:spTgt spid="61">
                                            <p:txEl>
                                              <p:pRg st="0" end="0"/>
                                            </p:txEl>
                                          </p:spTgt>
                                        </p:tgtEl>
                                        <p:attrNameLst>
                                          <p:attrName>ppt_y</p:attrName>
                                        </p:attrNameLst>
                                      </p:cBhvr>
                                      <p:tavLst>
                                        <p:tav tm="0">
                                          <p:val>
                                            <p:strVal val="#ppt_y"/>
                                          </p:val>
                                        </p:tav>
                                        <p:tav tm="100000">
                                          <p:val>
                                            <p:strVal val="#ppt_y"/>
                                          </p:val>
                                        </p:tav>
                                      </p:tavLst>
                                    </p:anim>
                                  </p:childTnLst>
                                </p:cTn>
                              </p:par>
                              <p:par>
                                <p:cTn id="65" presetID="2" presetClass="entr" presetSubtype="2" fill="hold" grpId="0" nodeType="withEffect">
                                  <p:stCondLst>
                                    <p:cond delay="0"/>
                                  </p:stCondLst>
                                  <p:childTnLst>
                                    <p:set>
                                      <p:cBhvr>
                                        <p:cTn id="66" dur="1" fill="hold">
                                          <p:stCondLst>
                                            <p:cond delay="0"/>
                                          </p:stCondLst>
                                        </p:cTn>
                                        <p:tgtEl>
                                          <p:spTgt spid="62">
                                            <p:txEl>
                                              <p:pRg st="0" end="0"/>
                                            </p:txEl>
                                          </p:spTgt>
                                        </p:tgtEl>
                                        <p:attrNameLst>
                                          <p:attrName>style.visibility</p:attrName>
                                        </p:attrNameLst>
                                      </p:cBhvr>
                                      <p:to>
                                        <p:strVal val="visible"/>
                                      </p:to>
                                    </p:set>
                                    <p:anim calcmode="lin" valueType="num">
                                      <p:cBhvr additive="base">
                                        <p:cTn id="67" dur="5000" fill="hold"/>
                                        <p:tgtEl>
                                          <p:spTgt spid="62">
                                            <p:txEl>
                                              <p:pRg st="0" end="0"/>
                                            </p:txEl>
                                          </p:spTgt>
                                        </p:tgtEl>
                                        <p:attrNameLst>
                                          <p:attrName>ppt_x</p:attrName>
                                        </p:attrNameLst>
                                      </p:cBhvr>
                                      <p:tavLst>
                                        <p:tav tm="0">
                                          <p:val>
                                            <p:strVal val="1+#ppt_w/2"/>
                                          </p:val>
                                        </p:tav>
                                        <p:tav tm="100000">
                                          <p:val>
                                            <p:strVal val="#ppt_x"/>
                                          </p:val>
                                        </p:tav>
                                      </p:tavLst>
                                    </p:anim>
                                    <p:anim calcmode="lin" valueType="num">
                                      <p:cBhvr additive="base">
                                        <p:cTn id="68" dur="5000" fill="hold"/>
                                        <p:tgtEl>
                                          <p:spTgt spid="62">
                                            <p:txEl>
                                              <p:pRg st="0" end="0"/>
                                            </p:txEl>
                                          </p:spTgt>
                                        </p:tgtEl>
                                        <p:attrNameLst>
                                          <p:attrName>ppt_y</p:attrName>
                                        </p:attrNameLst>
                                      </p:cBhvr>
                                      <p:tavLst>
                                        <p:tav tm="0">
                                          <p:val>
                                            <p:strVal val="#ppt_y"/>
                                          </p:val>
                                        </p:tav>
                                        <p:tav tm="100000">
                                          <p:val>
                                            <p:strVal val="#ppt_y"/>
                                          </p:val>
                                        </p:tav>
                                      </p:tavLst>
                                    </p:anim>
                                  </p:childTnLst>
                                </p:cTn>
                              </p:par>
                              <p:par>
                                <p:cTn id="69" presetID="2" presetClass="entr" presetSubtype="2" repeatCount="3000" fill="hold" grpId="0" nodeType="withEffect">
                                  <p:stCondLst>
                                    <p:cond delay="0"/>
                                  </p:stCondLst>
                                  <p:childTnLst>
                                    <p:set>
                                      <p:cBhvr>
                                        <p:cTn id="70" dur="1" fill="hold">
                                          <p:stCondLst>
                                            <p:cond delay="0"/>
                                          </p:stCondLst>
                                        </p:cTn>
                                        <p:tgtEl>
                                          <p:spTgt spid="63">
                                            <p:txEl>
                                              <p:pRg st="0" end="0"/>
                                            </p:txEl>
                                          </p:spTgt>
                                        </p:tgtEl>
                                        <p:attrNameLst>
                                          <p:attrName>style.visibility</p:attrName>
                                        </p:attrNameLst>
                                      </p:cBhvr>
                                      <p:to>
                                        <p:strVal val="visible"/>
                                      </p:to>
                                    </p:set>
                                    <p:anim calcmode="lin" valueType="num">
                                      <p:cBhvr additive="base">
                                        <p:cTn id="71" dur="2500" fill="hold"/>
                                        <p:tgtEl>
                                          <p:spTgt spid="63">
                                            <p:txEl>
                                              <p:pRg st="0" end="0"/>
                                            </p:txEl>
                                          </p:spTgt>
                                        </p:tgtEl>
                                        <p:attrNameLst>
                                          <p:attrName>ppt_x</p:attrName>
                                        </p:attrNameLst>
                                      </p:cBhvr>
                                      <p:tavLst>
                                        <p:tav tm="0">
                                          <p:val>
                                            <p:strVal val="1+#ppt_w/2"/>
                                          </p:val>
                                        </p:tav>
                                        <p:tav tm="100000">
                                          <p:val>
                                            <p:strVal val="#ppt_x"/>
                                          </p:val>
                                        </p:tav>
                                      </p:tavLst>
                                    </p:anim>
                                    <p:anim calcmode="lin" valueType="num">
                                      <p:cBhvr additive="base">
                                        <p:cTn id="72" dur="2500" fill="hold"/>
                                        <p:tgtEl>
                                          <p:spTgt spid="63">
                                            <p:txEl>
                                              <p:pRg st="0" end="0"/>
                                            </p:txEl>
                                          </p:spTgt>
                                        </p:tgtEl>
                                        <p:attrNameLst>
                                          <p:attrName>ppt_y</p:attrName>
                                        </p:attrNameLst>
                                      </p:cBhvr>
                                      <p:tavLst>
                                        <p:tav tm="0">
                                          <p:val>
                                            <p:strVal val="#ppt_y"/>
                                          </p:val>
                                        </p:tav>
                                        <p:tav tm="100000">
                                          <p:val>
                                            <p:strVal val="#ppt_y"/>
                                          </p:val>
                                        </p:tav>
                                      </p:tavLst>
                                    </p:anim>
                                  </p:childTnLst>
                                </p:cTn>
                              </p:par>
                              <p:par>
                                <p:cTn id="73" presetID="2" presetClass="entr" presetSubtype="2" fill="hold" grpId="0" nodeType="withEffect">
                                  <p:stCondLst>
                                    <p:cond delay="0"/>
                                  </p:stCondLst>
                                  <p:childTnLst>
                                    <p:set>
                                      <p:cBhvr>
                                        <p:cTn id="74" dur="1" fill="hold">
                                          <p:stCondLst>
                                            <p:cond delay="0"/>
                                          </p:stCondLst>
                                        </p:cTn>
                                        <p:tgtEl>
                                          <p:spTgt spid="64">
                                            <p:txEl>
                                              <p:pRg st="0" end="0"/>
                                            </p:txEl>
                                          </p:spTgt>
                                        </p:tgtEl>
                                        <p:attrNameLst>
                                          <p:attrName>style.visibility</p:attrName>
                                        </p:attrNameLst>
                                      </p:cBhvr>
                                      <p:to>
                                        <p:strVal val="visible"/>
                                      </p:to>
                                    </p:set>
                                    <p:anim calcmode="lin" valueType="num">
                                      <p:cBhvr additive="base">
                                        <p:cTn id="75" dur="5000" fill="hold"/>
                                        <p:tgtEl>
                                          <p:spTgt spid="64">
                                            <p:txEl>
                                              <p:pRg st="0" end="0"/>
                                            </p:txEl>
                                          </p:spTgt>
                                        </p:tgtEl>
                                        <p:attrNameLst>
                                          <p:attrName>ppt_x</p:attrName>
                                        </p:attrNameLst>
                                      </p:cBhvr>
                                      <p:tavLst>
                                        <p:tav tm="0">
                                          <p:val>
                                            <p:strVal val="1+#ppt_w/2"/>
                                          </p:val>
                                        </p:tav>
                                        <p:tav tm="100000">
                                          <p:val>
                                            <p:strVal val="#ppt_x"/>
                                          </p:val>
                                        </p:tav>
                                      </p:tavLst>
                                    </p:anim>
                                    <p:anim calcmode="lin" valueType="num">
                                      <p:cBhvr additive="base">
                                        <p:cTn id="76" dur="5000" fill="hold"/>
                                        <p:tgtEl>
                                          <p:spTgt spid="64">
                                            <p:txEl>
                                              <p:pRg st="0" end="0"/>
                                            </p:txEl>
                                          </p:spTgt>
                                        </p:tgtEl>
                                        <p:attrNameLst>
                                          <p:attrName>ppt_y</p:attrName>
                                        </p:attrNameLst>
                                      </p:cBhvr>
                                      <p:tavLst>
                                        <p:tav tm="0">
                                          <p:val>
                                            <p:strVal val="#ppt_y"/>
                                          </p:val>
                                        </p:tav>
                                        <p:tav tm="100000">
                                          <p:val>
                                            <p:strVal val="#ppt_y"/>
                                          </p:val>
                                        </p:tav>
                                      </p:tavLst>
                                    </p:anim>
                                  </p:childTnLst>
                                </p:cTn>
                              </p:par>
                              <p:par>
                                <p:cTn id="77" presetID="2" presetClass="entr" presetSubtype="2" fill="hold" grpId="0" nodeType="withEffect">
                                  <p:stCondLst>
                                    <p:cond delay="0"/>
                                  </p:stCondLst>
                                  <p:childTnLst>
                                    <p:set>
                                      <p:cBhvr>
                                        <p:cTn id="78" dur="1" fill="hold">
                                          <p:stCondLst>
                                            <p:cond delay="0"/>
                                          </p:stCondLst>
                                        </p:cTn>
                                        <p:tgtEl>
                                          <p:spTgt spid="66">
                                            <p:txEl>
                                              <p:pRg st="0" end="0"/>
                                            </p:txEl>
                                          </p:spTgt>
                                        </p:tgtEl>
                                        <p:attrNameLst>
                                          <p:attrName>style.visibility</p:attrName>
                                        </p:attrNameLst>
                                      </p:cBhvr>
                                      <p:to>
                                        <p:strVal val="visible"/>
                                      </p:to>
                                    </p:set>
                                    <p:anim calcmode="lin" valueType="num">
                                      <p:cBhvr additive="base">
                                        <p:cTn id="79" dur="5000" fill="hold"/>
                                        <p:tgtEl>
                                          <p:spTgt spid="66">
                                            <p:txEl>
                                              <p:pRg st="0" end="0"/>
                                            </p:txEl>
                                          </p:spTgt>
                                        </p:tgtEl>
                                        <p:attrNameLst>
                                          <p:attrName>ppt_x</p:attrName>
                                        </p:attrNameLst>
                                      </p:cBhvr>
                                      <p:tavLst>
                                        <p:tav tm="0">
                                          <p:val>
                                            <p:strVal val="1+#ppt_w/2"/>
                                          </p:val>
                                        </p:tav>
                                        <p:tav tm="100000">
                                          <p:val>
                                            <p:strVal val="#ppt_x"/>
                                          </p:val>
                                        </p:tav>
                                      </p:tavLst>
                                    </p:anim>
                                    <p:anim calcmode="lin" valueType="num">
                                      <p:cBhvr additive="base">
                                        <p:cTn id="80" dur="5000" fill="hold"/>
                                        <p:tgtEl>
                                          <p:spTgt spid="66">
                                            <p:txEl>
                                              <p:pRg st="0" end="0"/>
                                            </p:txEl>
                                          </p:spTgt>
                                        </p:tgtEl>
                                        <p:attrNameLst>
                                          <p:attrName>ppt_y</p:attrName>
                                        </p:attrNameLst>
                                      </p:cBhvr>
                                      <p:tavLst>
                                        <p:tav tm="0">
                                          <p:val>
                                            <p:strVal val="#ppt_y"/>
                                          </p:val>
                                        </p:tav>
                                        <p:tav tm="100000">
                                          <p:val>
                                            <p:strVal val="#ppt_y"/>
                                          </p:val>
                                        </p:tav>
                                      </p:tavLst>
                                    </p:anim>
                                  </p:childTnLst>
                                </p:cTn>
                              </p:par>
                              <p:par>
                                <p:cTn id="81" presetID="2" presetClass="entr" presetSubtype="2" fill="hold" grpId="0" nodeType="withEffect">
                                  <p:stCondLst>
                                    <p:cond delay="0"/>
                                  </p:stCondLst>
                                  <p:childTnLst>
                                    <p:set>
                                      <p:cBhvr>
                                        <p:cTn id="82" dur="1" fill="hold">
                                          <p:stCondLst>
                                            <p:cond delay="0"/>
                                          </p:stCondLst>
                                        </p:cTn>
                                        <p:tgtEl>
                                          <p:spTgt spid="67">
                                            <p:txEl>
                                              <p:pRg st="0" end="0"/>
                                            </p:txEl>
                                          </p:spTgt>
                                        </p:tgtEl>
                                        <p:attrNameLst>
                                          <p:attrName>style.visibility</p:attrName>
                                        </p:attrNameLst>
                                      </p:cBhvr>
                                      <p:to>
                                        <p:strVal val="visible"/>
                                      </p:to>
                                    </p:set>
                                    <p:anim calcmode="lin" valueType="num">
                                      <p:cBhvr additive="base">
                                        <p:cTn id="83" dur="5000" fill="hold"/>
                                        <p:tgtEl>
                                          <p:spTgt spid="67">
                                            <p:txEl>
                                              <p:pRg st="0" end="0"/>
                                            </p:txEl>
                                          </p:spTgt>
                                        </p:tgtEl>
                                        <p:attrNameLst>
                                          <p:attrName>ppt_x</p:attrName>
                                        </p:attrNameLst>
                                      </p:cBhvr>
                                      <p:tavLst>
                                        <p:tav tm="0">
                                          <p:val>
                                            <p:strVal val="1+#ppt_w/2"/>
                                          </p:val>
                                        </p:tav>
                                        <p:tav tm="100000">
                                          <p:val>
                                            <p:strVal val="#ppt_x"/>
                                          </p:val>
                                        </p:tav>
                                      </p:tavLst>
                                    </p:anim>
                                    <p:anim calcmode="lin" valueType="num">
                                      <p:cBhvr additive="base">
                                        <p:cTn id="84" dur="5000" fill="hold"/>
                                        <p:tgtEl>
                                          <p:spTgt spid="67">
                                            <p:txEl>
                                              <p:pRg st="0" end="0"/>
                                            </p:txEl>
                                          </p:spTgt>
                                        </p:tgtEl>
                                        <p:attrNameLst>
                                          <p:attrName>ppt_y</p:attrName>
                                        </p:attrNameLst>
                                      </p:cBhvr>
                                      <p:tavLst>
                                        <p:tav tm="0">
                                          <p:val>
                                            <p:strVal val="#ppt_y"/>
                                          </p:val>
                                        </p:tav>
                                        <p:tav tm="100000">
                                          <p:val>
                                            <p:strVal val="#ppt_y"/>
                                          </p:val>
                                        </p:tav>
                                      </p:tavLst>
                                    </p:anim>
                                  </p:childTnLst>
                                </p:cTn>
                              </p:par>
                              <p:par>
                                <p:cTn id="85" presetID="2" presetClass="entr" presetSubtype="2" repeatCount="3000" fill="hold" grpId="0" nodeType="withEffect">
                                  <p:stCondLst>
                                    <p:cond delay="0"/>
                                  </p:stCondLst>
                                  <p:childTnLst>
                                    <p:set>
                                      <p:cBhvr>
                                        <p:cTn id="86" dur="1" fill="hold">
                                          <p:stCondLst>
                                            <p:cond delay="0"/>
                                          </p:stCondLst>
                                        </p:cTn>
                                        <p:tgtEl>
                                          <p:spTgt spid="70">
                                            <p:txEl>
                                              <p:pRg st="0" end="0"/>
                                            </p:txEl>
                                          </p:spTgt>
                                        </p:tgtEl>
                                        <p:attrNameLst>
                                          <p:attrName>style.visibility</p:attrName>
                                        </p:attrNameLst>
                                      </p:cBhvr>
                                      <p:to>
                                        <p:strVal val="visible"/>
                                      </p:to>
                                    </p:set>
                                    <p:anim calcmode="lin" valueType="num">
                                      <p:cBhvr additive="base">
                                        <p:cTn id="87" dur="2000" fill="hold"/>
                                        <p:tgtEl>
                                          <p:spTgt spid="70">
                                            <p:txEl>
                                              <p:pRg st="0" end="0"/>
                                            </p:txEl>
                                          </p:spTgt>
                                        </p:tgtEl>
                                        <p:attrNameLst>
                                          <p:attrName>ppt_x</p:attrName>
                                        </p:attrNameLst>
                                      </p:cBhvr>
                                      <p:tavLst>
                                        <p:tav tm="0">
                                          <p:val>
                                            <p:strVal val="1+#ppt_w/2"/>
                                          </p:val>
                                        </p:tav>
                                        <p:tav tm="100000">
                                          <p:val>
                                            <p:strVal val="#ppt_x"/>
                                          </p:val>
                                        </p:tav>
                                      </p:tavLst>
                                    </p:anim>
                                    <p:anim calcmode="lin" valueType="num">
                                      <p:cBhvr additive="base">
                                        <p:cTn id="88" dur="2000" fill="hold"/>
                                        <p:tgtEl>
                                          <p:spTgt spid="70">
                                            <p:txEl>
                                              <p:pRg st="0" end="0"/>
                                            </p:txEl>
                                          </p:spTgt>
                                        </p:tgtEl>
                                        <p:attrNameLst>
                                          <p:attrName>ppt_y</p:attrName>
                                        </p:attrNameLst>
                                      </p:cBhvr>
                                      <p:tavLst>
                                        <p:tav tm="0">
                                          <p:val>
                                            <p:strVal val="#ppt_y"/>
                                          </p:val>
                                        </p:tav>
                                        <p:tav tm="100000">
                                          <p:val>
                                            <p:strVal val="#ppt_y"/>
                                          </p:val>
                                        </p:tav>
                                      </p:tavLst>
                                    </p:anim>
                                  </p:childTnLst>
                                </p:cTn>
                              </p:par>
                              <p:par>
                                <p:cTn id="89" presetID="2" presetClass="entr" presetSubtype="2" repeatCount="3000" fill="hold" grpId="0" nodeType="withEffect">
                                  <p:stCondLst>
                                    <p:cond delay="0"/>
                                  </p:stCondLst>
                                  <p:childTnLst>
                                    <p:set>
                                      <p:cBhvr>
                                        <p:cTn id="90" dur="1" fill="hold">
                                          <p:stCondLst>
                                            <p:cond delay="0"/>
                                          </p:stCondLst>
                                        </p:cTn>
                                        <p:tgtEl>
                                          <p:spTgt spid="71">
                                            <p:txEl>
                                              <p:pRg st="0" end="0"/>
                                            </p:txEl>
                                          </p:spTgt>
                                        </p:tgtEl>
                                        <p:attrNameLst>
                                          <p:attrName>style.visibility</p:attrName>
                                        </p:attrNameLst>
                                      </p:cBhvr>
                                      <p:to>
                                        <p:strVal val="visible"/>
                                      </p:to>
                                    </p:set>
                                    <p:anim calcmode="lin" valueType="num">
                                      <p:cBhvr additive="base">
                                        <p:cTn id="91" dur="3000" fill="hold"/>
                                        <p:tgtEl>
                                          <p:spTgt spid="71">
                                            <p:txEl>
                                              <p:pRg st="0" end="0"/>
                                            </p:txEl>
                                          </p:spTgt>
                                        </p:tgtEl>
                                        <p:attrNameLst>
                                          <p:attrName>ppt_x</p:attrName>
                                        </p:attrNameLst>
                                      </p:cBhvr>
                                      <p:tavLst>
                                        <p:tav tm="0">
                                          <p:val>
                                            <p:strVal val="1+#ppt_w/2"/>
                                          </p:val>
                                        </p:tav>
                                        <p:tav tm="100000">
                                          <p:val>
                                            <p:strVal val="#ppt_x"/>
                                          </p:val>
                                        </p:tav>
                                      </p:tavLst>
                                    </p:anim>
                                    <p:anim calcmode="lin" valueType="num">
                                      <p:cBhvr additive="base">
                                        <p:cTn id="92" dur="3000" fill="hold"/>
                                        <p:tgtEl>
                                          <p:spTgt spid="71">
                                            <p:txEl>
                                              <p:pRg st="0" end="0"/>
                                            </p:txEl>
                                          </p:spTgt>
                                        </p:tgtEl>
                                        <p:attrNameLst>
                                          <p:attrName>ppt_y</p:attrName>
                                        </p:attrNameLst>
                                      </p:cBhvr>
                                      <p:tavLst>
                                        <p:tav tm="0">
                                          <p:val>
                                            <p:strVal val="#ppt_y"/>
                                          </p:val>
                                        </p:tav>
                                        <p:tav tm="100000">
                                          <p:val>
                                            <p:strVal val="#ppt_y"/>
                                          </p:val>
                                        </p:tav>
                                      </p:tavLst>
                                    </p:anim>
                                  </p:childTnLst>
                                </p:cTn>
                              </p:par>
                              <p:par>
                                <p:cTn id="93" presetID="2" presetClass="entr" presetSubtype="2" repeatCount="3000" fill="hold" grpId="0" nodeType="withEffect">
                                  <p:stCondLst>
                                    <p:cond delay="0"/>
                                  </p:stCondLst>
                                  <p:childTnLst>
                                    <p:set>
                                      <p:cBhvr>
                                        <p:cTn id="94" dur="1" fill="hold">
                                          <p:stCondLst>
                                            <p:cond delay="0"/>
                                          </p:stCondLst>
                                        </p:cTn>
                                        <p:tgtEl>
                                          <p:spTgt spid="72">
                                            <p:txEl>
                                              <p:pRg st="0" end="0"/>
                                            </p:txEl>
                                          </p:spTgt>
                                        </p:tgtEl>
                                        <p:attrNameLst>
                                          <p:attrName>style.visibility</p:attrName>
                                        </p:attrNameLst>
                                      </p:cBhvr>
                                      <p:to>
                                        <p:strVal val="visible"/>
                                      </p:to>
                                    </p:set>
                                    <p:anim calcmode="lin" valueType="num">
                                      <p:cBhvr additive="base">
                                        <p:cTn id="95" dur="2500" fill="hold"/>
                                        <p:tgtEl>
                                          <p:spTgt spid="72">
                                            <p:txEl>
                                              <p:pRg st="0" end="0"/>
                                            </p:txEl>
                                          </p:spTgt>
                                        </p:tgtEl>
                                        <p:attrNameLst>
                                          <p:attrName>ppt_x</p:attrName>
                                        </p:attrNameLst>
                                      </p:cBhvr>
                                      <p:tavLst>
                                        <p:tav tm="0">
                                          <p:val>
                                            <p:strVal val="1+#ppt_w/2"/>
                                          </p:val>
                                        </p:tav>
                                        <p:tav tm="100000">
                                          <p:val>
                                            <p:strVal val="#ppt_x"/>
                                          </p:val>
                                        </p:tav>
                                      </p:tavLst>
                                    </p:anim>
                                    <p:anim calcmode="lin" valueType="num">
                                      <p:cBhvr additive="base">
                                        <p:cTn id="96" dur="2500" fill="hold"/>
                                        <p:tgtEl>
                                          <p:spTgt spid="72">
                                            <p:txEl>
                                              <p:pRg st="0" end="0"/>
                                            </p:txEl>
                                          </p:spTgt>
                                        </p:tgtEl>
                                        <p:attrNameLst>
                                          <p:attrName>ppt_y</p:attrName>
                                        </p:attrNameLst>
                                      </p:cBhvr>
                                      <p:tavLst>
                                        <p:tav tm="0">
                                          <p:val>
                                            <p:strVal val="#ppt_y"/>
                                          </p:val>
                                        </p:tav>
                                        <p:tav tm="100000">
                                          <p:val>
                                            <p:strVal val="#ppt_y"/>
                                          </p:val>
                                        </p:tav>
                                      </p:tavLst>
                                    </p:anim>
                                  </p:childTnLst>
                                </p:cTn>
                              </p:par>
                              <p:par>
                                <p:cTn id="97" presetID="2" presetClass="entr" presetSubtype="2" repeatCount="3000" fill="hold" grpId="0" nodeType="withEffect">
                                  <p:stCondLst>
                                    <p:cond delay="0"/>
                                  </p:stCondLst>
                                  <p:childTnLst>
                                    <p:set>
                                      <p:cBhvr>
                                        <p:cTn id="98" dur="1" fill="hold">
                                          <p:stCondLst>
                                            <p:cond delay="0"/>
                                          </p:stCondLst>
                                        </p:cTn>
                                        <p:tgtEl>
                                          <p:spTgt spid="74">
                                            <p:txEl>
                                              <p:pRg st="0" end="0"/>
                                            </p:txEl>
                                          </p:spTgt>
                                        </p:tgtEl>
                                        <p:attrNameLst>
                                          <p:attrName>style.visibility</p:attrName>
                                        </p:attrNameLst>
                                      </p:cBhvr>
                                      <p:to>
                                        <p:strVal val="visible"/>
                                      </p:to>
                                    </p:set>
                                    <p:anim calcmode="lin" valueType="num">
                                      <p:cBhvr additive="base">
                                        <p:cTn id="99" dur="3000" fill="hold"/>
                                        <p:tgtEl>
                                          <p:spTgt spid="74">
                                            <p:txEl>
                                              <p:pRg st="0" end="0"/>
                                            </p:txEl>
                                          </p:spTgt>
                                        </p:tgtEl>
                                        <p:attrNameLst>
                                          <p:attrName>ppt_x</p:attrName>
                                        </p:attrNameLst>
                                      </p:cBhvr>
                                      <p:tavLst>
                                        <p:tav tm="0">
                                          <p:val>
                                            <p:strVal val="1+#ppt_w/2"/>
                                          </p:val>
                                        </p:tav>
                                        <p:tav tm="100000">
                                          <p:val>
                                            <p:strVal val="#ppt_x"/>
                                          </p:val>
                                        </p:tav>
                                      </p:tavLst>
                                    </p:anim>
                                    <p:anim calcmode="lin" valueType="num">
                                      <p:cBhvr additive="base">
                                        <p:cTn id="100" dur="3000" fill="hold"/>
                                        <p:tgtEl>
                                          <p:spTgt spid="74">
                                            <p:txEl>
                                              <p:pRg st="0" end="0"/>
                                            </p:txEl>
                                          </p:spTgt>
                                        </p:tgtEl>
                                        <p:attrNameLst>
                                          <p:attrName>ppt_y</p:attrName>
                                        </p:attrNameLst>
                                      </p:cBhvr>
                                      <p:tavLst>
                                        <p:tav tm="0">
                                          <p:val>
                                            <p:strVal val="#ppt_y"/>
                                          </p:val>
                                        </p:tav>
                                        <p:tav tm="100000">
                                          <p:val>
                                            <p:strVal val="#ppt_y"/>
                                          </p:val>
                                        </p:tav>
                                      </p:tavLst>
                                    </p:anim>
                                  </p:childTnLst>
                                </p:cTn>
                              </p:par>
                              <p:par>
                                <p:cTn id="101" presetID="2" presetClass="entr" presetSubtype="2" repeatCount="3000" fill="hold" grpId="0" nodeType="withEffect">
                                  <p:stCondLst>
                                    <p:cond delay="0"/>
                                  </p:stCondLst>
                                  <p:childTnLst>
                                    <p:set>
                                      <p:cBhvr>
                                        <p:cTn id="102" dur="1" fill="hold">
                                          <p:stCondLst>
                                            <p:cond delay="0"/>
                                          </p:stCondLst>
                                        </p:cTn>
                                        <p:tgtEl>
                                          <p:spTgt spid="86">
                                            <p:txEl>
                                              <p:pRg st="0" end="0"/>
                                            </p:txEl>
                                          </p:spTgt>
                                        </p:tgtEl>
                                        <p:attrNameLst>
                                          <p:attrName>style.visibility</p:attrName>
                                        </p:attrNameLst>
                                      </p:cBhvr>
                                      <p:to>
                                        <p:strVal val="visible"/>
                                      </p:to>
                                    </p:set>
                                    <p:anim calcmode="lin" valueType="num">
                                      <p:cBhvr additive="base">
                                        <p:cTn id="103" dur="2000" fill="hold"/>
                                        <p:tgtEl>
                                          <p:spTgt spid="86">
                                            <p:txEl>
                                              <p:pRg st="0" end="0"/>
                                            </p:txEl>
                                          </p:spTgt>
                                        </p:tgtEl>
                                        <p:attrNameLst>
                                          <p:attrName>ppt_x</p:attrName>
                                        </p:attrNameLst>
                                      </p:cBhvr>
                                      <p:tavLst>
                                        <p:tav tm="0">
                                          <p:val>
                                            <p:strVal val="1+#ppt_w/2"/>
                                          </p:val>
                                        </p:tav>
                                        <p:tav tm="100000">
                                          <p:val>
                                            <p:strVal val="#ppt_x"/>
                                          </p:val>
                                        </p:tav>
                                      </p:tavLst>
                                    </p:anim>
                                    <p:anim calcmode="lin" valueType="num">
                                      <p:cBhvr additive="base">
                                        <p:cTn id="104" dur="2000" fill="hold"/>
                                        <p:tgtEl>
                                          <p:spTgt spid="86">
                                            <p:txEl>
                                              <p:pRg st="0" end="0"/>
                                            </p:txEl>
                                          </p:spTgt>
                                        </p:tgtEl>
                                        <p:attrNameLst>
                                          <p:attrName>ppt_y</p:attrName>
                                        </p:attrNameLst>
                                      </p:cBhvr>
                                      <p:tavLst>
                                        <p:tav tm="0">
                                          <p:val>
                                            <p:strVal val="#ppt_y"/>
                                          </p:val>
                                        </p:tav>
                                        <p:tav tm="100000">
                                          <p:val>
                                            <p:strVal val="#ppt_y"/>
                                          </p:val>
                                        </p:tav>
                                      </p:tavLst>
                                    </p:anim>
                                  </p:childTnLst>
                                </p:cTn>
                              </p:par>
                              <p:par>
                                <p:cTn id="105" presetID="2" presetClass="entr" presetSubtype="2" repeatCount="3000" fill="hold" grpId="0" nodeType="withEffect">
                                  <p:stCondLst>
                                    <p:cond delay="0"/>
                                  </p:stCondLst>
                                  <p:childTnLst>
                                    <p:set>
                                      <p:cBhvr>
                                        <p:cTn id="106" dur="1" fill="hold">
                                          <p:stCondLst>
                                            <p:cond delay="0"/>
                                          </p:stCondLst>
                                        </p:cTn>
                                        <p:tgtEl>
                                          <p:spTgt spid="87">
                                            <p:txEl>
                                              <p:pRg st="0" end="0"/>
                                            </p:txEl>
                                          </p:spTgt>
                                        </p:tgtEl>
                                        <p:attrNameLst>
                                          <p:attrName>style.visibility</p:attrName>
                                        </p:attrNameLst>
                                      </p:cBhvr>
                                      <p:to>
                                        <p:strVal val="visible"/>
                                      </p:to>
                                    </p:set>
                                    <p:anim calcmode="lin" valueType="num">
                                      <p:cBhvr additive="base">
                                        <p:cTn id="107" dur="3000" fill="hold"/>
                                        <p:tgtEl>
                                          <p:spTgt spid="87">
                                            <p:txEl>
                                              <p:pRg st="0" end="0"/>
                                            </p:txEl>
                                          </p:spTgt>
                                        </p:tgtEl>
                                        <p:attrNameLst>
                                          <p:attrName>ppt_x</p:attrName>
                                        </p:attrNameLst>
                                      </p:cBhvr>
                                      <p:tavLst>
                                        <p:tav tm="0">
                                          <p:val>
                                            <p:strVal val="1+#ppt_w/2"/>
                                          </p:val>
                                        </p:tav>
                                        <p:tav tm="100000">
                                          <p:val>
                                            <p:strVal val="#ppt_x"/>
                                          </p:val>
                                        </p:tav>
                                      </p:tavLst>
                                    </p:anim>
                                    <p:anim calcmode="lin" valueType="num">
                                      <p:cBhvr additive="base">
                                        <p:cTn id="108" dur="3000" fill="hold"/>
                                        <p:tgtEl>
                                          <p:spTgt spid="87">
                                            <p:txEl>
                                              <p:pRg st="0" end="0"/>
                                            </p:txEl>
                                          </p:spTgt>
                                        </p:tgtEl>
                                        <p:attrNameLst>
                                          <p:attrName>ppt_y</p:attrName>
                                        </p:attrNameLst>
                                      </p:cBhvr>
                                      <p:tavLst>
                                        <p:tav tm="0">
                                          <p:val>
                                            <p:strVal val="#ppt_y"/>
                                          </p:val>
                                        </p:tav>
                                        <p:tav tm="100000">
                                          <p:val>
                                            <p:strVal val="#ppt_y"/>
                                          </p:val>
                                        </p:tav>
                                      </p:tavLst>
                                    </p:anim>
                                  </p:childTnLst>
                                </p:cTn>
                              </p:par>
                              <p:par>
                                <p:cTn id="109" presetID="2" presetClass="entr" presetSubtype="2" repeatCount="4000" fill="hold" grpId="0" nodeType="withEffect">
                                  <p:stCondLst>
                                    <p:cond delay="0"/>
                                  </p:stCondLst>
                                  <p:childTnLst>
                                    <p:set>
                                      <p:cBhvr>
                                        <p:cTn id="110" dur="1" fill="hold">
                                          <p:stCondLst>
                                            <p:cond delay="0"/>
                                          </p:stCondLst>
                                        </p:cTn>
                                        <p:tgtEl>
                                          <p:spTgt spid="98">
                                            <p:txEl>
                                              <p:pRg st="0" end="0"/>
                                            </p:txEl>
                                          </p:spTgt>
                                        </p:tgtEl>
                                        <p:attrNameLst>
                                          <p:attrName>style.visibility</p:attrName>
                                        </p:attrNameLst>
                                      </p:cBhvr>
                                      <p:to>
                                        <p:strVal val="visible"/>
                                      </p:to>
                                    </p:set>
                                    <p:anim calcmode="lin" valueType="num">
                                      <p:cBhvr additive="base">
                                        <p:cTn id="111" dur="2500" fill="hold"/>
                                        <p:tgtEl>
                                          <p:spTgt spid="98">
                                            <p:txEl>
                                              <p:pRg st="0" end="0"/>
                                            </p:txEl>
                                          </p:spTgt>
                                        </p:tgtEl>
                                        <p:attrNameLst>
                                          <p:attrName>ppt_x</p:attrName>
                                        </p:attrNameLst>
                                      </p:cBhvr>
                                      <p:tavLst>
                                        <p:tav tm="0">
                                          <p:val>
                                            <p:strVal val="1+#ppt_w/2"/>
                                          </p:val>
                                        </p:tav>
                                        <p:tav tm="100000">
                                          <p:val>
                                            <p:strVal val="#ppt_x"/>
                                          </p:val>
                                        </p:tav>
                                      </p:tavLst>
                                    </p:anim>
                                    <p:anim calcmode="lin" valueType="num">
                                      <p:cBhvr additive="base">
                                        <p:cTn id="112" dur="2500" fill="hold"/>
                                        <p:tgtEl>
                                          <p:spTgt spid="98">
                                            <p:txEl>
                                              <p:pRg st="0" end="0"/>
                                            </p:txEl>
                                          </p:spTgt>
                                        </p:tgtEl>
                                        <p:attrNameLst>
                                          <p:attrName>ppt_y</p:attrName>
                                        </p:attrNameLst>
                                      </p:cBhvr>
                                      <p:tavLst>
                                        <p:tav tm="0">
                                          <p:val>
                                            <p:strVal val="#ppt_y"/>
                                          </p:val>
                                        </p:tav>
                                        <p:tav tm="100000">
                                          <p:val>
                                            <p:strVal val="#ppt_y"/>
                                          </p:val>
                                        </p:tav>
                                      </p:tavLst>
                                    </p:anim>
                                  </p:childTnLst>
                                </p:cTn>
                              </p:par>
                              <p:par>
                                <p:cTn id="113" presetID="2" presetClass="entr" presetSubtype="2" repeatCount="3000" fill="hold" grpId="0" nodeType="withEffect">
                                  <p:stCondLst>
                                    <p:cond delay="0"/>
                                  </p:stCondLst>
                                  <p:childTnLst>
                                    <p:set>
                                      <p:cBhvr>
                                        <p:cTn id="114" dur="1" fill="hold">
                                          <p:stCondLst>
                                            <p:cond delay="0"/>
                                          </p:stCondLst>
                                        </p:cTn>
                                        <p:tgtEl>
                                          <p:spTgt spid="99">
                                            <p:txEl>
                                              <p:pRg st="0" end="0"/>
                                            </p:txEl>
                                          </p:spTgt>
                                        </p:tgtEl>
                                        <p:attrNameLst>
                                          <p:attrName>style.visibility</p:attrName>
                                        </p:attrNameLst>
                                      </p:cBhvr>
                                      <p:to>
                                        <p:strVal val="visible"/>
                                      </p:to>
                                    </p:set>
                                    <p:anim calcmode="lin" valueType="num">
                                      <p:cBhvr additive="base">
                                        <p:cTn id="115" dur="3000" fill="hold"/>
                                        <p:tgtEl>
                                          <p:spTgt spid="99">
                                            <p:txEl>
                                              <p:pRg st="0" end="0"/>
                                            </p:txEl>
                                          </p:spTgt>
                                        </p:tgtEl>
                                        <p:attrNameLst>
                                          <p:attrName>ppt_x</p:attrName>
                                        </p:attrNameLst>
                                      </p:cBhvr>
                                      <p:tavLst>
                                        <p:tav tm="0">
                                          <p:val>
                                            <p:strVal val="1+#ppt_w/2"/>
                                          </p:val>
                                        </p:tav>
                                        <p:tav tm="100000">
                                          <p:val>
                                            <p:strVal val="#ppt_x"/>
                                          </p:val>
                                        </p:tav>
                                      </p:tavLst>
                                    </p:anim>
                                    <p:anim calcmode="lin" valueType="num">
                                      <p:cBhvr additive="base">
                                        <p:cTn id="116" dur="3000" fill="hold"/>
                                        <p:tgtEl>
                                          <p:spTgt spid="99">
                                            <p:txEl>
                                              <p:pRg st="0" end="0"/>
                                            </p:txEl>
                                          </p:spTgt>
                                        </p:tgtEl>
                                        <p:attrNameLst>
                                          <p:attrName>ppt_y</p:attrName>
                                        </p:attrNameLst>
                                      </p:cBhvr>
                                      <p:tavLst>
                                        <p:tav tm="0">
                                          <p:val>
                                            <p:strVal val="#ppt_y"/>
                                          </p:val>
                                        </p:tav>
                                        <p:tav tm="100000">
                                          <p:val>
                                            <p:strVal val="#ppt_y"/>
                                          </p:val>
                                        </p:tav>
                                      </p:tavLst>
                                    </p:anim>
                                  </p:childTnLst>
                                </p:cTn>
                              </p:par>
                              <p:par>
                                <p:cTn id="117" presetID="2" presetClass="entr" presetSubtype="2" repeatCount="3000" fill="hold" grpId="0" nodeType="withEffect">
                                  <p:stCondLst>
                                    <p:cond delay="0"/>
                                  </p:stCondLst>
                                  <p:childTnLst>
                                    <p:set>
                                      <p:cBhvr>
                                        <p:cTn id="118" dur="1" fill="hold">
                                          <p:stCondLst>
                                            <p:cond delay="0"/>
                                          </p:stCondLst>
                                        </p:cTn>
                                        <p:tgtEl>
                                          <p:spTgt spid="100">
                                            <p:txEl>
                                              <p:pRg st="0" end="0"/>
                                            </p:txEl>
                                          </p:spTgt>
                                        </p:tgtEl>
                                        <p:attrNameLst>
                                          <p:attrName>style.visibility</p:attrName>
                                        </p:attrNameLst>
                                      </p:cBhvr>
                                      <p:to>
                                        <p:strVal val="visible"/>
                                      </p:to>
                                    </p:set>
                                    <p:anim calcmode="lin" valueType="num">
                                      <p:cBhvr additive="base">
                                        <p:cTn id="119" dur="3000" fill="hold"/>
                                        <p:tgtEl>
                                          <p:spTgt spid="100">
                                            <p:txEl>
                                              <p:pRg st="0" end="0"/>
                                            </p:txEl>
                                          </p:spTgt>
                                        </p:tgtEl>
                                        <p:attrNameLst>
                                          <p:attrName>ppt_x</p:attrName>
                                        </p:attrNameLst>
                                      </p:cBhvr>
                                      <p:tavLst>
                                        <p:tav tm="0">
                                          <p:val>
                                            <p:strVal val="1+#ppt_w/2"/>
                                          </p:val>
                                        </p:tav>
                                        <p:tav tm="100000">
                                          <p:val>
                                            <p:strVal val="#ppt_x"/>
                                          </p:val>
                                        </p:tav>
                                      </p:tavLst>
                                    </p:anim>
                                    <p:anim calcmode="lin" valueType="num">
                                      <p:cBhvr additive="base">
                                        <p:cTn id="120" dur="3000" fill="hold"/>
                                        <p:tgtEl>
                                          <p:spTgt spid="100">
                                            <p:txEl>
                                              <p:pRg st="0" end="0"/>
                                            </p:txEl>
                                          </p:spTgt>
                                        </p:tgtEl>
                                        <p:attrNameLst>
                                          <p:attrName>ppt_y</p:attrName>
                                        </p:attrNameLst>
                                      </p:cBhvr>
                                      <p:tavLst>
                                        <p:tav tm="0">
                                          <p:val>
                                            <p:strVal val="#ppt_y"/>
                                          </p:val>
                                        </p:tav>
                                        <p:tav tm="100000">
                                          <p:val>
                                            <p:strVal val="#ppt_y"/>
                                          </p:val>
                                        </p:tav>
                                      </p:tavLst>
                                    </p:anim>
                                  </p:childTnLst>
                                </p:cTn>
                              </p:par>
                              <p:par>
                                <p:cTn id="121" presetID="1" presetClass="entr" presetSubtype="0" fill="hold" grpId="0" nodeType="withEffect">
                                  <p:stCondLst>
                                    <p:cond delay="1500"/>
                                  </p:stCondLst>
                                  <p:childTnLst>
                                    <p:set>
                                      <p:cBhvr>
                                        <p:cTn id="122" dur="1" fill="hold">
                                          <p:stCondLst>
                                            <p:cond delay="0"/>
                                          </p:stCondLst>
                                        </p:cTn>
                                        <p:tgtEl>
                                          <p:spTgt spid="101"/>
                                        </p:tgtEl>
                                        <p:attrNameLst>
                                          <p:attrName>style.visibility</p:attrName>
                                        </p:attrNameLst>
                                      </p:cBhvr>
                                      <p:to>
                                        <p:strVal val="visible"/>
                                      </p:to>
                                    </p:set>
                                  </p:childTnLst>
                                </p:cTn>
                              </p:par>
                              <p:par>
                                <p:cTn id="123" presetID="1" presetClass="exit" presetSubtype="0" fill="hold" grpId="1" nodeType="withEffect">
                                  <p:stCondLst>
                                    <p:cond delay="2300"/>
                                  </p:stCondLst>
                                  <p:childTnLst>
                                    <p:set>
                                      <p:cBhvr>
                                        <p:cTn id="124" dur="1" fill="hold">
                                          <p:stCondLst>
                                            <p:cond delay="0"/>
                                          </p:stCondLst>
                                        </p:cTn>
                                        <p:tgtEl>
                                          <p:spTgt spid="101"/>
                                        </p:tgtEl>
                                        <p:attrNameLst>
                                          <p:attrName>style.visibility</p:attrName>
                                        </p:attrNameLst>
                                      </p:cBhvr>
                                      <p:to>
                                        <p:strVal val="hidden"/>
                                      </p:to>
                                    </p:set>
                                  </p:childTnLst>
                                </p:cTn>
                              </p:par>
                              <p:par>
                                <p:cTn id="125" presetID="1" presetClass="entr" presetSubtype="0" fill="hold" grpId="0" nodeType="withEffect">
                                  <p:stCondLst>
                                    <p:cond delay="1800"/>
                                  </p:stCondLst>
                                  <p:childTnLst>
                                    <p:set>
                                      <p:cBhvr>
                                        <p:cTn id="126" dur="1" fill="hold">
                                          <p:stCondLst>
                                            <p:cond delay="0"/>
                                          </p:stCondLst>
                                        </p:cTn>
                                        <p:tgtEl>
                                          <p:spTgt spid="102"/>
                                        </p:tgtEl>
                                        <p:attrNameLst>
                                          <p:attrName>style.visibility</p:attrName>
                                        </p:attrNameLst>
                                      </p:cBhvr>
                                      <p:to>
                                        <p:strVal val="visible"/>
                                      </p:to>
                                    </p:set>
                                  </p:childTnLst>
                                </p:cTn>
                              </p:par>
                              <p:par>
                                <p:cTn id="127" presetID="1" presetClass="exit" presetSubtype="0" fill="hold" grpId="1" nodeType="withEffect">
                                  <p:stCondLst>
                                    <p:cond delay="2700"/>
                                  </p:stCondLst>
                                  <p:childTnLst>
                                    <p:set>
                                      <p:cBhvr>
                                        <p:cTn id="128" dur="1" fill="hold">
                                          <p:stCondLst>
                                            <p:cond delay="0"/>
                                          </p:stCondLst>
                                        </p:cTn>
                                        <p:tgtEl>
                                          <p:spTgt spid="102"/>
                                        </p:tgtEl>
                                        <p:attrNameLst>
                                          <p:attrName>style.visibility</p:attrName>
                                        </p:attrNameLst>
                                      </p:cBhvr>
                                      <p:to>
                                        <p:strVal val="hidden"/>
                                      </p:to>
                                    </p:set>
                                  </p:childTnLst>
                                </p:cTn>
                              </p:par>
                              <p:par>
                                <p:cTn id="129" presetID="1" presetClass="entr" presetSubtype="0" fill="hold" grpId="0" nodeType="withEffect">
                                  <p:stCondLst>
                                    <p:cond delay="2200"/>
                                  </p:stCondLst>
                                  <p:childTnLst>
                                    <p:set>
                                      <p:cBhvr>
                                        <p:cTn id="130" dur="1" fill="hold">
                                          <p:stCondLst>
                                            <p:cond delay="0"/>
                                          </p:stCondLst>
                                        </p:cTn>
                                        <p:tgtEl>
                                          <p:spTgt spid="103"/>
                                        </p:tgtEl>
                                        <p:attrNameLst>
                                          <p:attrName>style.visibility</p:attrName>
                                        </p:attrNameLst>
                                      </p:cBhvr>
                                      <p:to>
                                        <p:strVal val="visible"/>
                                      </p:to>
                                    </p:set>
                                  </p:childTnLst>
                                </p:cTn>
                              </p:par>
                              <p:par>
                                <p:cTn id="131" presetID="1" presetClass="exit" presetSubtype="0" fill="hold" grpId="1" nodeType="withEffect">
                                  <p:stCondLst>
                                    <p:cond delay="2900"/>
                                  </p:stCondLst>
                                  <p:childTnLst>
                                    <p:set>
                                      <p:cBhvr>
                                        <p:cTn id="132" dur="1" fill="hold">
                                          <p:stCondLst>
                                            <p:cond delay="0"/>
                                          </p:stCondLst>
                                        </p:cTn>
                                        <p:tgtEl>
                                          <p:spTgt spid="10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build="allAtOnce"/>
      <p:bldP spid="49" grpId="0" build="allAtOnce"/>
      <p:bldP spid="50" grpId="0" build="allAtOnce"/>
      <p:bldP spid="51" grpId="0" build="allAtOnce"/>
      <p:bldP spid="52" grpId="0" build="allAtOnce"/>
      <p:bldP spid="54" grpId="0" build="allAtOnce"/>
      <p:bldP spid="55" grpId="0" build="allAtOnce"/>
      <p:bldP spid="56" grpId="0" build="allAtOnce"/>
      <p:bldP spid="57" grpId="0" build="allAtOnce"/>
      <p:bldP spid="58" grpId="0" build="allAtOnce"/>
      <p:bldP spid="59" grpId="0" build="allAtOnce"/>
      <p:bldP spid="60" grpId="0" build="allAtOnce"/>
      <p:bldP spid="61" grpId="0" build="allAtOnce"/>
      <p:bldP spid="62" grpId="0" build="allAtOnce"/>
      <p:bldP spid="63" grpId="0" build="allAtOnce"/>
      <p:bldP spid="64" grpId="0" build="allAtOnce"/>
      <p:bldP spid="66" grpId="0" build="allAtOnce"/>
      <p:bldP spid="67" grpId="0" build="allAtOnce"/>
      <p:bldP spid="68" grpId="0"/>
      <p:bldP spid="68" grpId="1"/>
      <p:bldP spid="69" grpId="0"/>
      <p:bldP spid="69" grpId="1"/>
      <p:bldP spid="70" grpId="0" build="allAtOnce"/>
      <p:bldP spid="71" grpId="0" build="allAtOnce"/>
      <p:bldP spid="72" grpId="0" build="allAtOnce"/>
      <p:bldP spid="74" grpId="0" build="allAtOnce"/>
      <p:bldP spid="86" grpId="0" build="allAtOnce"/>
      <p:bldP spid="87" grpId="0" build="allAtOnce"/>
      <p:bldP spid="98" grpId="0" build="allAtOnce"/>
      <p:bldP spid="99" grpId="0" build="allAtOnce"/>
      <p:bldP spid="100" grpId="0" build="allAtOnce"/>
      <p:bldP spid="101" grpId="0"/>
      <p:bldP spid="101" grpId="1"/>
      <p:bldP spid="102" grpId="0"/>
      <p:bldP spid="102" grpId="1"/>
      <p:bldP spid="103" grpId="0"/>
      <p:bldP spid="103" grpId="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组合 35"/>
          <p:cNvGrpSpPr>
            <a:grpSpLocks noChangeAspect="1"/>
          </p:cNvGrpSpPr>
          <p:nvPr/>
        </p:nvGrpSpPr>
        <p:grpSpPr>
          <a:xfrm>
            <a:off x="10573862" y="6011715"/>
            <a:ext cx="1179342" cy="529860"/>
            <a:chOff x="4019547" y="907477"/>
            <a:chExt cx="6452229" cy="2898889"/>
          </a:xfrm>
          <a:solidFill>
            <a:srgbClr val="03B3FF"/>
          </a:solidFill>
        </p:grpSpPr>
        <p:sp>
          <p:nvSpPr>
            <p:cNvPr id="37" name="任意多边形: 形状 36"/>
            <p:cNvSpPr/>
            <p:nvPr/>
          </p:nvSpPr>
          <p:spPr>
            <a:xfrm>
              <a:off x="7236887" y="907477"/>
              <a:ext cx="1816848" cy="2819873"/>
            </a:xfrm>
            <a:custGeom>
              <a:avLst/>
              <a:gdLst>
                <a:gd name="connsiteX0" fmla="*/ 800100 w 1816848"/>
                <a:gd name="connsiteY0" fmla="*/ 2051050 h 2819873"/>
                <a:gd name="connsiteX1" fmla="*/ 882650 w 1816848"/>
                <a:gd name="connsiteY1" fmla="*/ 2546350 h 2819873"/>
                <a:gd name="connsiteX2" fmla="*/ 1301750 w 1816848"/>
                <a:gd name="connsiteY2" fmla="*/ 2241550 h 2819873"/>
                <a:gd name="connsiteX3" fmla="*/ 514350 w 1816848"/>
                <a:gd name="connsiteY3" fmla="*/ 0 h 2819873"/>
                <a:gd name="connsiteX4" fmla="*/ 508000 w 1816848"/>
                <a:gd name="connsiteY4" fmla="*/ 215900 h 2819873"/>
                <a:gd name="connsiteX5" fmla="*/ 514350 w 1816848"/>
                <a:gd name="connsiteY5" fmla="*/ 895350 h 2819873"/>
                <a:gd name="connsiteX6" fmla="*/ 596900 w 1816848"/>
                <a:gd name="connsiteY6" fmla="*/ 1778000 h 2819873"/>
                <a:gd name="connsiteX7" fmla="*/ 1016000 w 1816848"/>
                <a:gd name="connsiteY7" fmla="*/ 1778000 h 2819873"/>
                <a:gd name="connsiteX8" fmla="*/ 1352550 w 1816848"/>
                <a:gd name="connsiteY8" fmla="*/ 1857375 h 2819873"/>
                <a:gd name="connsiteX9" fmla="*/ 1606550 w 1816848"/>
                <a:gd name="connsiteY9" fmla="*/ 1949450 h 2819873"/>
                <a:gd name="connsiteX10" fmla="*/ 1727200 w 1816848"/>
                <a:gd name="connsiteY10" fmla="*/ 2032000 h 2819873"/>
                <a:gd name="connsiteX11" fmla="*/ 1816100 w 1816848"/>
                <a:gd name="connsiteY11" fmla="*/ 2184400 h 2819873"/>
                <a:gd name="connsiteX12" fmla="*/ 1762125 w 1816848"/>
                <a:gd name="connsiteY12" fmla="*/ 2368550 h 2819873"/>
                <a:gd name="connsiteX13" fmla="*/ 1631950 w 1816848"/>
                <a:gd name="connsiteY13" fmla="*/ 2495550 h 2819873"/>
                <a:gd name="connsiteX14" fmla="*/ 1263650 w 1816848"/>
                <a:gd name="connsiteY14" fmla="*/ 2692400 h 2819873"/>
                <a:gd name="connsiteX15" fmla="*/ 793750 w 1816848"/>
                <a:gd name="connsiteY15" fmla="*/ 2800350 h 2819873"/>
                <a:gd name="connsiteX16" fmla="*/ 555625 w 1816848"/>
                <a:gd name="connsiteY16" fmla="*/ 2819400 h 2819873"/>
                <a:gd name="connsiteX17" fmla="*/ 349250 w 1816848"/>
                <a:gd name="connsiteY17" fmla="*/ 2806700 h 2819873"/>
                <a:gd name="connsiteX18" fmla="*/ 241300 w 1816848"/>
                <a:gd name="connsiteY18" fmla="*/ 1663700 h 2819873"/>
                <a:gd name="connsiteX19" fmla="*/ 0 w 1816848"/>
                <a:gd name="connsiteY19" fmla="*/ 196850 h 2819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816848" h="2819873">
                  <a:moveTo>
                    <a:pt x="800100" y="2051050"/>
                  </a:moveTo>
                  <a:lnTo>
                    <a:pt x="882650" y="2546350"/>
                  </a:lnTo>
                  <a:lnTo>
                    <a:pt x="1301750" y="2241550"/>
                  </a:lnTo>
                  <a:close/>
                  <a:moveTo>
                    <a:pt x="514350" y="0"/>
                  </a:moveTo>
                  <a:cubicBezTo>
                    <a:pt x="514350" y="0"/>
                    <a:pt x="508000" y="66675"/>
                    <a:pt x="508000" y="215900"/>
                  </a:cubicBezTo>
                  <a:cubicBezTo>
                    <a:pt x="508000" y="365125"/>
                    <a:pt x="499533" y="635000"/>
                    <a:pt x="514350" y="895350"/>
                  </a:cubicBezTo>
                  <a:cubicBezTo>
                    <a:pt x="529167" y="1155700"/>
                    <a:pt x="583142" y="1630892"/>
                    <a:pt x="596900" y="1778000"/>
                  </a:cubicBezTo>
                  <a:cubicBezTo>
                    <a:pt x="596900" y="1778000"/>
                    <a:pt x="890058" y="1764771"/>
                    <a:pt x="1016000" y="1778000"/>
                  </a:cubicBezTo>
                  <a:cubicBezTo>
                    <a:pt x="1141942" y="1791229"/>
                    <a:pt x="1254125" y="1828800"/>
                    <a:pt x="1352550" y="1857375"/>
                  </a:cubicBezTo>
                  <a:cubicBezTo>
                    <a:pt x="1450975" y="1885950"/>
                    <a:pt x="1544108" y="1920346"/>
                    <a:pt x="1606550" y="1949450"/>
                  </a:cubicBezTo>
                  <a:cubicBezTo>
                    <a:pt x="1668992" y="1978554"/>
                    <a:pt x="1692275" y="1992842"/>
                    <a:pt x="1727200" y="2032000"/>
                  </a:cubicBezTo>
                  <a:cubicBezTo>
                    <a:pt x="1762125" y="2071158"/>
                    <a:pt x="1810279" y="2128308"/>
                    <a:pt x="1816100" y="2184400"/>
                  </a:cubicBezTo>
                  <a:cubicBezTo>
                    <a:pt x="1821921" y="2240492"/>
                    <a:pt x="1792817" y="2316692"/>
                    <a:pt x="1762125" y="2368550"/>
                  </a:cubicBezTo>
                  <a:cubicBezTo>
                    <a:pt x="1731433" y="2420408"/>
                    <a:pt x="1715029" y="2441575"/>
                    <a:pt x="1631950" y="2495550"/>
                  </a:cubicBezTo>
                  <a:cubicBezTo>
                    <a:pt x="1548871" y="2549525"/>
                    <a:pt x="1403350" y="2641600"/>
                    <a:pt x="1263650" y="2692400"/>
                  </a:cubicBezTo>
                  <a:cubicBezTo>
                    <a:pt x="1123950" y="2743200"/>
                    <a:pt x="911754" y="2779183"/>
                    <a:pt x="793750" y="2800350"/>
                  </a:cubicBezTo>
                  <a:cubicBezTo>
                    <a:pt x="675746" y="2821517"/>
                    <a:pt x="629708" y="2816225"/>
                    <a:pt x="555625" y="2819400"/>
                  </a:cubicBezTo>
                  <a:cubicBezTo>
                    <a:pt x="481542" y="2822575"/>
                    <a:pt x="383646" y="2808817"/>
                    <a:pt x="349250" y="2806700"/>
                  </a:cubicBezTo>
                  <a:cubicBezTo>
                    <a:pt x="349250" y="2806700"/>
                    <a:pt x="299508" y="2098675"/>
                    <a:pt x="241300" y="1663700"/>
                  </a:cubicBezTo>
                  <a:cubicBezTo>
                    <a:pt x="183092" y="1228725"/>
                    <a:pt x="91546" y="712787"/>
                    <a:pt x="0" y="19685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任意多边形: 形状 37"/>
            <p:cNvSpPr/>
            <p:nvPr/>
          </p:nvSpPr>
          <p:spPr>
            <a:xfrm>
              <a:off x="4019547" y="986493"/>
              <a:ext cx="1816848" cy="2819873"/>
            </a:xfrm>
            <a:custGeom>
              <a:avLst/>
              <a:gdLst>
                <a:gd name="connsiteX0" fmla="*/ 800100 w 1816848"/>
                <a:gd name="connsiteY0" fmla="*/ 2051050 h 2819873"/>
                <a:gd name="connsiteX1" fmla="*/ 882650 w 1816848"/>
                <a:gd name="connsiteY1" fmla="*/ 2546350 h 2819873"/>
                <a:gd name="connsiteX2" fmla="*/ 1301750 w 1816848"/>
                <a:gd name="connsiteY2" fmla="*/ 2241550 h 2819873"/>
                <a:gd name="connsiteX3" fmla="*/ 514350 w 1816848"/>
                <a:gd name="connsiteY3" fmla="*/ 0 h 2819873"/>
                <a:gd name="connsiteX4" fmla="*/ 508000 w 1816848"/>
                <a:gd name="connsiteY4" fmla="*/ 215900 h 2819873"/>
                <a:gd name="connsiteX5" fmla="*/ 514350 w 1816848"/>
                <a:gd name="connsiteY5" fmla="*/ 895350 h 2819873"/>
                <a:gd name="connsiteX6" fmla="*/ 596900 w 1816848"/>
                <a:gd name="connsiteY6" fmla="*/ 1778000 h 2819873"/>
                <a:gd name="connsiteX7" fmla="*/ 1016000 w 1816848"/>
                <a:gd name="connsiteY7" fmla="*/ 1778000 h 2819873"/>
                <a:gd name="connsiteX8" fmla="*/ 1352550 w 1816848"/>
                <a:gd name="connsiteY8" fmla="*/ 1857375 h 2819873"/>
                <a:gd name="connsiteX9" fmla="*/ 1606550 w 1816848"/>
                <a:gd name="connsiteY9" fmla="*/ 1949450 h 2819873"/>
                <a:gd name="connsiteX10" fmla="*/ 1727200 w 1816848"/>
                <a:gd name="connsiteY10" fmla="*/ 2032000 h 2819873"/>
                <a:gd name="connsiteX11" fmla="*/ 1816100 w 1816848"/>
                <a:gd name="connsiteY11" fmla="*/ 2184400 h 2819873"/>
                <a:gd name="connsiteX12" fmla="*/ 1762125 w 1816848"/>
                <a:gd name="connsiteY12" fmla="*/ 2368550 h 2819873"/>
                <a:gd name="connsiteX13" fmla="*/ 1631950 w 1816848"/>
                <a:gd name="connsiteY13" fmla="*/ 2495550 h 2819873"/>
                <a:gd name="connsiteX14" fmla="*/ 1263650 w 1816848"/>
                <a:gd name="connsiteY14" fmla="*/ 2692400 h 2819873"/>
                <a:gd name="connsiteX15" fmla="*/ 793750 w 1816848"/>
                <a:gd name="connsiteY15" fmla="*/ 2800350 h 2819873"/>
                <a:gd name="connsiteX16" fmla="*/ 555625 w 1816848"/>
                <a:gd name="connsiteY16" fmla="*/ 2819400 h 2819873"/>
                <a:gd name="connsiteX17" fmla="*/ 349250 w 1816848"/>
                <a:gd name="connsiteY17" fmla="*/ 2806700 h 2819873"/>
                <a:gd name="connsiteX18" fmla="*/ 241300 w 1816848"/>
                <a:gd name="connsiteY18" fmla="*/ 1663700 h 2819873"/>
                <a:gd name="connsiteX19" fmla="*/ 0 w 1816848"/>
                <a:gd name="connsiteY19" fmla="*/ 196850 h 2819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816848" h="2819873">
                  <a:moveTo>
                    <a:pt x="800100" y="2051050"/>
                  </a:moveTo>
                  <a:lnTo>
                    <a:pt x="882650" y="2546350"/>
                  </a:lnTo>
                  <a:lnTo>
                    <a:pt x="1301750" y="2241550"/>
                  </a:lnTo>
                  <a:close/>
                  <a:moveTo>
                    <a:pt x="514350" y="0"/>
                  </a:moveTo>
                  <a:cubicBezTo>
                    <a:pt x="514350" y="0"/>
                    <a:pt x="508000" y="66675"/>
                    <a:pt x="508000" y="215900"/>
                  </a:cubicBezTo>
                  <a:cubicBezTo>
                    <a:pt x="508000" y="365125"/>
                    <a:pt x="499533" y="635000"/>
                    <a:pt x="514350" y="895350"/>
                  </a:cubicBezTo>
                  <a:cubicBezTo>
                    <a:pt x="529167" y="1155700"/>
                    <a:pt x="583142" y="1630892"/>
                    <a:pt x="596900" y="1778000"/>
                  </a:cubicBezTo>
                  <a:cubicBezTo>
                    <a:pt x="596900" y="1778000"/>
                    <a:pt x="890058" y="1764771"/>
                    <a:pt x="1016000" y="1778000"/>
                  </a:cubicBezTo>
                  <a:cubicBezTo>
                    <a:pt x="1141942" y="1791229"/>
                    <a:pt x="1254125" y="1828800"/>
                    <a:pt x="1352550" y="1857375"/>
                  </a:cubicBezTo>
                  <a:cubicBezTo>
                    <a:pt x="1450975" y="1885950"/>
                    <a:pt x="1544108" y="1920346"/>
                    <a:pt x="1606550" y="1949450"/>
                  </a:cubicBezTo>
                  <a:cubicBezTo>
                    <a:pt x="1668992" y="1978554"/>
                    <a:pt x="1692275" y="1992842"/>
                    <a:pt x="1727200" y="2032000"/>
                  </a:cubicBezTo>
                  <a:cubicBezTo>
                    <a:pt x="1762125" y="2071158"/>
                    <a:pt x="1810279" y="2128308"/>
                    <a:pt x="1816100" y="2184400"/>
                  </a:cubicBezTo>
                  <a:cubicBezTo>
                    <a:pt x="1821921" y="2240492"/>
                    <a:pt x="1792817" y="2316692"/>
                    <a:pt x="1762125" y="2368550"/>
                  </a:cubicBezTo>
                  <a:cubicBezTo>
                    <a:pt x="1731433" y="2420408"/>
                    <a:pt x="1715029" y="2441575"/>
                    <a:pt x="1631950" y="2495550"/>
                  </a:cubicBezTo>
                  <a:cubicBezTo>
                    <a:pt x="1548871" y="2549525"/>
                    <a:pt x="1403350" y="2641600"/>
                    <a:pt x="1263650" y="2692400"/>
                  </a:cubicBezTo>
                  <a:cubicBezTo>
                    <a:pt x="1123950" y="2743200"/>
                    <a:pt x="911754" y="2779183"/>
                    <a:pt x="793750" y="2800350"/>
                  </a:cubicBezTo>
                  <a:cubicBezTo>
                    <a:pt x="675746" y="2821517"/>
                    <a:pt x="629708" y="2816225"/>
                    <a:pt x="555625" y="2819400"/>
                  </a:cubicBezTo>
                  <a:cubicBezTo>
                    <a:pt x="481542" y="2822575"/>
                    <a:pt x="383646" y="2808817"/>
                    <a:pt x="349250" y="2806700"/>
                  </a:cubicBezTo>
                  <a:cubicBezTo>
                    <a:pt x="349250" y="2806700"/>
                    <a:pt x="299508" y="2098675"/>
                    <a:pt x="241300" y="1663700"/>
                  </a:cubicBezTo>
                  <a:cubicBezTo>
                    <a:pt x="183092" y="1228725"/>
                    <a:pt x="91546" y="712787"/>
                    <a:pt x="0" y="19685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9" name="组合 38"/>
            <p:cNvGrpSpPr/>
            <p:nvPr/>
          </p:nvGrpSpPr>
          <p:grpSpPr>
            <a:xfrm>
              <a:off x="5722620" y="1248756"/>
              <a:ext cx="1538984" cy="2353142"/>
              <a:chOff x="5722620" y="1248756"/>
              <a:chExt cx="1538984" cy="2353142"/>
            </a:xfrm>
            <a:grpFill/>
          </p:grpSpPr>
          <p:grpSp>
            <p:nvGrpSpPr>
              <p:cNvPr id="50" name="组合 49"/>
              <p:cNvGrpSpPr/>
              <p:nvPr/>
            </p:nvGrpSpPr>
            <p:grpSpPr>
              <a:xfrm>
                <a:off x="5722620" y="1790700"/>
                <a:ext cx="586740" cy="1783080"/>
                <a:chOff x="5722620" y="1790700"/>
                <a:chExt cx="586740" cy="1783080"/>
              </a:xfrm>
              <a:grpFill/>
            </p:grpSpPr>
            <p:sp>
              <p:nvSpPr>
                <p:cNvPr id="56" name="任意多边形: 形状 55"/>
                <p:cNvSpPr/>
                <p:nvPr/>
              </p:nvSpPr>
              <p:spPr>
                <a:xfrm>
                  <a:off x="5722620" y="1813560"/>
                  <a:ext cx="198120" cy="457200"/>
                </a:xfrm>
                <a:custGeom>
                  <a:avLst/>
                  <a:gdLst>
                    <a:gd name="connsiteX0" fmla="*/ 0 w 198120"/>
                    <a:gd name="connsiteY0" fmla="*/ 30480 h 457200"/>
                    <a:gd name="connsiteX1" fmla="*/ 83820 w 198120"/>
                    <a:gd name="connsiteY1" fmla="*/ 457200 h 457200"/>
                    <a:gd name="connsiteX2" fmla="*/ 198120 w 198120"/>
                    <a:gd name="connsiteY2" fmla="*/ 426720 h 457200"/>
                    <a:gd name="connsiteX3" fmla="*/ 144780 w 198120"/>
                    <a:gd name="connsiteY3" fmla="*/ 0 h 457200"/>
                    <a:gd name="connsiteX4" fmla="*/ 0 w 198120"/>
                    <a:gd name="connsiteY4" fmla="*/ 30480 h 457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20" h="457200">
                      <a:moveTo>
                        <a:pt x="0" y="30480"/>
                      </a:moveTo>
                      <a:lnTo>
                        <a:pt x="83820" y="457200"/>
                      </a:lnTo>
                      <a:lnTo>
                        <a:pt x="198120" y="426720"/>
                      </a:lnTo>
                      <a:lnTo>
                        <a:pt x="144780" y="0"/>
                      </a:lnTo>
                      <a:lnTo>
                        <a:pt x="0" y="3048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任意多边形: 形状 56"/>
                <p:cNvSpPr/>
                <p:nvPr/>
              </p:nvSpPr>
              <p:spPr>
                <a:xfrm>
                  <a:off x="5935980" y="1790700"/>
                  <a:ext cx="205740" cy="449580"/>
                </a:xfrm>
                <a:custGeom>
                  <a:avLst/>
                  <a:gdLst>
                    <a:gd name="connsiteX0" fmla="*/ 53340 w 205740"/>
                    <a:gd name="connsiteY0" fmla="*/ 449580 h 449580"/>
                    <a:gd name="connsiteX1" fmla="*/ 205740 w 205740"/>
                    <a:gd name="connsiteY1" fmla="*/ 441960 h 449580"/>
                    <a:gd name="connsiteX2" fmla="*/ 160020 w 205740"/>
                    <a:gd name="connsiteY2" fmla="*/ 0 h 449580"/>
                    <a:gd name="connsiteX3" fmla="*/ 0 w 205740"/>
                    <a:gd name="connsiteY3" fmla="*/ 0 h 449580"/>
                    <a:gd name="connsiteX4" fmla="*/ 53340 w 205740"/>
                    <a:gd name="connsiteY4" fmla="*/ 449580 h 4495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740" h="449580">
                      <a:moveTo>
                        <a:pt x="53340" y="449580"/>
                      </a:moveTo>
                      <a:lnTo>
                        <a:pt x="205740" y="441960"/>
                      </a:lnTo>
                      <a:lnTo>
                        <a:pt x="160020" y="0"/>
                      </a:lnTo>
                      <a:lnTo>
                        <a:pt x="0" y="0"/>
                      </a:lnTo>
                      <a:lnTo>
                        <a:pt x="53340" y="44958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任意多边形: 形状 57"/>
                <p:cNvSpPr/>
                <p:nvPr/>
              </p:nvSpPr>
              <p:spPr>
                <a:xfrm>
                  <a:off x="5814060" y="2377440"/>
                  <a:ext cx="495300" cy="1196340"/>
                </a:xfrm>
                <a:custGeom>
                  <a:avLst/>
                  <a:gdLst>
                    <a:gd name="connsiteX0" fmla="*/ 0 w 495300"/>
                    <a:gd name="connsiteY0" fmla="*/ 45720 h 1196340"/>
                    <a:gd name="connsiteX1" fmla="*/ 228600 w 495300"/>
                    <a:gd name="connsiteY1" fmla="*/ 1196340 h 1196340"/>
                    <a:gd name="connsiteX2" fmla="*/ 495300 w 495300"/>
                    <a:gd name="connsiteY2" fmla="*/ 1173480 h 1196340"/>
                    <a:gd name="connsiteX3" fmla="*/ 358140 w 495300"/>
                    <a:gd name="connsiteY3" fmla="*/ 0 h 1196340"/>
                    <a:gd name="connsiteX4" fmla="*/ 0 w 495300"/>
                    <a:gd name="connsiteY4" fmla="*/ 45720 h 1196340"/>
                    <a:gd name="connsiteX0-1" fmla="*/ 0 w 495300"/>
                    <a:gd name="connsiteY0-2" fmla="*/ 45720 h 1196340"/>
                    <a:gd name="connsiteX1-3" fmla="*/ 228600 w 495300"/>
                    <a:gd name="connsiteY1-4" fmla="*/ 1196340 h 1196340"/>
                    <a:gd name="connsiteX2-5" fmla="*/ 495300 w 495300"/>
                    <a:gd name="connsiteY2-6" fmla="*/ 1173480 h 1196340"/>
                    <a:gd name="connsiteX3-7" fmla="*/ 358140 w 495300"/>
                    <a:gd name="connsiteY3-8" fmla="*/ 0 h 1196340"/>
                    <a:gd name="connsiteX4-9" fmla="*/ 182880 w 495300"/>
                    <a:gd name="connsiteY4-10" fmla="*/ 7620 h 1196340"/>
                    <a:gd name="connsiteX5" fmla="*/ 0 w 495300"/>
                    <a:gd name="connsiteY5" fmla="*/ 45720 h 1196340"/>
                    <a:gd name="connsiteX0-11" fmla="*/ 0 w 495300"/>
                    <a:gd name="connsiteY0-12" fmla="*/ 45720 h 1196340"/>
                    <a:gd name="connsiteX1-13" fmla="*/ 228600 w 495300"/>
                    <a:gd name="connsiteY1-14" fmla="*/ 1196340 h 1196340"/>
                    <a:gd name="connsiteX2-15" fmla="*/ 495300 w 495300"/>
                    <a:gd name="connsiteY2-16" fmla="*/ 1173480 h 1196340"/>
                    <a:gd name="connsiteX3-17" fmla="*/ 441960 w 495300"/>
                    <a:gd name="connsiteY3-18" fmla="*/ 563880 h 1196340"/>
                    <a:gd name="connsiteX4-19" fmla="*/ 358140 w 495300"/>
                    <a:gd name="connsiteY4-20" fmla="*/ 0 h 1196340"/>
                    <a:gd name="connsiteX5-21" fmla="*/ 182880 w 495300"/>
                    <a:gd name="connsiteY5-22" fmla="*/ 7620 h 1196340"/>
                    <a:gd name="connsiteX6" fmla="*/ 0 w 495300"/>
                    <a:gd name="connsiteY6" fmla="*/ 45720 h 119634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 y="connsiteY6"/>
                    </a:cxn>
                  </a:cxnLst>
                  <a:rect l="l" t="t" r="r" b="b"/>
                  <a:pathLst>
                    <a:path w="495300" h="1196340">
                      <a:moveTo>
                        <a:pt x="0" y="45720"/>
                      </a:moveTo>
                      <a:lnTo>
                        <a:pt x="228600" y="1196340"/>
                      </a:lnTo>
                      <a:lnTo>
                        <a:pt x="495300" y="1173480"/>
                      </a:lnTo>
                      <a:cubicBezTo>
                        <a:pt x="472440" y="970280"/>
                        <a:pt x="464820" y="767080"/>
                        <a:pt x="441960" y="563880"/>
                      </a:cubicBezTo>
                      <a:lnTo>
                        <a:pt x="358140" y="0"/>
                      </a:lnTo>
                      <a:cubicBezTo>
                        <a:pt x="297180" y="7620"/>
                        <a:pt x="243840" y="0"/>
                        <a:pt x="182880" y="7620"/>
                      </a:cubicBezTo>
                      <a:lnTo>
                        <a:pt x="0" y="4572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1" name="组合 50"/>
              <p:cNvGrpSpPr/>
              <p:nvPr/>
            </p:nvGrpSpPr>
            <p:grpSpPr>
              <a:xfrm rot="395449">
                <a:off x="6674864" y="1818818"/>
                <a:ext cx="586740" cy="1783080"/>
                <a:chOff x="5722620" y="1790700"/>
                <a:chExt cx="586740" cy="1783080"/>
              </a:xfrm>
              <a:grpFill/>
            </p:grpSpPr>
            <p:sp>
              <p:nvSpPr>
                <p:cNvPr id="53" name="任意多边形: 形状 52"/>
                <p:cNvSpPr/>
                <p:nvPr/>
              </p:nvSpPr>
              <p:spPr>
                <a:xfrm>
                  <a:off x="5722620" y="1813560"/>
                  <a:ext cx="198120" cy="457200"/>
                </a:xfrm>
                <a:custGeom>
                  <a:avLst/>
                  <a:gdLst>
                    <a:gd name="connsiteX0" fmla="*/ 0 w 198120"/>
                    <a:gd name="connsiteY0" fmla="*/ 30480 h 457200"/>
                    <a:gd name="connsiteX1" fmla="*/ 83820 w 198120"/>
                    <a:gd name="connsiteY1" fmla="*/ 457200 h 457200"/>
                    <a:gd name="connsiteX2" fmla="*/ 198120 w 198120"/>
                    <a:gd name="connsiteY2" fmla="*/ 426720 h 457200"/>
                    <a:gd name="connsiteX3" fmla="*/ 144780 w 198120"/>
                    <a:gd name="connsiteY3" fmla="*/ 0 h 457200"/>
                    <a:gd name="connsiteX4" fmla="*/ 0 w 198120"/>
                    <a:gd name="connsiteY4" fmla="*/ 30480 h 457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20" h="457200">
                      <a:moveTo>
                        <a:pt x="0" y="30480"/>
                      </a:moveTo>
                      <a:lnTo>
                        <a:pt x="83820" y="457200"/>
                      </a:lnTo>
                      <a:lnTo>
                        <a:pt x="198120" y="426720"/>
                      </a:lnTo>
                      <a:lnTo>
                        <a:pt x="144780" y="0"/>
                      </a:lnTo>
                      <a:lnTo>
                        <a:pt x="0" y="3048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任意多边形: 形状 53"/>
                <p:cNvSpPr/>
                <p:nvPr/>
              </p:nvSpPr>
              <p:spPr>
                <a:xfrm>
                  <a:off x="5935980" y="1790700"/>
                  <a:ext cx="205740" cy="449580"/>
                </a:xfrm>
                <a:custGeom>
                  <a:avLst/>
                  <a:gdLst>
                    <a:gd name="connsiteX0" fmla="*/ 53340 w 205740"/>
                    <a:gd name="connsiteY0" fmla="*/ 449580 h 449580"/>
                    <a:gd name="connsiteX1" fmla="*/ 205740 w 205740"/>
                    <a:gd name="connsiteY1" fmla="*/ 441960 h 449580"/>
                    <a:gd name="connsiteX2" fmla="*/ 160020 w 205740"/>
                    <a:gd name="connsiteY2" fmla="*/ 0 h 449580"/>
                    <a:gd name="connsiteX3" fmla="*/ 0 w 205740"/>
                    <a:gd name="connsiteY3" fmla="*/ 0 h 449580"/>
                    <a:gd name="connsiteX4" fmla="*/ 53340 w 205740"/>
                    <a:gd name="connsiteY4" fmla="*/ 449580 h 4495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740" h="449580">
                      <a:moveTo>
                        <a:pt x="53340" y="449580"/>
                      </a:moveTo>
                      <a:lnTo>
                        <a:pt x="205740" y="441960"/>
                      </a:lnTo>
                      <a:lnTo>
                        <a:pt x="160020" y="0"/>
                      </a:lnTo>
                      <a:lnTo>
                        <a:pt x="0" y="0"/>
                      </a:lnTo>
                      <a:lnTo>
                        <a:pt x="53340" y="44958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形状 54"/>
                <p:cNvSpPr/>
                <p:nvPr/>
              </p:nvSpPr>
              <p:spPr>
                <a:xfrm>
                  <a:off x="5814060" y="2377440"/>
                  <a:ext cx="495300" cy="1196340"/>
                </a:xfrm>
                <a:custGeom>
                  <a:avLst/>
                  <a:gdLst>
                    <a:gd name="connsiteX0" fmla="*/ 0 w 495300"/>
                    <a:gd name="connsiteY0" fmla="*/ 45720 h 1196340"/>
                    <a:gd name="connsiteX1" fmla="*/ 228600 w 495300"/>
                    <a:gd name="connsiteY1" fmla="*/ 1196340 h 1196340"/>
                    <a:gd name="connsiteX2" fmla="*/ 495300 w 495300"/>
                    <a:gd name="connsiteY2" fmla="*/ 1173480 h 1196340"/>
                    <a:gd name="connsiteX3" fmla="*/ 358140 w 495300"/>
                    <a:gd name="connsiteY3" fmla="*/ 0 h 1196340"/>
                    <a:gd name="connsiteX4" fmla="*/ 0 w 495300"/>
                    <a:gd name="connsiteY4" fmla="*/ 45720 h 1196340"/>
                    <a:gd name="connsiteX0-1" fmla="*/ 0 w 495300"/>
                    <a:gd name="connsiteY0-2" fmla="*/ 45720 h 1196340"/>
                    <a:gd name="connsiteX1-3" fmla="*/ 228600 w 495300"/>
                    <a:gd name="connsiteY1-4" fmla="*/ 1196340 h 1196340"/>
                    <a:gd name="connsiteX2-5" fmla="*/ 495300 w 495300"/>
                    <a:gd name="connsiteY2-6" fmla="*/ 1173480 h 1196340"/>
                    <a:gd name="connsiteX3-7" fmla="*/ 358140 w 495300"/>
                    <a:gd name="connsiteY3-8" fmla="*/ 0 h 1196340"/>
                    <a:gd name="connsiteX4-9" fmla="*/ 182880 w 495300"/>
                    <a:gd name="connsiteY4-10" fmla="*/ 7620 h 1196340"/>
                    <a:gd name="connsiteX5" fmla="*/ 0 w 495300"/>
                    <a:gd name="connsiteY5" fmla="*/ 45720 h 1196340"/>
                    <a:gd name="connsiteX0-11" fmla="*/ 0 w 495300"/>
                    <a:gd name="connsiteY0-12" fmla="*/ 45720 h 1196340"/>
                    <a:gd name="connsiteX1-13" fmla="*/ 228600 w 495300"/>
                    <a:gd name="connsiteY1-14" fmla="*/ 1196340 h 1196340"/>
                    <a:gd name="connsiteX2-15" fmla="*/ 495300 w 495300"/>
                    <a:gd name="connsiteY2-16" fmla="*/ 1173480 h 1196340"/>
                    <a:gd name="connsiteX3-17" fmla="*/ 441960 w 495300"/>
                    <a:gd name="connsiteY3-18" fmla="*/ 563880 h 1196340"/>
                    <a:gd name="connsiteX4-19" fmla="*/ 358140 w 495300"/>
                    <a:gd name="connsiteY4-20" fmla="*/ 0 h 1196340"/>
                    <a:gd name="connsiteX5-21" fmla="*/ 182880 w 495300"/>
                    <a:gd name="connsiteY5-22" fmla="*/ 7620 h 1196340"/>
                    <a:gd name="connsiteX6" fmla="*/ 0 w 495300"/>
                    <a:gd name="connsiteY6" fmla="*/ 45720 h 119634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 y="connsiteY6"/>
                    </a:cxn>
                  </a:cxnLst>
                  <a:rect l="l" t="t" r="r" b="b"/>
                  <a:pathLst>
                    <a:path w="495300" h="1196340">
                      <a:moveTo>
                        <a:pt x="0" y="45720"/>
                      </a:moveTo>
                      <a:lnTo>
                        <a:pt x="228600" y="1196340"/>
                      </a:lnTo>
                      <a:lnTo>
                        <a:pt x="495300" y="1173480"/>
                      </a:lnTo>
                      <a:cubicBezTo>
                        <a:pt x="472440" y="970280"/>
                        <a:pt x="464820" y="767080"/>
                        <a:pt x="441960" y="563880"/>
                      </a:cubicBezTo>
                      <a:lnTo>
                        <a:pt x="358140" y="0"/>
                      </a:lnTo>
                      <a:cubicBezTo>
                        <a:pt x="297180" y="7620"/>
                        <a:pt x="243840" y="0"/>
                        <a:pt x="182880" y="7620"/>
                      </a:cubicBezTo>
                      <a:lnTo>
                        <a:pt x="0" y="4572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2" name="任意多边形: 形状 51"/>
              <p:cNvSpPr/>
              <p:nvPr/>
            </p:nvSpPr>
            <p:spPr>
              <a:xfrm>
                <a:off x="6179820" y="1248756"/>
                <a:ext cx="533400" cy="2210723"/>
              </a:xfrm>
              <a:custGeom>
                <a:avLst/>
                <a:gdLst>
                  <a:gd name="connsiteX0" fmla="*/ 0 w 533400"/>
                  <a:gd name="connsiteY0" fmla="*/ 30480 h 2202180"/>
                  <a:gd name="connsiteX1" fmla="*/ 266700 w 533400"/>
                  <a:gd name="connsiteY1" fmla="*/ 2194560 h 2202180"/>
                  <a:gd name="connsiteX2" fmla="*/ 533400 w 533400"/>
                  <a:gd name="connsiteY2" fmla="*/ 2202180 h 2202180"/>
                  <a:gd name="connsiteX3" fmla="*/ 365760 w 533400"/>
                  <a:gd name="connsiteY3" fmla="*/ 0 h 2202180"/>
                  <a:gd name="connsiteX4" fmla="*/ 0 w 533400"/>
                  <a:gd name="connsiteY4" fmla="*/ 30480 h 2202180"/>
                  <a:gd name="connsiteX0-1" fmla="*/ 0 w 533400"/>
                  <a:gd name="connsiteY0-2" fmla="*/ 30480 h 2202180"/>
                  <a:gd name="connsiteX1-3" fmla="*/ 175260 w 533400"/>
                  <a:gd name="connsiteY1-4" fmla="*/ 1203960 h 2202180"/>
                  <a:gd name="connsiteX2-5" fmla="*/ 266700 w 533400"/>
                  <a:gd name="connsiteY2-6" fmla="*/ 2194560 h 2202180"/>
                  <a:gd name="connsiteX3-7" fmla="*/ 533400 w 533400"/>
                  <a:gd name="connsiteY3-8" fmla="*/ 2202180 h 2202180"/>
                  <a:gd name="connsiteX4-9" fmla="*/ 365760 w 533400"/>
                  <a:gd name="connsiteY4-10" fmla="*/ 0 h 2202180"/>
                  <a:gd name="connsiteX5" fmla="*/ 0 w 533400"/>
                  <a:gd name="connsiteY5" fmla="*/ 30480 h 2202180"/>
                  <a:gd name="connsiteX0-11" fmla="*/ 0 w 533400"/>
                  <a:gd name="connsiteY0-12" fmla="*/ 39023 h 2210723"/>
                  <a:gd name="connsiteX1-13" fmla="*/ 175260 w 533400"/>
                  <a:gd name="connsiteY1-14" fmla="*/ 1212503 h 2210723"/>
                  <a:gd name="connsiteX2-15" fmla="*/ 266700 w 533400"/>
                  <a:gd name="connsiteY2-16" fmla="*/ 2203103 h 2210723"/>
                  <a:gd name="connsiteX3-17" fmla="*/ 533400 w 533400"/>
                  <a:gd name="connsiteY3-18" fmla="*/ 2210723 h 2210723"/>
                  <a:gd name="connsiteX4-19" fmla="*/ 365760 w 533400"/>
                  <a:gd name="connsiteY4-20" fmla="*/ 8543 h 2210723"/>
                  <a:gd name="connsiteX5-21" fmla="*/ 175260 w 533400"/>
                  <a:gd name="connsiteY5-22" fmla="*/ 923 h 2210723"/>
                  <a:gd name="connsiteX6" fmla="*/ 0 w 533400"/>
                  <a:gd name="connsiteY6" fmla="*/ 39023 h 2210723"/>
                  <a:gd name="connsiteX0-23" fmla="*/ 0 w 533400"/>
                  <a:gd name="connsiteY0-24" fmla="*/ 39023 h 2210723"/>
                  <a:gd name="connsiteX1-25" fmla="*/ 175260 w 533400"/>
                  <a:gd name="connsiteY1-26" fmla="*/ 1212503 h 2210723"/>
                  <a:gd name="connsiteX2-27" fmla="*/ 266700 w 533400"/>
                  <a:gd name="connsiteY2-28" fmla="*/ 2203103 h 2210723"/>
                  <a:gd name="connsiteX3-29" fmla="*/ 533400 w 533400"/>
                  <a:gd name="connsiteY3-30" fmla="*/ 2210723 h 2210723"/>
                  <a:gd name="connsiteX4-31" fmla="*/ 365760 w 533400"/>
                  <a:gd name="connsiteY4-32" fmla="*/ 8543 h 2210723"/>
                  <a:gd name="connsiteX5-33" fmla="*/ 175260 w 533400"/>
                  <a:gd name="connsiteY5-34" fmla="*/ 923 h 2210723"/>
                  <a:gd name="connsiteX6-35" fmla="*/ 0 w 533400"/>
                  <a:gd name="connsiteY6-36" fmla="*/ 39023 h 221072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35" y="connsiteY6-36"/>
                  </a:cxn>
                </a:cxnLst>
                <a:rect l="l" t="t" r="r" b="b"/>
                <a:pathLst>
                  <a:path w="533400" h="2210723">
                    <a:moveTo>
                      <a:pt x="0" y="39023"/>
                    </a:moveTo>
                    <a:cubicBezTo>
                      <a:pt x="45720" y="430183"/>
                      <a:pt x="129540" y="821343"/>
                      <a:pt x="175260" y="1212503"/>
                    </a:cubicBezTo>
                    <a:lnTo>
                      <a:pt x="266700" y="2203103"/>
                    </a:lnTo>
                    <a:lnTo>
                      <a:pt x="533400" y="2210723"/>
                    </a:lnTo>
                    <a:cubicBezTo>
                      <a:pt x="477520" y="1476663"/>
                      <a:pt x="406400" y="750223"/>
                      <a:pt x="365760" y="8543"/>
                    </a:cubicBezTo>
                    <a:cubicBezTo>
                      <a:pt x="302260" y="13623"/>
                      <a:pt x="238760" y="-4157"/>
                      <a:pt x="175260" y="923"/>
                    </a:cubicBezTo>
                    <a:lnTo>
                      <a:pt x="0" y="3902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0" name="组合 39"/>
            <p:cNvGrpSpPr/>
            <p:nvPr/>
          </p:nvGrpSpPr>
          <p:grpSpPr>
            <a:xfrm>
              <a:off x="8932792" y="1225159"/>
              <a:ext cx="1538984" cy="2353142"/>
              <a:chOff x="5722620" y="1248756"/>
              <a:chExt cx="1538984" cy="2353142"/>
            </a:xfrm>
            <a:grpFill/>
          </p:grpSpPr>
          <p:grpSp>
            <p:nvGrpSpPr>
              <p:cNvPr id="41" name="组合 40"/>
              <p:cNvGrpSpPr/>
              <p:nvPr/>
            </p:nvGrpSpPr>
            <p:grpSpPr>
              <a:xfrm>
                <a:off x="5722620" y="1790700"/>
                <a:ext cx="586740" cy="1783080"/>
                <a:chOff x="5722620" y="1790700"/>
                <a:chExt cx="586740" cy="1783080"/>
              </a:xfrm>
              <a:grpFill/>
            </p:grpSpPr>
            <p:sp>
              <p:nvSpPr>
                <p:cNvPr id="47" name="任意多边形: 形状 46"/>
                <p:cNvSpPr/>
                <p:nvPr/>
              </p:nvSpPr>
              <p:spPr>
                <a:xfrm>
                  <a:off x="5722620" y="1813560"/>
                  <a:ext cx="198120" cy="457200"/>
                </a:xfrm>
                <a:custGeom>
                  <a:avLst/>
                  <a:gdLst>
                    <a:gd name="connsiteX0" fmla="*/ 0 w 198120"/>
                    <a:gd name="connsiteY0" fmla="*/ 30480 h 457200"/>
                    <a:gd name="connsiteX1" fmla="*/ 83820 w 198120"/>
                    <a:gd name="connsiteY1" fmla="*/ 457200 h 457200"/>
                    <a:gd name="connsiteX2" fmla="*/ 198120 w 198120"/>
                    <a:gd name="connsiteY2" fmla="*/ 426720 h 457200"/>
                    <a:gd name="connsiteX3" fmla="*/ 144780 w 198120"/>
                    <a:gd name="connsiteY3" fmla="*/ 0 h 457200"/>
                    <a:gd name="connsiteX4" fmla="*/ 0 w 198120"/>
                    <a:gd name="connsiteY4" fmla="*/ 30480 h 457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20" h="457200">
                      <a:moveTo>
                        <a:pt x="0" y="30480"/>
                      </a:moveTo>
                      <a:lnTo>
                        <a:pt x="83820" y="457200"/>
                      </a:lnTo>
                      <a:lnTo>
                        <a:pt x="198120" y="426720"/>
                      </a:lnTo>
                      <a:lnTo>
                        <a:pt x="144780" y="0"/>
                      </a:lnTo>
                      <a:lnTo>
                        <a:pt x="0" y="3048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任意多边形: 形状 47"/>
                <p:cNvSpPr/>
                <p:nvPr/>
              </p:nvSpPr>
              <p:spPr>
                <a:xfrm>
                  <a:off x="5935980" y="1790700"/>
                  <a:ext cx="205740" cy="449580"/>
                </a:xfrm>
                <a:custGeom>
                  <a:avLst/>
                  <a:gdLst>
                    <a:gd name="connsiteX0" fmla="*/ 53340 w 205740"/>
                    <a:gd name="connsiteY0" fmla="*/ 449580 h 449580"/>
                    <a:gd name="connsiteX1" fmla="*/ 205740 w 205740"/>
                    <a:gd name="connsiteY1" fmla="*/ 441960 h 449580"/>
                    <a:gd name="connsiteX2" fmla="*/ 160020 w 205740"/>
                    <a:gd name="connsiteY2" fmla="*/ 0 h 449580"/>
                    <a:gd name="connsiteX3" fmla="*/ 0 w 205740"/>
                    <a:gd name="connsiteY3" fmla="*/ 0 h 449580"/>
                    <a:gd name="connsiteX4" fmla="*/ 53340 w 205740"/>
                    <a:gd name="connsiteY4" fmla="*/ 449580 h 4495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740" h="449580">
                      <a:moveTo>
                        <a:pt x="53340" y="449580"/>
                      </a:moveTo>
                      <a:lnTo>
                        <a:pt x="205740" y="441960"/>
                      </a:lnTo>
                      <a:lnTo>
                        <a:pt x="160020" y="0"/>
                      </a:lnTo>
                      <a:lnTo>
                        <a:pt x="0" y="0"/>
                      </a:lnTo>
                      <a:lnTo>
                        <a:pt x="53340" y="44958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任意多边形: 形状 48"/>
                <p:cNvSpPr/>
                <p:nvPr/>
              </p:nvSpPr>
              <p:spPr>
                <a:xfrm>
                  <a:off x="5814060" y="2377440"/>
                  <a:ext cx="495300" cy="1196340"/>
                </a:xfrm>
                <a:custGeom>
                  <a:avLst/>
                  <a:gdLst>
                    <a:gd name="connsiteX0" fmla="*/ 0 w 495300"/>
                    <a:gd name="connsiteY0" fmla="*/ 45720 h 1196340"/>
                    <a:gd name="connsiteX1" fmla="*/ 228600 w 495300"/>
                    <a:gd name="connsiteY1" fmla="*/ 1196340 h 1196340"/>
                    <a:gd name="connsiteX2" fmla="*/ 495300 w 495300"/>
                    <a:gd name="connsiteY2" fmla="*/ 1173480 h 1196340"/>
                    <a:gd name="connsiteX3" fmla="*/ 358140 w 495300"/>
                    <a:gd name="connsiteY3" fmla="*/ 0 h 1196340"/>
                    <a:gd name="connsiteX4" fmla="*/ 0 w 495300"/>
                    <a:gd name="connsiteY4" fmla="*/ 45720 h 1196340"/>
                    <a:gd name="connsiteX0-1" fmla="*/ 0 w 495300"/>
                    <a:gd name="connsiteY0-2" fmla="*/ 45720 h 1196340"/>
                    <a:gd name="connsiteX1-3" fmla="*/ 228600 w 495300"/>
                    <a:gd name="connsiteY1-4" fmla="*/ 1196340 h 1196340"/>
                    <a:gd name="connsiteX2-5" fmla="*/ 495300 w 495300"/>
                    <a:gd name="connsiteY2-6" fmla="*/ 1173480 h 1196340"/>
                    <a:gd name="connsiteX3-7" fmla="*/ 358140 w 495300"/>
                    <a:gd name="connsiteY3-8" fmla="*/ 0 h 1196340"/>
                    <a:gd name="connsiteX4-9" fmla="*/ 182880 w 495300"/>
                    <a:gd name="connsiteY4-10" fmla="*/ 7620 h 1196340"/>
                    <a:gd name="connsiteX5" fmla="*/ 0 w 495300"/>
                    <a:gd name="connsiteY5" fmla="*/ 45720 h 1196340"/>
                    <a:gd name="connsiteX0-11" fmla="*/ 0 w 495300"/>
                    <a:gd name="connsiteY0-12" fmla="*/ 45720 h 1196340"/>
                    <a:gd name="connsiteX1-13" fmla="*/ 228600 w 495300"/>
                    <a:gd name="connsiteY1-14" fmla="*/ 1196340 h 1196340"/>
                    <a:gd name="connsiteX2-15" fmla="*/ 495300 w 495300"/>
                    <a:gd name="connsiteY2-16" fmla="*/ 1173480 h 1196340"/>
                    <a:gd name="connsiteX3-17" fmla="*/ 441960 w 495300"/>
                    <a:gd name="connsiteY3-18" fmla="*/ 563880 h 1196340"/>
                    <a:gd name="connsiteX4-19" fmla="*/ 358140 w 495300"/>
                    <a:gd name="connsiteY4-20" fmla="*/ 0 h 1196340"/>
                    <a:gd name="connsiteX5-21" fmla="*/ 182880 w 495300"/>
                    <a:gd name="connsiteY5-22" fmla="*/ 7620 h 1196340"/>
                    <a:gd name="connsiteX6" fmla="*/ 0 w 495300"/>
                    <a:gd name="connsiteY6" fmla="*/ 45720 h 119634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 y="connsiteY6"/>
                    </a:cxn>
                  </a:cxnLst>
                  <a:rect l="l" t="t" r="r" b="b"/>
                  <a:pathLst>
                    <a:path w="495300" h="1196340">
                      <a:moveTo>
                        <a:pt x="0" y="45720"/>
                      </a:moveTo>
                      <a:lnTo>
                        <a:pt x="228600" y="1196340"/>
                      </a:lnTo>
                      <a:lnTo>
                        <a:pt x="495300" y="1173480"/>
                      </a:lnTo>
                      <a:cubicBezTo>
                        <a:pt x="472440" y="970280"/>
                        <a:pt x="464820" y="767080"/>
                        <a:pt x="441960" y="563880"/>
                      </a:cubicBezTo>
                      <a:lnTo>
                        <a:pt x="358140" y="0"/>
                      </a:lnTo>
                      <a:cubicBezTo>
                        <a:pt x="297180" y="7620"/>
                        <a:pt x="243840" y="0"/>
                        <a:pt x="182880" y="7620"/>
                      </a:cubicBezTo>
                      <a:lnTo>
                        <a:pt x="0" y="4572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2" name="组合 41"/>
              <p:cNvGrpSpPr/>
              <p:nvPr/>
            </p:nvGrpSpPr>
            <p:grpSpPr>
              <a:xfrm rot="395449">
                <a:off x="6674864" y="1818818"/>
                <a:ext cx="586740" cy="1783080"/>
                <a:chOff x="5722620" y="1790700"/>
                <a:chExt cx="586740" cy="1783080"/>
              </a:xfrm>
              <a:grpFill/>
            </p:grpSpPr>
            <p:sp>
              <p:nvSpPr>
                <p:cNvPr id="44" name="任意多边形: 形状 43"/>
                <p:cNvSpPr/>
                <p:nvPr/>
              </p:nvSpPr>
              <p:spPr>
                <a:xfrm>
                  <a:off x="5722620" y="1813560"/>
                  <a:ext cx="198120" cy="457200"/>
                </a:xfrm>
                <a:custGeom>
                  <a:avLst/>
                  <a:gdLst>
                    <a:gd name="connsiteX0" fmla="*/ 0 w 198120"/>
                    <a:gd name="connsiteY0" fmla="*/ 30480 h 457200"/>
                    <a:gd name="connsiteX1" fmla="*/ 83820 w 198120"/>
                    <a:gd name="connsiteY1" fmla="*/ 457200 h 457200"/>
                    <a:gd name="connsiteX2" fmla="*/ 198120 w 198120"/>
                    <a:gd name="connsiteY2" fmla="*/ 426720 h 457200"/>
                    <a:gd name="connsiteX3" fmla="*/ 144780 w 198120"/>
                    <a:gd name="connsiteY3" fmla="*/ 0 h 457200"/>
                    <a:gd name="connsiteX4" fmla="*/ 0 w 198120"/>
                    <a:gd name="connsiteY4" fmla="*/ 30480 h 457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20" h="457200">
                      <a:moveTo>
                        <a:pt x="0" y="30480"/>
                      </a:moveTo>
                      <a:lnTo>
                        <a:pt x="83820" y="457200"/>
                      </a:lnTo>
                      <a:lnTo>
                        <a:pt x="198120" y="426720"/>
                      </a:lnTo>
                      <a:lnTo>
                        <a:pt x="144780" y="0"/>
                      </a:lnTo>
                      <a:lnTo>
                        <a:pt x="0" y="3048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任意多边形: 形状 44"/>
                <p:cNvSpPr/>
                <p:nvPr/>
              </p:nvSpPr>
              <p:spPr>
                <a:xfrm>
                  <a:off x="5935980" y="1790700"/>
                  <a:ext cx="205740" cy="449580"/>
                </a:xfrm>
                <a:custGeom>
                  <a:avLst/>
                  <a:gdLst>
                    <a:gd name="connsiteX0" fmla="*/ 53340 w 205740"/>
                    <a:gd name="connsiteY0" fmla="*/ 449580 h 449580"/>
                    <a:gd name="connsiteX1" fmla="*/ 205740 w 205740"/>
                    <a:gd name="connsiteY1" fmla="*/ 441960 h 449580"/>
                    <a:gd name="connsiteX2" fmla="*/ 160020 w 205740"/>
                    <a:gd name="connsiteY2" fmla="*/ 0 h 449580"/>
                    <a:gd name="connsiteX3" fmla="*/ 0 w 205740"/>
                    <a:gd name="connsiteY3" fmla="*/ 0 h 449580"/>
                    <a:gd name="connsiteX4" fmla="*/ 53340 w 205740"/>
                    <a:gd name="connsiteY4" fmla="*/ 449580 h 4495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740" h="449580">
                      <a:moveTo>
                        <a:pt x="53340" y="449580"/>
                      </a:moveTo>
                      <a:lnTo>
                        <a:pt x="205740" y="441960"/>
                      </a:lnTo>
                      <a:lnTo>
                        <a:pt x="160020" y="0"/>
                      </a:lnTo>
                      <a:lnTo>
                        <a:pt x="0" y="0"/>
                      </a:lnTo>
                      <a:lnTo>
                        <a:pt x="53340" y="44958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任意多边形: 形状 45"/>
                <p:cNvSpPr/>
                <p:nvPr/>
              </p:nvSpPr>
              <p:spPr>
                <a:xfrm>
                  <a:off x="5814060" y="2377440"/>
                  <a:ext cx="495300" cy="1196340"/>
                </a:xfrm>
                <a:custGeom>
                  <a:avLst/>
                  <a:gdLst>
                    <a:gd name="connsiteX0" fmla="*/ 0 w 495300"/>
                    <a:gd name="connsiteY0" fmla="*/ 45720 h 1196340"/>
                    <a:gd name="connsiteX1" fmla="*/ 228600 w 495300"/>
                    <a:gd name="connsiteY1" fmla="*/ 1196340 h 1196340"/>
                    <a:gd name="connsiteX2" fmla="*/ 495300 w 495300"/>
                    <a:gd name="connsiteY2" fmla="*/ 1173480 h 1196340"/>
                    <a:gd name="connsiteX3" fmla="*/ 358140 w 495300"/>
                    <a:gd name="connsiteY3" fmla="*/ 0 h 1196340"/>
                    <a:gd name="connsiteX4" fmla="*/ 0 w 495300"/>
                    <a:gd name="connsiteY4" fmla="*/ 45720 h 1196340"/>
                    <a:gd name="connsiteX0-1" fmla="*/ 0 w 495300"/>
                    <a:gd name="connsiteY0-2" fmla="*/ 45720 h 1196340"/>
                    <a:gd name="connsiteX1-3" fmla="*/ 228600 w 495300"/>
                    <a:gd name="connsiteY1-4" fmla="*/ 1196340 h 1196340"/>
                    <a:gd name="connsiteX2-5" fmla="*/ 495300 w 495300"/>
                    <a:gd name="connsiteY2-6" fmla="*/ 1173480 h 1196340"/>
                    <a:gd name="connsiteX3-7" fmla="*/ 358140 w 495300"/>
                    <a:gd name="connsiteY3-8" fmla="*/ 0 h 1196340"/>
                    <a:gd name="connsiteX4-9" fmla="*/ 182880 w 495300"/>
                    <a:gd name="connsiteY4-10" fmla="*/ 7620 h 1196340"/>
                    <a:gd name="connsiteX5" fmla="*/ 0 w 495300"/>
                    <a:gd name="connsiteY5" fmla="*/ 45720 h 1196340"/>
                    <a:gd name="connsiteX0-11" fmla="*/ 0 w 495300"/>
                    <a:gd name="connsiteY0-12" fmla="*/ 45720 h 1196340"/>
                    <a:gd name="connsiteX1-13" fmla="*/ 228600 w 495300"/>
                    <a:gd name="connsiteY1-14" fmla="*/ 1196340 h 1196340"/>
                    <a:gd name="connsiteX2-15" fmla="*/ 495300 w 495300"/>
                    <a:gd name="connsiteY2-16" fmla="*/ 1173480 h 1196340"/>
                    <a:gd name="connsiteX3-17" fmla="*/ 441960 w 495300"/>
                    <a:gd name="connsiteY3-18" fmla="*/ 563880 h 1196340"/>
                    <a:gd name="connsiteX4-19" fmla="*/ 358140 w 495300"/>
                    <a:gd name="connsiteY4-20" fmla="*/ 0 h 1196340"/>
                    <a:gd name="connsiteX5-21" fmla="*/ 182880 w 495300"/>
                    <a:gd name="connsiteY5-22" fmla="*/ 7620 h 1196340"/>
                    <a:gd name="connsiteX6" fmla="*/ 0 w 495300"/>
                    <a:gd name="connsiteY6" fmla="*/ 45720 h 119634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 y="connsiteY6"/>
                    </a:cxn>
                  </a:cxnLst>
                  <a:rect l="l" t="t" r="r" b="b"/>
                  <a:pathLst>
                    <a:path w="495300" h="1196340">
                      <a:moveTo>
                        <a:pt x="0" y="45720"/>
                      </a:moveTo>
                      <a:lnTo>
                        <a:pt x="228600" y="1196340"/>
                      </a:lnTo>
                      <a:lnTo>
                        <a:pt x="495300" y="1173480"/>
                      </a:lnTo>
                      <a:cubicBezTo>
                        <a:pt x="472440" y="970280"/>
                        <a:pt x="464820" y="767080"/>
                        <a:pt x="441960" y="563880"/>
                      </a:cubicBezTo>
                      <a:lnTo>
                        <a:pt x="358140" y="0"/>
                      </a:lnTo>
                      <a:cubicBezTo>
                        <a:pt x="297180" y="7620"/>
                        <a:pt x="243840" y="0"/>
                        <a:pt x="182880" y="7620"/>
                      </a:cubicBezTo>
                      <a:lnTo>
                        <a:pt x="0" y="4572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3" name="任意多边形: 形状 42"/>
              <p:cNvSpPr/>
              <p:nvPr/>
            </p:nvSpPr>
            <p:spPr>
              <a:xfrm>
                <a:off x="6179820" y="1248756"/>
                <a:ext cx="533400" cy="2210723"/>
              </a:xfrm>
              <a:custGeom>
                <a:avLst/>
                <a:gdLst>
                  <a:gd name="connsiteX0" fmla="*/ 0 w 533400"/>
                  <a:gd name="connsiteY0" fmla="*/ 30480 h 2202180"/>
                  <a:gd name="connsiteX1" fmla="*/ 266700 w 533400"/>
                  <a:gd name="connsiteY1" fmla="*/ 2194560 h 2202180"/>
                  <a:gd name="connsiteX2" fmla="*/ 533400 w 533400"/>
                  <a:gd name="connsiteY2" fmla="*/ 2202180 h 2202180"/>
                  <a:gd name="connsiteX3" fmla="*/ 365760 w 533400"/>
                  <a:gd name="connsiteY3" fmla="*/ 0 h 2202180"/>
                  <a:gd name="connsiteX4" fmla="*/ 0 w 533400"/>
                  <a:gd name="connsiteY4" fmla="*/ 30480 h 2202180"/>
                  <a:gd name="connsiteX0-1" fmla="*/ 0 w 533400"/>
                  <a:gd name="connsiteY0-2" fmla="*/ 30480 h 2202180"/>
                  <a:gd name="connsiteX1-3" fmla="*/ 175260 w 533400"/>
                  <a:gd name="connsiteY1-4" fmla="*/ 1203960 h 2202180"/>
                  <a:gd name="connsiteX2-5" fmla="*/ 266700 w 533400"/>
                  <a:gd name="connsiteY2-6" fmla="*/ 2194560 h 2202180"/>
                  <a:gd name="connsiteX3-7" fmla="*/ 533400 w 533400"/>
                  <a:gd name="connsiteY3-8" fmla="*/ 2202180 h 2202180"/>
                  <a:gd name="connsiteX4-9" fmla="*/ 365760 w 533400"/>
                  <a:gd name="connsiteY4-10" fmla="*/ 0 h 2202180"/>
                  <a:gd name="connsiteX5" fmla="*/ 0 w 533400"/>
                  <a:gd name="connsiteY5" fmla="*/ 30480 h 2202180"/>
                  <a:gd name="connsiteX0-11" fmla="*/ 0 w 533400"/>
                  <a:gd name="connsiteY0-12" fmla="*/ 39023 h 2210723"/>
                  <a:gd name="connsiteX1-13" fmla="*/ 175260 w 533400"/>
                  <a:gd name="connsiteY1-14" fmla="*/ 1212503 h 2210723"/>
                  <a:gd name="connsiteX2-15" fmla="*/ 266700 w 533400"/>
                  <a:gd name="connsiteY2-16" fmla="*/ 2203103 h 2210723"/>
                  <a:gd name="connsiteX3-17" fmla="*/ 533400 w 533400"/>
                  <a:gd name="connsiteY3-18" fmla="*/ 2210723 h 2210723"/>
                  <a:gd name="connsiteX4-19" fmla="*/ 365760 w 533400"/>
                  <a:gd name="connsiteY4-20" fmla="*/ 8543 h 2210723"/>
                  <a:gd name="connsiteX5-21" fmla="*/ 175260 w 533400"/>
                  <a:gd name="connsiteY5-22" fmla="*/ 923 h 2210723"/>
                  <a:gd name="connsiteX6" fmla="*/ 0 w 533400"/>
                  <a:gd name="connsiteY6" fmla="*/ 39023 h 2210723"/>
                  <a:gd name="connsiteX0-23" fmla="*/ 0 w 533400"/>
                  <a:gd name="connsiteY0-24" fmla="*/ 39023 h 2210723"/>
                  <a:gd name="connsiteX1-25" fmla="*/ 175260 w 533400"/>
                  <a:gd name="connsiteY1-26" fmla="*/ 1212503 h 2210723"/>
                  <a:gd name="connsiteX2-27" fmla="*/ 266700 w 533400"/>
                  <a:gd name="connsiteY2-28" fmla="*/ 2203103 h 2210723"/>
                  <a:gd name="connsiteX3-29" fmla="*/ 533400 w 533400"/>
                  <a:gd name="connsiteY3-30" fmla="*/ 2210723 h 2210723"/>
                  <a:gd name="connsiteX4-31" fmla="*/ 365760 w 533400"/>
                  <a:gd name="connsiteY4-32" fmla="*/ 8543 h 2210723"/>
                  <a:gd name="connsiteX5-33" fmla="*/ 175260 w 533400"/>
                  <a:gd name="connsiteY5-34" fmla="*/ 923 h 2210723"/>
                  <a:gd name="connsiteX6-35" fmla="*/ 0 w 533400"/>
                  <a:gd name="connsiteY6-36" fmla="*/ 39023 h 221072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35" y="connsiteY6-36"/>
                  </a:cxn>
                </a:cxnLst>
                <a:rect l="l" t="t" r="r" b="b"/>
                <a:pathLst>
                  <a:path w="533400" h="2210723">
                    <a:moveTo>
                      <a:pt x="0" y="39023"/>
                    </a:moveTo>
                    <a:cubicBezTo>
                      <a:pt x="45720" y="430183"/>
                      <a:pt x="129540" y="821343"/>
                      <a:pt x="175260" y="1212503"/>
                    </a:cubicBezTo>
                    <a:lnTo>
                      <a:pt x="266700" y="2203103"/>
                    </a:lnTo>
                    <a:lnTo>
                      <a:pt x="533400" y="2210723"/>
                    </a:lnTo>
                    <a:cubicBezTo>
                      <a:pt x="477520" y="1476663"/>
                      <a:pt x="406400" y="750223"/>
                      <a:pt x="365760" y="8543"/>
                    </a:cubicBezTo>
                    <a:cubicBezTo>
                      <a:pt x="302260" y="13623"/>
                      <a:pt x="238760" y="-4157"/>
                      <a:pt x="175260" y="923"/>
                    </a:cubicBezTo>
                    <a:lnTo>
                      <a:pt x="0" y="3902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4" name="矩形 3">
            <a:extLst>
              <a:ext uri="{FF2B5EF4-FFF2-40B4-BE49-F238E27FC236}">
                <a16:creationId xmlns:a16="http://schemas.microsoft.com/office/drawing/2014/main" id="{C9FE7C04-7614-451E-94DE-F35A15BAA9D5}"/>
              </a:ext>
            </a:extLst>
          </p:cNvPr>
          <p:cNvSpPr/>
          <p:nvPr/>
        </p:nvSpPr>
        <p:spPr>
          <a:xfrm>
            <a:off x="5853344" y="1973467"/>
            <a:ext cx="5319143" cy="3893502"/>
          </a:xfrm>
          <a:prstGeom prst="rect">
            <a:avLst/>
          </a:prstGeom>
        </p:spPr>
        <p:txBody>
          <a:bodyPr wrap="square">
            <a:spAutoFit/>
          </a:bodyPr>
          <a:lstStyle/>
          <a:p>
            <a:pPr marL="342900" marR="0" lvl="0" indent="-342900" algn="just">
              <a:lnSpc>
                <a:spcPct val="200000"/>
              </a:lnSpc>
              <a:spcBef>
                <a:spcPts val="0"/>
              </a:spcBef>
              <a:spcAft>
                <a:spcPts val="0"/>
              </a:spcAft>
              <a:buFont typeface="等线" panose="02010600030101010101" pitchFamily="2" charset="-122"/>
              <a:buChar char="-"/>
            </a:pPr>
            <a:r>
              <a:rPr lang="zh-CN" altLang="en-US" sz="2400" b="1" kern="100" dirty="0">
                <a:solidFill>
                  <a:srgbClr val="F58BA1"/>
                </a:solidFill>
                <a:latin typeface="等线" panose="02010600030101010101" pitchFamily="2" charset="-122"/>
                <a:cs typeface="Times New Roman" panose="02020603050405020304" pitchFamily="18" charset="0"/>
              </a:rPr>
              <a:t>弹幕文本数据分析</a:t>
            </a:r>
            <a:endParaRPr lang="en-US" altLang="zh-CN" sz="2400" b="1" kern="100" dirty="0">
              <a:solidFill>
                <a:srgbClr val="F58BA1"/>
              </a:solidFill>
              <a:latin typeface="等线" panose="02010600030101010101" pitchFamily="2" charset="-122"/>
              <a:cs typeface="Times New Roman" panose="02020603050405020304" pitchFamily="18" charset="0"/>
            </a:endParaRPr>
          </a:p>
          <a:p>
            <a:pPr marR="0" lvl="0" algn="r">
              <a:lnSpc>
                <a:spcPct val="200000"/>
              </a:lnSpc>
              <a:spcBef>
                <a:spcPts val="0"/>
              </a:spcBef>
              <a:spcAft>
                <a:spcPts val="0"/>
              </a:spcAft>
            </a:pPr>
            <a:r>
              <a:rPr lang="en-US" altLang="zh-CN" kern="100" dirty="0">
                <a:latin typeface="等线" panose="02010600030101010101" pitchFamily="2" charset="-122"/>
                <a:cs typeface="Times New Roman" panose="02020603050405020304" pitchFamily="18" charset="0"/>
              </a:rPr>
              <a:t>——</a:t>
            </a:r>
            <a:r>
              <a:rPr lang="zh-CN" altLang="en-US" kern="100" dirty="0">
                <a:latin typeface="等线" panose="02010600030101010101" pitchFamily="2" charset="-122"/>
                <a:cs typeface="Times New Roman" panose="02020603050405020304" pitchFamily="18" charset="0"/>
              </a:rPr>
              <a:t>探究是否存在弹幕语言模仿行为</a:t>
            </a:r>
          </a:p>
          <a:p>
            <a:pPr marL="342900" marR="0" lvl="0" indent="-342900" algn="just">
              <a:lnSpc>
                <a:spcPct val="200000"/>
              </a:lnSpc>
              <a:spcBef>
                <a:spcPts val="0"/>
              </a:spcBef>
              <a:spcAft>
                <a:spcPts val="0"/>
              </a:spcAft>
              <a:buFont typeface="等线" panose="02010600030101010101" pitchFamily="2" charset="-122"/>
              <a:buChar char="-"/>
            </a:pPr>
            <a:r>
              <a:rPr lang="zh-CN" altLang="en-US" sz="2400" b="1" kern="100" dirty="0">
                <a:solidFill>
                  <a:srgbClr val="F58BA1"/>
                </a:solidFill>
                <a:latin typeface="等线" panose="02010600030101010101" pitchFamily="2" charset="-122"/>
                <a:cs typeface="Times New Roman" panose="02020603050405020304" pitchFamily="18" charset="0"/>
              </a:rPr>
              <a:t>问卷调查</a:t>
            </a:r>
            <a:endParaRPr lang="en-US" altLang="zh-CN" sz="2400" b="1" kern="100" dirty="0">
              <a:solidFill>
                <a:srgbClr val="F58BA1"/>
              </a:solidFill>
              <a:latin typeface="等线" panose="02010600030101010101" pitchFamily="2" charset="-122"/>
              <a:cs typeface="Times New Roman" panose="02020603050405020304" pitchFamily="18" charset="0"/>
            </a:endParaRPr>
          </a:p>
          <a:p>
            <a:pPr marR="0" lvl="0" algn="r">
              <a:lnSpc>
                <a:spcPct val="200000"/>
              </a:lnSpc>
              <a:spcBef>
                <a:spcPts val="0"/>
              </a:spcBef>
              <a:spcAft>
                <a:spcPts val="0"/>
              </a:spcAft>
            </a:pPr>
            <a:r>
              <a:rPr lang="en-US" altLang="zh-CN" kern="100" dirty="0">
                <a:latin typeface="等线" panose="02010600030101010101" pitchFamily="2" charset="-122"/>
                <a:cs typeface="Times New Roman" panose="02020603050405020304" pitchFamily="18" charset="0"/>
              </a:rPr>
              <a:t>——</a:t>
            </a:r>
            <a:r>
              <a:rPr lang="zh-CN" altLang="en-US" kern="100" dirty="0">
                <a:latin typeface="等线" panose="02010600030101010101" pitchFamily="2" charset="-122"/>
                <a:cs typeface="Times New Roman" panose="02020603050405020304" pitchFamily="18" charset="0"/>
              </a:rPr>
              <a:t>初步分析产生模仿行为的原因</a:t>
            </a:r>
          </a:p>
          <a:p>
            <a:pPr marL="342900" marR="0" lvl="0" indent="-342900" algn="just">
              <a:lnSpc>
                <a:spcPct val="200000"/>
              </a:lnSpc>
              <a:spcBef>
                <a:spcPts val="0"/>
              </a:spcBef>
              <a:spcAft>
                <a:spcPts val="0"/>
              </a:spcAft>
              <a:buFont typeface="等线" panose="02010600030101010101" pitchFamily="2" charset="-122"/>
              <a:buChar char="-"/>
            </a:pPr>
            <a:r>
              <a:rPr lang="zh-CN" altLang="en-US" sz="2400" b="1" kern="100" dirty="0">
                <a:solidFill>
                  <a:srgbClr val="F58BA1"/>
                </a:solidFill>
                <a:latin typeface="等线" panose="02010600030101010101" pitchFamily="2" charset="-122"/>
                <a:cs typeface="Times New Roman" panose="02020603050405020304" pitchFamily="18" charset="0"/>
              </a:rPr>
              <a:t>深度访谈</a:t>
            </a:r>
            <a:endParaRPr lang="en-US" altLang="zh-CN" sz="2400" b="1" kern="100" dirty="0">
              <a:solidFill>
                <a:srgbClr val="F58BA1"/>
              </a:solidFill>
              <a:latin typeface="等线" panose="02010600030101010101" pitchFamily="2" charset="-122"/>
              <a:cs typeface="Times New Roman" panose="02020603050405020304" pitchFamily="18" charset="0"/>
            </a:endParaRPr>
          </a:p>
          <a:p>
            <a:pPr marR="0" lvl="0" algn="r">
              <a:lnSpc>
                <a:spcPct val="200000"/>
              </a:lnSpc>
              <a:spcBef>
                <a:spcPts val="0"/>
              </a:spcBef>
              <a:spcAft>
                <a:spcPts val="0"/>
              </a:spcAft>
            </a:pPr>
            <a:r>
              <a:rPr lang="en-US" altLang="zh-CN" kern="100" dirty="0">
                <a:latin typeface="等线" panose="02010600030101010101" pitchFamily="2" charset="-122"/>
                <a:cs typeface="Times New Roman" panose="02020603050405020304" pitchFamily="18" charset="0"/>
              </a:rPr>
              <a:t>——</a:t>
            </a:r>
            <a:r>
              <a:rPr lang="zh-CN" altLang="en-US" kern="100" dirty="0">
                <a:latin typeface="等线" panose="02010600030101010101" pitchFamily="2" charset="-122"/>
                <a:cs typeface="Times New Roman" panose="02020603050405020304" pitchFamily="18" charset="0"/>
              </a:rPr>
              <a:t>分析弹幕语言模仿行为背后的动机</a:t>
            </a:r>
          </a:p>
        </p:txBody>
      </p:sp>
      <p:sp>
        <p:nvSpPr>
          <p:cNvPr id="59" name="矩形 58">
            <a:extLst>
              <a:ext uri="{FF2B5EF4-FFF2-40B4-BE49-F238E27FC236}">
                <a16:creationId xmlns:a16="http://schemas.microsoft.com/office/drawing/2014/main" id="{3B9218F2-6D4E-4247-B41A-A5089CCAD9B9}"/>
              </a:ext>
            </a:extLst>
          </p:cNvPr>
          <p:cNvSpPr/>
          <p:nvPr/>
        </p:nvSpPr>
        <p:spPr>
          <a:xfrm>
            <a:off x="239697" y="239697"/>
            <a:ext cx="11709647" cy="6418555"/>
          </a:xfrm>
          <a:prstGeom prst="rect">
            <a:avLst/>
          </a:prstGeom>
          <a:noFill/>
          <a:ln w="57150">
            <a:solidFill>
              <a:srgbClr val="6AC1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a:extLst>
              <a:ext uri="{FF2B5EF4-FFF2-40B4-BE49-F238E27FC236}">
                <a16:creationId xmlns:a16="http://schemas.microsoft.com/office/drawing/2014/main" id="{D241E245-7628-4854-BCA8-D28E6ABF43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8090" y="1452915"/>
            <a:ext cx="4115044" cy="4478149"/>
          </a:xfrm>
          <a:prstGeom prst="rect">
            <a:avLst/>
          </a:prstGeom>
        </p:spPr>
      </p:pic>
      <p:sp>
        <p:nvSpPr>
          <p:cNvPr id="9" name="文本框 8">
            <a:extLst>
              <a:ext uri="{FF2B5EF4-FFF2-40B4-BE49-F238E27FC236}">
                <a16:creationId xmlns:a16="http://schemas.microsoft.com/office/drawing/2014/main" id="{89DCF257-0B6F-4A58-8CEB-F7F5C774424A}"/>
              </a:ext>
            </a:extLst>
          </p:cNvPr>
          <p:cNvSpPr txBox="1"/>
          <p:nvPr/>
        </p:nvSpPr>
        <p:spPr>
          <a:xfrm>
            <a:off x="5853344" y="1558770"/>
            <a:ext cx="4506897" cy="400110"/>
          </a:xfrm>
          <a:prstGeom prst="rect">
            <a:avLst/>
          </a:prstGeom>
          <a:noFill/>
        </p:spPr>
        <p:txBody>
          <a:bodyPr wrap="square" rtlCol="0">
            <a:spAutoFit/>
          </a:bodyPr>
          <a:lstStyle/>
          <a:p>
            <a:r>
              <a:rPr lang="zh-CN" altLang="en-US" sz="2000" b="1" dirty="0"/>
              <a:t>以“六学”现象为例，主要运用以下方法：</a:t>
            </a:r>
          </a:p>
        </p:txBody>
      </p:sp>
      <p:sp>
        <p:nvSpPr>
          <p:cNvPr id="60" name="矩形 59">
            <a:extLst>
              <a:ext uri="{FF2B5EF4-FFF2-40B4-BE49-F238E27FC236}">
                <a16:creationId xmlns:a16="http://schemas.microsoft.com/office/drawing/2014/main" id="{105EC2A1-774C-484F-B9A4-EADD09CDC411}"/>
              </a:ext>
            </a:extLst>
          </p:cNvPr>
          <p:cNvSpPr/>
          <p:nvPr/>
        </p:nvSpPr>
        <p:spPr>
          <a:xfrm>
            <a:off x="1238931" y="437235"/>
            <a:ext cx="2031325" cy="646331"/>
          </a:xfrm>
          <a:prstGeom prst="rect">
            <a:avLst/>
          </a:prstGeom>
        </p:spPr>
        <p:txBody>
          <a:bodyPr wrap="none">
            <a:spAutoFit/>
          </a:bodyPr>
          <a:lstStyle/>
          <a:p>
            <a:r>
              <a:rPr lang="zh-CN" altLang="en-US" sz="3600" b="1" dirty="0">
                <a:solidFill>
                  <a:srgbClr val="24ADE7"/>
                </a:solidFill>
              </a:rPr>
              <a:t>研究方法</a:t>
            </a:r>
          </a:p>
        </p:txBody>
      </p:sp>
      <p:grpSp>
        <p:nvGrpSpPr>
          <p:cNvPr id="61" name="组合 60">
            <a:extLst>
              <a:ext uri="{FF2B5EF4-FFF2-40B4-BE49-F238E27FC236}">
                <a16:creationId xmlns:a16="http://schemas.microsoft.com/office/drawing/2014/main" id="{98DFA4BE-BF91-49D1-AED2-CF274CE85072}"/>
              </a:ext>
            </a:extLst>
          </p:cNvPr>
          <p:cNvGrpSpPr>
            <a:grpSpLocks noChangeAspect="1"/>
          </p:cNvGrpSpPr>
          <p:nvPr/>
        </p:nvGrpSpPr>
        <p:grpSpPr>
          <a:xfrm rot="1202316">
            <a:off x="508064" y="392124"/>
            <a:ext cx="624859" cy="662044"/>
            <a:chOff x="3282968" y="1537624"/>
            <a:chExt cx="3236238" cy="3428823"/>
          </a:xfrm>
          <a:solidFill>
            <a:srgbClr val="24ADE7"/>
          </a:solidFill>
        </p:grpSpPr>
        <p:sp>
          <p:nvSpPr>
            <p:cNvPr id="62" name="任意多边形: 形状 61">
              <a:extLst>
                <a:ext uri="{FF2B5EF4-FFF2-40B4-BE49-F238E27FC236}">
                  <a16:creationId xmlns:a16="http://schemas.microsoft.com/office/drawing/2014/main" id="{39F8B743-599C-4620-8FF8-8AED50E44AE3}"/>
                </a:ext>
              </a:extLst>
            </p:cNvPr>
            <p:cNvSpPr/>
            <p:nvPr/>
          </p:nvSpPr>
          <p:spPr>
            <a:xfrm rot="20390578">
              <a:off x="3282968" y="2192361"/>
              <a:ext cx="3236238" cy="2393027"/>
            </a:xfrm>
            <a:custGeom>
              <a:avLst/>
              <a:gdLst>
                <a:gd name="connsiteX0" fmla="*/ 2762205 w 3236238"/>
                <a:gd name="connsiteY0" fmla="*/ 314424 h 2411827"/>
                <a:gd name="connsiteX1" fmla="*/ 2698575 w 3236238"/>
                <a:gd name="connsiteY1" fmla="*/ 301578 h 2411827"/>
                <a:gd name="connsiteX2" fmla="*/ 537666 w 3236238"/>
                <a:gd name="connsiteY2" fmla="*/ 301578 h 2411827"/>
                <a:gd name="connsiteX3" fmla="*/ 374198 w 3236238"/>
                <a:gd name="connsiteY3" fmla="*/ 465046 h 2411827"/>
                <a:gd name="connsiteX4" fmla="*/ 374197 w 3236238"/>
                <a:gd name="connsiteY4" fmla="*/ 1946779 h 2411827"/>
                <a:gd name="connsiteX5" fmla="*/ 537665 w 3236238"/>
                <a:gd name="connsiteY5" fmla="*/ 2110248 h 2411827"/>
                <a:gd name="connsiteX6" fmla="*/ 2698576 w 3236238"/>
                <a:gd name="connsiteY6" fmla="*/ 2110248 h 2411827"/>
                <a:gd name="connsiteX7" fmla="*/ 2862044 w 3236238"/>
                <a:gd name="connsiteY7" fmla="*/ 1946780 h 2411827"/>
                <a:gd name="connsiteX8" fmla="*/ 2862043 w 3236238"/>
                <a:gd name="connsiteY8" fmla="*/ 465045 h 2411827"/>
                <a:gd name="connsiteX9" fmla="*/ 2762205 w 3236238"/>
                <a:gd name="connsiteY9" fmla="*/ 314424 h 2411827"/>
                <a:gd name="connsiteX10" fmla="*/ 2909652 w 3236238"/>
                <a:gd name="connsiteY10" fmla="*/ 42021 h 2411827"/>
                <a:gd name="connsiteX11" fmla="*/ 3236238 w 3236238"/>
                <a:gd name="connsiteY11" fmla="*/ 534726 h 2411827"/>
                <a:gd name="connsiteX12" fmla="*/ 3236238 w 3236238"/>
                <a:gd name="connsiteY12" fmla="*/ 1877101 h 2411827"/>
                <a:gd name="connsiteX13" fmla="*/ 2701512 w 3236238"/>
                <a:gd name="connsiteY13" fmla="*/ 2411827 h 2411827"/>
                <a:gd name="connsiteX14" fmla="*/ 534726 w 3236238"/>
                <a:gd name="connsiteY14" fmla="*/ 2411827 h 2411827"/>
                <a:gd name="connsiteX15" fmla="*/ 0 w 3236238"/>
                <a:gd name="connsiteY15" fmla="*/ 1877101 h 2411827"/>
                <a:gd name="connsiteX16" fmla="*/ 0 w 3236238"/>
                <a:gd name="connsiteY16" fmla="*/ 534726 h 2411827"/>
                <a:gd name="connsiteX17" fmla="*/ 534726 w 3236238"/>
                <a:gd name="connsiteY17" fmla="*/ 0 h 2411827"/>
                <a:gd name="connsiteX18" fmla="*/ 2701512 w 3236238"/>
                <a:gd name="connsiteY18" fmla="*/ 0 h 2411827"/>
                <a:gd name="connsiteX19" fmla="*/ 2909652 w 3236238"/>
                <a:gd name="connsiteY19" fmla="*/ 42021 h 2411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236238" h="2411827">
                  <a:moveTo>
                    <a:pt x="2762205" y="314424"/>
                  </a:moveTo>
                  <a:cubicBezTo>
                    <a:pt x="2742648" y="306152"/>
                    <a:pt x="2721146" y="301578"/>
                    <a:pt x="2698575" y="301578"/>
                  </a:cubicBezTo>
                  <a:lnTo>
                    <a:pt x="537666" y="301578"/>
                  </a:lnTo>
                  <a:cubicBezTo>
                    <a:pt x="447384" y="301578"/>
                    <a:pt x="374197" y="374764"/>
                    <a:pt x="374198" y="465046"/>
                  </a:cubicBezTo>
                  <a:lnTo>
                    <a:pt x="374197" y="1946779"/>
                  </a:lnTo>
                  <a:cubicBezTo>
                    <a:pt x="374198" y="2037061"/>
                    <a:pt x="447384" y="2110247"/>
                    <a:pt x="537665" y="2110248"/>
                  </a:cubicBezTo>
                  <a:lnTo>
                    <a:pt x="2698576" y="2110248"/>
                  </a:lnTo>
                  <a:cubicBezTo>
                    <a:pt x="2788856" y="2110247"/>
                    <a:pt x="2862044" y="2037061"/>
                    <a:pt x="2862044" y="1946780"/>
                  </a:cubicBezTo>
                  <a:lnTo>
                    <a:pt x="2862043" y="465045"/>
                  </a:lnTo>
                  <a:cubicBezTo>
                    <a:pt x="2862043" y="397335"/>
                    <a:pt x="2820876" y="339239"/>
                    <a:pt x="2762205" y="314424"/>
                  </a:cubicBezTo>
                  <a:close/>
                  <a:moveTo>
                    <a:pt x="2909652" y="42021"/>
                  </a:moveTo>
                  <a:cubicBezTo>
                    <a:pt x="3101573" y="123197"/>
                    <a:pt x="3236238" y="313235"/>
                    <a:pt x="3236238" y="534726"/>
                  </a:cubicBezTo>
                  <a:lnTo>
                    <a:pt x="3236238" y="1877101"/>
                  </a:lnTo>
                  <a:cubicBezTo>
                    <a:pt x="3236238" y="2172422"/>
                    <a:pt x="2996833" y="2411827"/>
                    <a:pt x="2701512" y="2411827"/>
                  </a:cubicBezTo>
                  <a:lnTo>
                    <a:pt x="534726" y="2411827"/>
                  </a:lnTo>
                  <a:cubicBezTo>
                    <a:pt x="239405" y="2411827"/>
                    <a:pt x="0" y="2172422"/>
                    <a:pt x="0" y="1877101"/>
                  </a:cubicBezTo>
                  <a:lnTo>
                    <a:pt x="0" y="534726"/>
                  </a:lnTo>
                  <a:cubicBezTo>
                    <a:pt x="0" y="239405"/>
                    <a:pt x="239405" y="0"/>
                    <a:pt x="534726" y="0"/>
                  </a:cubicBezTo>
                  <a:lnTo>
                    <a:pt x="2701512" y="0"/>
                  </a:lnTo>
                  <a:cubicBezTo>
                    <a:pt x="2775342" y="0"/>
                    <a:pt x="2845678" y="14963"/>
                    <a:pt x="2909652" y="420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3" name="矩形 62">
              <a:extLst>
                <a:ext uri="{FF2B5EF4-FFF2-40B4-BE49-F238E27FC236}">
                  <a16:creationId xmlns:a16="http://schemas.microsoft.com/office/drawing/2014/main" id="{0FBAC309-9E5D-4B79-A069-2CDD791D3AF4}"/>
                </a:ext>
              </a:extLst>
            </p:cNvPr>
            <p:cNvSpPr/>
            <p:nvPr/>
          </p:nvSpPr>
          <p:spPr>
            <a:xfrm rot="19745638" flipV="1">
              <a:off x="3848622" y="3249987"/>
              <a:ext cx="703385" cy="26728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矩形 63">
              <a:extLst>
                <a:ext uri="{FF2B5EF4-FFF2-40B4-BE49-F238E27FC236}">
                  <a16:creationId xmlns:a16="http://schemas.microsoft.com/office/drawing/2014/main" id="{C08B4DEC-F0DC-46FC-8B84-A1CE0A69A9A9}"/>
                </a:ext>
              </a:extLst>
            </p:cNvPr>
            <p:cNvSpPr/>
            <p:nvPr/>
          </p:nvSpPr>
          <p:spPr>
            <a:xfrm rot="20984414" flipV="1">
              <a:off x="5102837" y="2780784"/>
              <a:ext cx="703385" cy="26728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5" name="组合 64">
              <a:extLst>
                <a:ext uri="{FF2B5EF4-FFF2-40B4-BE49-F238E27FC236}">
                  <a16:creationId xmlns:a16="http://schemas.microsoft.com/office/drawing/2014/main" id="{7B858666-0F29-4D8C-A482-D36F2C4ECDAE}"/>
                </a:ext>
              </a:extLst>
            </p:cNvPr>
            <p:cNvGrpSpPr/>
            <p:nvPr/>
          </p:nvGrpSpPr>
          <p:grpSpPr>
            <a:xfrm>
              <a:off x="4636294" y="3420252"/>
              <a:ext cx="766910" cy="556883"/>
              <a:chOff x="4636294" y="3420252"/>
              <a:chExt cx="766910" cy="556883"/>
            </a:xfrm>
            <a:grpFill/>
          </p:grpSpPr>
          <p:grpSp>
            <p:nvGrpSpPr>
              <p:cNvPr id="74" name="组合 73">
                <a:extLst>
                  <a:ext uri="{FF2B5EF4-FFF2-40B4-BE49-F238E27FC236}">
                    <a16:creationId xmlns:a16="http://schemas.microsoft.com/office/drawing/2014/main" id="{DA9313CE-B670-4C63-BB7F-63849BAE52E2}"/>
                  </a:ext>
                </a:extLst>
              </p:cNvPr>
              <p:cNvGrpSpPr/>
              <p:nvPr/>
            </p:nvGrpSpPr>
            <p:grpSpPr>
              <a:xfrm>
                <a:off x="4636294" y="3593307"/>
                <a:ext cx="466517" cy="383828"/>
                <a:chOff x="4638675" y="3595688"/>
                <a:chExt cx="466517" cy="383828"/>
              </a:xfrm>
              <a:grpFill/>
            </p:grpSpPr>
            <p:sp>
              <p:nvSpPr>
                <p:cNvPr id="78" name="任意多边形: 形状 77">
                  <a:extLst>
                    <a:ext uri="{FF2B5EF4-FFF2-40B4-BE49-F238E27FC236}">
                      <a16:creationId xmlns:a16="http://schemas.microsoft.com/office/drawing/2014/main" id="{3E339C5A-B809-4F86-B3C4-6F469EEC5EAB}"/>
                    </a:ext>
                  </a:extLst>
                </p:cNvPr>
                <p:cNvSpPr/>
                <p:nvPr/>
              </p:nvSpPr>
              <p:spPr>
                <a:xfrm>
                  <a:off x="4638675" y="3595688"/>
                  <a:ext cx="466517" cy="383828"/>
                </a:xfrm>
                <a:custGeom>
                  <a:avLst/>
                  <a:gdLst>
                    <a:gd name="connsiteX0" fmla="*/ 0 w 461762"/>
                    <a:gd name="connsiteY0" fmla="*/ 307181 h 383828"/>
                    <a:gd name="connsiteX1" fmla="*/ 176213 w 461762"/>
                    <a:gd name="connsiteY1" fmla="*/ 381000 h 383828"/>
                    <a:gd name="connsiteX2" fmla="*/ 319088 w 461762"/>
                    <a:gd name="connsiteY2" fmla="*/ 359568 h 383828"/>
                    <a:gd name="connsiteX3" fmla="*/ 402431 w 461762"/>
                    <a:gd name="connsiteY3" fmla="*/ 276225 h 383828"/>
                    <a:gd name="connsiteX4" fmla="*/ 433388 w 461762"/>
                    <a:gd name="connsiteY4" fmla="*/ 221456 h 383828"/>
                    <a:gd name="connsiteX5" fmla="*/ 459581 w 461762"/>
                    <a:gd name="connsiteY5" fmla="*/ 150018 h 383828"/>
                    <a:gd name="connsiteX6" fmla="*/ 373856 w 461762"/>
                    <a:gd name="connsiteY6" fmla="*/ 45243 h 383828"/>
                    <a:gd name="connsiteX7" fmla="*/ 352425 w 461762"/>
                    <a:gd name="connsiteY7" fmla="*/ 0 h 383828"/>
                    <a:gd name="connsiteX8" fmla="*/ 352425 w 461762"/>
                    <a:gd name="connsiteY8" fmla="*/ 0 h 383828"/>
                    <a:gd name="connsiteX9" fmla="*/ 330994 w 461762"/>
                    <a:gd name="connsiteY9" fmla="*/ 123825 h 383828"/>
                    <a:gd name="connsiteX10" fmla="*/ 266700 w 461762"/>
                    <a:gd name="connsiteY10" fmla="*/ 221456 h 383828"/>
                    <a:gd name="connsiteX11" fmla="*/ 152400 w 461762"/>
                    <a:gd name="connsiteY11" fmla="*/ 230981 h 383828"/>
                    <a:gd name="connsiteX12" fmla="*/ 78581 w 461762"/>
                    <a:gd name="connsiteY12" fmla="*/ 188118 h 383828"/>
                    <a:gd name="connsiteX0-1" fmla="*/ 0 w 466517"/>
                    <a:gd name="connsiteY0-2" fmla="*/ 307181 h 383828"/>
                    <a:gd name="connsiteX1-3" fmla="*/ 176213 w 466517"/>
                    <a:gd name="connsiteY1-4" fmla="*/ 381000 h 383828"/>
                    <a:gd name="connsiteX2-5" fmla="*/ 319088 w 466517"/>
                    <a:gd name="connsiteY2-6" fmla="*/ 359568 h 383828"/>
                    <a:gd name="connsiteX3-7" fmla="*/ 402431 w 466517"/>
                    <a:gd name="connsiteY3-8" fmla="*/ 276225 h 383828"/>
                    <a:gd name="connsiteX4-9" fmla="*/ 454819 w 466517"/>
                    <a:gd name="connsiteY4-10" fmla="*/ 169069 h 383828"/>
                    <a:gd name="connsiteX5-11" fmla="*/ 459581 w 466517"/>
                    <a:gd name="connsiteY5-12" fmla="*/ 150018 h 383828"/>
                    <a:gd name="connsiteX6-13" fmla="*/ 373856 w 466517"/>
                    <a:gd name="connsiteY6-14" fmla="*/ 45243 h 383828"/>
                    <a:gd name="connsiteX7-15" fmla="*/ 352425 w 466517"/>
                    <a:gd name="connsiteY7-16" fmla="*/ 0 h 383828"/>
                    <a:gd name="connsiteX8-17" fmla="*/ 352425 w 466517"/>
                    <a:gd name="connsiteY8-18" fmla="*/ 0 h 383828"/>
                    <a:gd name="connsiteX9-19" fmla="*/ 330994 w 466517"/>
                    <a:gd name="connsiteY9-20" fmla="*/ 123825 h 383828"/>
                    <a:gd name="connsiteX10-21" fmla="*/ 266700 w 466517"/>
                    <a:gd name="connsiteY10-22" fmla="*/ 221456 h 383828"/>
                    <a:gd name="connsiteX11-23" fmla="*/ 152400 w 466517"/>
                    <a:gd name="connsiteY11-24" fmla="*/ 230981 h 383828"/>
                    <a:gd name="connsiteX12-25" fmla="*/ 78581 w 466517"/>
                    <a:gd name="connsiteY12-26" fmla="*/ 188118 h 383828"/>
                    <a:gd name="connsiteX0-27" fmla="*/ 0 w 466517"/>
                    <a:gd name="connsiteY0-28" fmla="*/ 307181 h 383828"/>
                    <a:gd name="connsiteX1-29" fmla="*/ 176213 w 466517"/>
                    <a:gd name="connsiteY1-30" fmla="*/ 381000 h 383828"/>
                    <a:gd name="connsiteX2-31" fmla="*/ 319088 w 466517"/>
                    <a:gd name="connsiteY2-32" fmla="*/ 359568 h 383828"/>
                    <a:gd name="connsiteX3-33" fmla="*/ 402431 w 466517"/>
                    <a:gd name="connsiteY3-34" fmla="*/ 276225 h 383828"/>
                    <a:gd name="connsiteX4-35" fmla="*/ 454819 w 466517"/>
                    <a:gd name="connsiteY4-36" fmla="*/ 169069 h 383828"/>
                    <a:gd name="connsiteX5-37" fmla="*/ 459581 w 466517"/>
                    <a:gd name="connsiteY5-38" fmla="*/ 150018 h 383828"/>
                    <a:gd name="connsiteX6-39" fmla="*/ 373856 w 466517"/>
                    <a:gd name="connsiteY6-40" fmla="*/ 45243 h 383828"/>
                    <a:gd name="connsiteX7-41" fmla="*/ 352425 w 466517"/>
                    <a:gd name="connsiteY7-42" fmla="*/ 0 h 383828"/>
                    <a:gd name="connsiteX8-43" fmla="*/ 352425 w 466517"/>
                    <a:gd name="connsiteY8-44" fmla="*/ 0 h 383828"/>
                    <a:gd name="connsiteX9-45" fmla="*/ 330994 w 466517"/>
                    <a:gd name="connsiteY9-46" fmla="*/ 123825 h 383828"/>
                    <a:gd name="connsiteX10-47" fmla="*/ 266700 w 466517"/>
                    <a:gd name="connsiteY10-48" fmla="*/ 221456 h 383828"/>
                    <a:gd name="connsiteX11-49" fmla="*/ 152400 w 466517"/>
                    <a:gd name="connsiteY11-50" fmla="*/ 230981 h 383828"/>
                    <a:gd name="connsiteX12-51" fmla="*/ 83344 w 466517"/>
                    <a:gd name="connsiteY12-52" fmla="*/ 204787 h 383828"/>
                    <a:gd name="connsiteX0-53" fmla="*/ 0 w 466517"/>
                    <a:gd name="connsiteY0-54" fmla="*/ 307181 h 383828"/>
                    <a:gd name="connsiteX1-55" fmla="*/ 176213 w 466517"/>
                    <a:gd name="connsiteY1-56" fmla="*/ 381000 h 383828"/>
                    <a:gd name="connsiteX2-57" fmla="*/ 319088 w 466517"/>
                    <a:gd name="connsiteY2-58" fmla="*/ 359568 h 383828"/>
                    <a:gd name="connsiteX3-59" fmla="*/ 402431 w 466517"/>
                    <a:gd name="connsiteY3-60" fmla="*/ 276225 h 383828"/>
                    <a:gd name="connsiteX4-61" fmla="*/ 454819 w 466517"/>
                    <a:gd name="connsiteY4-62" fmla="*/ 169069 h 383828"/>
                    <a:gd name="connsiteX5-63" fmla="*/ 459581 w 466517"/>
                    <a:gd name="connsiteY5-64" fmla="*/ 150018 h 383828"/>
                    <a:gd name="connsiteX6-65" fmla="*/ 373856 w 466517"/>
                    <a:gd name="connsiteY6-66" fmla="*/ 45243 h 383828"/>
                    <a:gd name="connsiteX7-67" fmla="*/ 352425 w 466517"/>
                    <a:gd name="connsiteY7-68" fmla="*/ 0 h 383828"/>
                    <a:gd name="connsiteX8-69" fmla="*/ 352425 w 466517"/>
                    <a:gd name="connsiteY8-70" fmla="*/ 0 h 383828"/>
                    <a:gd name="connsiteX9-71" fmla="*/ 330994 w 466517"/>
                    <a:gd name="connsiteY9-72" fmla="*/ 123825 h 383828"/>
                    <a:gd name="connsiteX10-73" fmla="*/ 266700 w 466517"/>
                    <a:gd name="connsiteY10-74" fmla="*/ 221456 h 383828"/>
                    <a:gd name="connsiteX11-75" fmla="*/ 152400 w 466517"/>
                    <a:gd name="connsiteY11-76" fmla="*/ 230981 h 383828"/>
                    <a:gd name="connsiteX12-77" fmla="*/ 71438 w 466517"/>
                    <a:gd name="connsiteY12-78" fmla="*/ 197643 h 38382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Lst>
                  <a:rect l="l" t="t" r="r" b="b"/>
                  <a:pathLst>
                    <a:path w="466517" h="383828">
                      <a:moveTo>
                        <a:pt x="0" y="307181"/>
                      </a:moveTo>
                      <a:cubicBezTo>
                        <a:pt x="61516" y="339725"/>
                        <a:pt x="123032" y="372269"/>
                        <a:pt x="176213" y="381000"/>
                      </a:cubicBezTo>
                      <a:cubicBezTo>
                        <a:pt x="229394" y="389731"/>
                        <a:pt x="281385" y="377030"/>
                        <a:pt x="319088" y="359568"/>
                      </a:cubicBezTo>
                      <a:cubicBezTo>
                        <a:pt x="356791" y="342106"/>
                        <a:pt x="379809" y="307975"/>
                        <a:pt x="402431" y="276225"/>
                      </a:cubicBezTo>
                      <a:cubicBezTo>
                        <a:pt x="425053" y="244475"/>
                        <a:pt x="445294" y="190103"/>
                        <a:pt x="454819" y="169069"/>
                      </a:cubicBezTo>
                      <a:cubicBezTo>
                        <a:pt x="464344" y="148035"/>
                        <a:pt x="473075" y="170656"/>
                        <a:pt x="459581" y="150018"/>
                      </a:cubicBezTo>
                      <a:cubicBezTo>
                        <a:pt x="446087" y="129380"/>
                        <a:pt x="391715" y="70246"/>
                        <a:pt x="373856" y="45243"/>
                      </a:cubicBezTo>
                      <a:cubicBezTo>
                        <a:pt x="355997" y="20240"/>
                        <a:pt x="352425" y="0"/>
                        <a:pt x="352425" y="0"/>
                      </a:cubicBezTo>
                      <a:lnTo>
                        <a:pt x="352425" y="0"/>
                      </a:lnTo>
                      <a:cubicBezTo>
                        <a:pt x="348853" y="20637"/>
                        <a:pt x="345281" y="86916"/>
                        <a:pt x="330994" y="123825"/>
                      </a:cubicBezTo>
                      <a:cubicBezTo>
                        <a:pt x="316707" y="160734"/>
                        <a:pt x="296466" y="203597"/>
                        <a:pt x="266700" y="221456"/>
                      </a:cubicBezTo>
                      <a:cubicBezTo>
                        <a:pt x="236934" y="239315"/>
                        <a:pt x="184944" y="234950"/>
                        <a:pt x="152400" y="230981"/>
                      </a:cubicBezTo>
                      <a:cubicBezTo>
                        <a:pt x="119856" y="227012"/>
                        <a:pt x="65088" y="187721"/>
                        <a:pt x="71438" y="197643"/>
                      </a:cubicBezTo>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9" name="直接连接符 78">
                  <a:extLst>
                    <a:ext uri="{FF2B5EF4-FFF2-40B4-BE49-F238E27FC236}">
                      <a16:creationId xmlns:a16="http://schemas.microsoft.com/office/drawing/2014/main" id="{86E07A67-9038-48FD-B023-B1A2A910C62D}"/>
                    </a:ext>
                  </a:extLst>
                </p:cNvPr>
                <p:cNvCxnSpPr>
                  <a:stCxn id="78" idx="0"/>
                  <a:endCxn id="78" idx="12"/>
                </p:cNvCxnSpPr>
                <p:nvPr/>
              </p:nvCxnSpPr>
              <p:spPr>
                <a:xfrm flipV="1">
                  <a:off x="4638675" y="3793331"/>
                  <a:ext cx="71438" cy="109538"/>
                </a:xfrm>
                <a:prstGeom prst="line">
                  <a:avLst/>
                </a:prstGeom>
                <a:grpFill/>
                <a:ln>
                  <a:noFill/>
                </a:ln>
              </p:spPr>
              <p:style>
                <a:lnRef idx="1">
                  <a:schemeClr val="accent1"/>
                </a:lnRef>
                <a:fillRef idx="0">
                  <a:schemeClr val="accent1"/>
                </a:fillRef>
                <a:effectRef idx="0">
                  <a:schemeClr val="accent1"/>
                </a:effectRef>
                <a:fontRef idx="minor">
                  <a:schemeClr val="tx1"/>
                </a:fontRef>
              </p:style>
            </p:cxnSp>
          </p:grpSp>
          <p:grpSp>
            <p:nvGrpSpPr>
              <p:cNvPr id="75" name="组合 74">
                <a:extLst>
                  <a:ext uri="{FF2B5EF4-FFF2-40B4-BE49-F238E27FC236}">
                    <a16:creationId xmlns:a16="http://schemas.microsoft.com/office/drawing/2014/main" id="{F16310E3-D51B-4A19-B7A1-0BC59CAC96FD}"/>
                  </a:ext>
                </a:extLst>
              </p:cNvPr>
              <p:cNvGrpSpPr/>
              <p:nvPr/>
            </p:nvGrpSpPr>
            <p:grpSpPr>
              <a:xfrm rot="18847698" flipH="1">
                <a:off x="4977290" y="3462338"/>
                <a:ext cx="468000" cy="383828"/>
                <a:chOff x="4638675" y="3595688"/>
                <a:chExt cx="466517" cy="383828"/>
              </a:xfrm>
              <a:grpFill/>
            </p:grpSpPr>
            <p:sp>
              <p:nvSpPr>
                <p:cNvPr id="76" name="任意多边形: 形状 75">
                  <a:extLst>
                    <a:ext uri="{FF2B5EF4-FFF2-40B4-BE49-F238E27FC236}">
                      <a16:creationId xmlns:a16="http://schemas.microsoft.com/office/drawing/2014/main" id="{111CC3C8-BB90-4051-AF30-DB4AFC16257C}"/>
                    </a:ext>
                  </a:extLst>
                </p:cNvPr>
                <p:cNvSpPr/>
                <p:nvPr/>
              </p:nvSpPr>
              <p:spPr>
                <a:xfrm>
                  <a:off x="4638675" y="3595688"/>
                  <a:ext cx="466517" cy="383828"/>
                </a:xfrm>
                <a:custGeom>
                  <a:avLst/>
                  <a:gdLst>
                    <a:gd name="connsiteX0" fmla="*/ 0 w 461762"/>
                    <a:gd name="connsiteY0" fmla="*/ 307181 h 383828"/>
                    <a:gd name="connsiteX1" fmla="*/ 176213 w 461762"/>
                    <a:gd name="connsiteY1" fmla="*/ 381000 h 383828"/>
                    <a:gd name="connsiteX2" fmla="*/ 319088 w 461762"/>
                    <a:gd name="connsiteY2" fmla="*/ 359568 h 383828"/>
                    <a:gd name="connsiteX3" fmla="*/ 402431 w 461762"/>
                    <a:gd name="connsiteY3" fmla="*/ 276225 h 383828"/>
                    <a:gd name="connsiteX4" fmla="*/ 433388 w 461762"/>
                    <a:gd name="connsiteY4" fmla="*/ 221456 h 383828"/>
                    <a:gd name="connsiteX5" fmla="*/ 459581 w 461762"/>
                    <a:gd name="connsiteY5" fmla="*/ 150018 h 383828"/>
                    <a:gd name="connsiteX6" fmla="*/ 373856 w 461762"/>
                    <a:gd name="connsiteY6" fmla="*/ 45243 h 383828"/>
                    <a:gd name="connsiteX7" fmla="*/ 352425 w 461762"/>
                    <a:gd name="connsiteY7" fmla="*/ 0 h 383828"/>
                    <a:gd name="connsiteX8" fmla="*/ 352425 w 461762"/>
                    <a:gd name="connsiteY8" fmla="*/ 0 h 383828"/>
                    <a:gd name="connsiteX9" fmla="*/ 330994 w 461762"/>
                    <a:gd name="connsiteY9" fmla="*/ 123825 h 383828"/>
                    <a:gd name="connsiteX10" fmla="*/ 266700 w 461762"/>
                    <a:gd name="connsiteY10" fmla="*/ 221456 h 383828"/>
                    <a:gd name="connsiteX11" fmla="*/ 152400 w 461762"/>
                    <a:gd name="connsiteY11" fmla="*/ 230981 h 383828"/>
                    <a:gd name="connsiteX12" fmla="*/ 78581 w 461762"/>
                    <a:gd name="connsiteY12" fmla="*/ 188118 h 383828"/>
                    <a:gd name="connsiteX0-1" fmla="*/ 0 w 466517"/>
                    <a:gd name="connsiteY0-2" fmla="*/ 307181 h 383828"/>
                    <a:gd name="connsiteX1-3" fmla="*/ 176213 w 466517"/>
                    <a:gd name="connsiteY1-4" fmla="*/ 381000 h 383828"/>
                    <a:gd name="connsiteX2-5" fmla="*/ 319088 w 466517"/>
                    <a:gd name="connsiteY2-6" fmla="*/ 359568 h 383828"/>
                    <a:gd name="connsiteX3-7" fmla="*/ 402431 w 466517"/>
                    <a:gd name="connsiteY3-8" fmla="*/ 276225 h 383828"/>
                    <a:gd name="connsiteX4-9" fmla="*/ 454819 w 466517"/>
                    <a:gd name="connsiteY4-10" fmla="*/ 169069 h 383828"/>
                    <a:gd name="connsiteX5-11" fmla="*/ 459581 w 466517"/>
                    <a:gd name="connsiteY5-12" fmla="*/ 150018 h 383828"/>
                    <a:gd name="connsiteX6-13" fmla="*/ 373856 w 466517"/>
                    <a:gd name="connsiteY6-14" fmla="*/ 45243 h 383828"/>
                    <a:gd name="connsiteX7-15" fmla="*/ 352425 w 466517"/>
                    <a:gd name="connsiteY7-16" fmla="*/ 0 h 383828"/>
                    <a:gd name="connsiteX8-17" fmla="*/ 352425 w 466517"/>
                    <a:gd name="connsiteY8-18" fmla="*/ 0 h 383828"/>
                    <a:gd name="connsiteX9-19" fmla="*/ 330994 w 466517"/>
                    <a:gd name="connsiteY9-20" fmla="*/ 123825 h 383828"/>
                    <a:gd name="connsiteX10-21" fmla="*/ 266700 w 466517"/>
                    <a:gd name="connsiteY10-22" fmla="*/ 221456 h 383828"/>
                    <a:gd name="connsiteX11-23" fmla="*/ 152400 w 466517"/>
                    <a:gd name="connsiteY11-24" fmla="*/ 230981 h 383828"/>
                    <a:gd name="connsiteX12-25" fmla="*/ 78581 w 466517"/>
                    <a:gd name="connsiteY12-26" fmla="*/ 188118 h 383828"/>
                    <a:gd name="connsiteX0-27" fmla="*/ 0 w 466517"/>
                    <a:gd name="connsiteY0-28" fmla="*/ 307181 h 383828"/>
                    <a:gd name="connsiteX1-29" fmla="*/ 176213 w 466517"/>
                    <a:gd name="connsiteY1-30" fmla="*/ 381000 h 383828"/>
                    <a:gd name="connsiteX2-31" fmla="*/ 319088 w 466517"/>
                    <a:gd name="connsiteY2-32" fmla="*/ 359568 h 383828"/>
                    <a:gd name="connsiteX3-33" fmla="*/ 402431 w 466517"/>
                    <a:gd name="connsiteY3-34" fmla="*/ 276225 h 383828"/>
                    <a:gd name="connsiteX4-35" fmla="*/ 454819 w 466517"/>
                    <a:gd name="connsiteY4-36" fmla="*/ 169069 h 383828"/>
                    <a:gd name="connsiteX5-37" fmla="*/ 459581 w 466517"/>
                    <a:gd name="connsiteY5-38" fmla="*/ 150018 h 383828"/>
                    <a:gd name="connsiteX6-39" fmla="*/ 373856 w 466517"/>
                    <a:gd name="connsiteY6-40" fmla="*/ 45243 h 383828"/>
                    <a:gd name="connsiteX7-41" fmla="*/ 352425 w 466517"/>
                    <a:gd name="connsiteY7-42" fmla="*/ 0 h 383828"/>
                    <a:gd name="connsiteX8-43" fmla="*/ 352425 w 466517"/>
                    <a:gd name="connsiteY8-44" fmla="*/ 0 h 383828"/>
                    <a:gd name="connsiteX9-45" fmla="*/ 330994 w 466517"/>
                    <a:gd name="connsiteY9-46" fmla="*/ 123825 h 383828"/>
                    <a:gd name="connsiteX10-47" fmla="*/ 266700 w 466517"/>
                    <a:gd name="connsiteY10-48" fmla="*/ 221456 h 383828"/>
                    <a:gd name="connsiteX11-49" fmla="*/ 152400 w 466517"/>
                    <a:gd name="connsiteY11-50" fmla="*/ 230981 h 383828"/>
                    <a:gd name="connsiteX12-51" fmla="*/ 83344 w 466517"/>
                    <a:gd name="connsiteY12-52" fmla="*/ 204787 h 383828"/>
                    <a:gd name="connsiteX0-53" fmla="*/ 0 w 466517"/>
                    <a:gd name="connsiteY0-54" fmla="*/ 307181 h 383828"/>
                    <a:gd name="connsiteX1-55" fmla="*/ 176213 w 466517"/>
                    <a:gd name="connsiteY1-56" fmla="*/ 381000 h 383828"/>
                    <a:gd name="connsiteX2-57" fmla="*/ 319088 w 466517"/>
                    <a:gd name="connsiteY2-58" fmla="*/ 359568 h 383828"/>
                    <a:gd name="connsiteX3-59" fmla="*/ 402431 w 466517"/>
                    <a:gd name="connsiteY3-60" fmla="*/ 276225 h 383828"/>
                    <a:gd name="connsiteX4-61" fmla="*/ 454819 w 466517"/>
                    <a:gd name="connsiteY4-62" fmla="*/ 169069 h 383828"/>
                    <a:gd name="connsiteX5-63" fmla="*/ 459581 w 466517"/>
                    <a:gd name="connsiteY5-64" fmla="*/ 150018 h 383828"/>
                    <a:gd name="connsiteX6-65" fmla="*/ 373856 w 466517"/>
                    <a:gd name="connsiteY6-66" fmla="*/ 45243 h 383828"/>
                    <a:gd name="connsiteX7-67" fmla="*/ 352425 w 466517"/>
                    <a:gd name="connsiteY7-68" fmla="*/ 0 h 383828"/>
                    <a:gd name="connsiteX8-69" fmla="*/ 352425 w 466517"/>
                    <a:gd name="connsiteY8-70" fmla="*/ 0 h 383828"/>
                    <a:gd name="connsiteX9-71" fmla="*/ 330994 w 466517"/>
                    <a:gd name="connsiteY9-72" fmla="*/ 123825 h 383828"/>
                    <a:gd name="connsiteX10-73" fmla="*/ 266700 w 466517"/>
                    <a:gd name="connsiteY10-74" fmla="*/ 221456 h 383828"/>
                    <a:gd name="connsiteX11-75" fmla="*/ 152400 w 466517"/>
                    <a:gd name="connsiteY11-76" fmla="*/ 230981 h 383828"/>
                    <a:gd name="connsiteX12-77" fmla="*/ 71438 w 466517"/>
                    <a:gd name="connsiteY12-78" fmla="*/ 197643 h 38382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Lst>
                  <a:rect l="l" t="t" r="r" b="b"/>
                  <a:pathLst>
                    <a:path w="466517" h="383828">
                      <a:moveTo>
                        <a:pt x="0" y="307181"/>
                      </a:moveTo>
                      <a:cubicBezTo>
                        <a:pt x="61516" y="339725"/>
                        <a:pt x="123032" y="372269"/>
                        <a:pt x="176213" y="381000"/>
                      </a:cubicBezTo>
                      <a:cubicBezTo>
                        <a:pt x="229394" y="389731"/>
                        <a:pt x="281385" y="377030"/>
                        <a:pt x="319088" y="359568"/>
                      </a:cubicBezTo>
                      <a:cubicBezTo>
                        <a:pt x="356791" y="342106"/>
                        <a:pt x="379809" y="307975"/>
                        <a:pt x="402431" y="276225"/>
                      </a:cubicBezTo>
                      <a:cubicBezTo>
                        <a:pt x="425053" y="244475"/>
                        <a:pt x="445294" y="190103"/>
                        <a:pt x="454819" y="169069"/>
                      </a:cubicBezTo>
                      <a:cubicBezTo>
                        <a:pt x="464344" y="148035"/>
                        <a:pt x="473075" y="170656"/>
                        <a:pt x="459581" y="150018"/>
                      </a:cubicBezTo>
                      <a:cubicBezTo>
                        <a:pt x="446087" y="129380"/>
                        <a:pt x="391715" y="70246"/>
                        <a:pt x="373856" y="45243"/>
                      </a:cubicBezTo>
                      <a:cubicBezTo>
                        <a:pt x="355997" y="20240"/>
                        <a:pt x="352425" y="0"/>
                        <a:pt x="352425" y="0"/>
                      </a:cubicBezTo>
                      <a:lnTo>
                        <a:pt x="352425" y="0"/>
                      </a:lnTo>
                      <a:cubicBezTo>
                        <a:pt x="348853" y="20637"/>
                        <a:pt x="345281" y="86916"/>
                        <a:pt x="330994" y="123825"/>
                      </a:cubicBezTo>
                      <a:cubicBezTo>
                        <a:pt x="316707" y="160734"/>
                        <a:pt x="296466" y="203597"/>
                        <a:pt x="266700" y="221456"/>
                      </a:cubicBezTo>
                      <a:cubicBezTo>
                        <a:pt x="236934" y="239315"/>
                        <a:pt x="184944" y="234950"/>
                        <a:pt x="152400" y="230981"/>
                      </a:cubicBezTo>
                      <a:cubicBezTo>
                        <a:pt x="119856" y="227012"/>
                        <a:pt x="65088" y="187721"/>
                        <a:pt x="71438" y="197643"/>
                      </a:cubicBezTo>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7" name="直接连接符 76">
                  <a:extLst>
                    <a:ext uri="{FF2B5EF4-FFF2-40B4-BE49-F238E27FC236}">
                      <a16:creationId xmlns:a16="http://schemas.microsoft.com/office/drawing/2014/main" id="{500F7A29-ACE2-415F-B486-F6730DC48F9C}"/>
                    </a:ext>
                  </a:extLst>
                </p:cNvPr>
                <p:cNvCxnSpPr>
                  <a:stCxn id="76" idx="0"/>
                  <a:endCxn id="76" idx="12"/>
                </p:cNvCxnSpPr>
                <p:nvPr/>
              </p:nvCxnSpPr>
              <p:spPr>
                <a:xfrm flipV="1">
                  <a:off x="4638675" y="3793331"/>
                  <a:ext cx="71438" cy="109538"/>
                </a:xfrm>
                <a:prstGeom prst="line">
                  <a:avLst/>
                </a:prstGeom>
                <a:grpFill/>
                <a:ln>
                  <a:noFill/>
                </a:ln>
              </p:spPr>
              <p:style>
                <a:lnRef idx="1">
                  <a:schemeClr val="accent1"/>
                </a:lnRef>
                <a:fillRef idx="0">
                  <a:schemeClr val="accent1"/>
                </a:fillRef>
                <a:effectRef idx="0">
                  <a:schemeClr val="accent1"/>
                </a:effectRef>
                <a:fontRef idx="minor">
                  <a:schemeClr val="tx1"/>
                </a:fontRef>
              </p:style>
            </p:cxnSp>
          </p:grpSp>
        </p:grpSp>
        <p:grpSp>
          <p:nvGrpSpPr>
            <p:cNvPr id="66" name="组合 65">
              <a:extLst>
                <a:ext uri="{FF2B5EF4-FFF2-40B4-BE49-F238E27FC236}">
                  <a16:creationId xmlns:a16="http://schemas.microsoft.com/office/drawing/2014/main" id="{2D220A37-243A-489B-A365-B3A11B9C8704}"/>
                </a:ext>
              </a:extLst>
            </p:cNvPr>
            <p:cNvGrpSpPr/>
            <p:nvPr/>
          </p:nvGrpSpPr>
          <p:grpSpPr>
            <a:xfrm rot="17648429">
              <a:off x="3857614" y="1905751"/>
              <a:ext cx="215922" cy="775825"/>
              <a:chOff x="3600428" y="2070100"/>
              <a:chExt cx="215922" cy="775825"/>
            </a:xfrm>
            <a:grpFill/>
          </p:grpSpPr>
          <p:sp>
            <p:nvSpPr>
              <p:cNvPr id="72" name="椭圆 71">
                <a:extLst>
                  <a:ext uri="{FF2B5EF4-FFF2-40B4-BE49-F238E27FC236}">
                    <a16:creationId xmlns:a16="http://schemas.microsoft.com/office/drawing/2014/main" id="{1D2538E2-82A3-4439-8B1C-D410FC3D5F53}"/>
                  </a:ext>
                </a:extLst>
              </p:cNvPr>
              <p:cNvSpPr>
                <a:spLocks noChangeAspect="1"/>
              </p:cNvSpPr>
              <p:nvPr/>
            </p:nvSpPr>
            <p:spPr>
              <a:xfrm>
                <a:off x="3600450" y="2070100"/>
                <a:ext cx="215900" cy="2159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矩形: 圆角 72">
                <a:extLst>
                  <a:ext uri="{FF2B5EF4-FFF2-40B4-BE49-F238E27FC236}">
                    <a16:creationId xmlns:a16="http://schemas.microsoft.com/office/drawing/2014/main" id="{275183DF-C9ED-4B96-8297-31486BF61E35}"/>
                  </a:ext>
                </a:extLst>
              </p:cNvPr>
              <p:cNvSpPr/>
              <p:nvPr/>
            </p:nvSpPr>
            <p:spPr>
              <a:xfrm>
                <a:off x="3600428" y="2160125"/>
                <a:ext cx="215900" cy="68580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7" name="组合 66">
              <a:extLst>
                <a:ext uri="{FF2B5EF4-FFF2-40B4-BE49-F238E27FC236}">
                  <a16:creationId xmlns:a16="http://schemas.microsoft.com/office/drawing/2014/main" id="{D266D55C-0F63-43C2-BC50-E82D09DE65BB}"/>
                </a:ext>
              </a:extLst>
            </p:cNvPr>
            <p:cNvGrpSpPr/>
            <p:nvPr/>
          </p:nvGrpSpPr>
          <p:grpSpPr>
            <a:xfrm rot="1545755">
              <a:off x="4797927" y="1537624"/>
              <a:ext cx="215922" cy="775825"/>
              <a:chOff x="3600428" y="2070100"/>
              <a:chExt cx="215922" cy="775825"/>
            </a:xfrm>
            <a:grpFill/>
          </p:grpSpPr>
          <p:sp>
            <p:nvSpPr>
              <p:cNvPr id="70" name="椭圆 69">
                <a:extLst>
                  <a:ext uri="{FF2B5EF4-FFF2-40B4-BE49-F238E27FC236}">
                    <a16:creationId xmlns:a16="http://schemas.microsoft.com/office/drawing/2014/main" id="{F2EA5322-8986-4E4D-AD35-A89092650F27}"/>
                  </a:ext>
                </a:extLst>
              </p:cNvPr>
              <p:cNvSpPr>
                <a:spLocks noChangeAspect="1"/>
              </p:cNvSpPr>
              <p:nvPr/>
            </p:nvSpPr>
            <p:spPr>
              <a:xfrm>
                <a:off x="3600450" y="2070100"/>
                <a:ext cx="215900" cy="2159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矩形: 圆角 70">
                <a:extLst>
                  <a:ext uri="{FF2B5EF4-FFF2-40B4-BE49-F238E27FC236}">
                    <a16:creationId xmlns:a16="http://schemas.microsoft.com/office/drawing/2014/main" id="{F2DADBFE-1ED5-4667-9CD3-AE7C558E34DD}"/>
                  </a:ext>
                </a:extLst>
              </p:cNvPr>
              <p:cNvSpPr/>
              <p:nvPr/>
            </p:nvSpPr>
            <p:spPr>
              <a:xfrm>
                <a:off x="3600428" y="2160125"/>
                <a:ext cx="215900" cy="68580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8" name="椭圆 67">
              <a:extLst>
                <a:ext uri="{FF2B5EF4-FFF2-40B4-BE49-F238E27FC236}">
                  <a16:creationId xmlns:a16="http://schemas.microsoft.com/office/drawing/2014/main" id="{E58AC316-7656-4D77-8F0C-1DAD496652F7}"/>
                </a:ext>
              </a:extLst>
            </p:cNvPr>
            <p:cNvSpPr>
              <a:spLocks noChangeAspect="1"/>
            </p:cNvSpPr>
            <p:nvPr/>
          </p:nvSpPr>
          <p:spPr>
            <a:xfrm>
              <a:off x="5916526" y="4044777"/>
              <a:ext cx="358948" cy="35894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椭圆 68">
              <a:extLst>
                <a:ext uri="{FF2B5EF4-FFF2-40B4-BE49-F238E27FC236}">
                  <a16:creationId xmlns:a16="http://schemas.microsoft.com/office/drawing/2014/main" id="{364F4652-7AC4-49F9-BBE5-1AC08A58F349}"/>
                </a:ext>
              </a:extLst>
            </p:cNvPr>
            <p:cNvSpPr>
              <a:spLocks noChangeAspect="1"/>
            </p:cNvSpPr>
            <p:nvPr/>
          </p:nvSpPr>
          <p:spPr>
            <a:xfrm>
              <a:off x="4391240" y="4607499"/>
              <a:ext cx="358948" cy="35894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矩形 58">
            <a:extLst>
              <a:ext uri="{FF2B5EF4-FFF2-40B4-BE49-F238E27FC236}">
                <a16:creationId xmlns:a16="http://schemas.microsoft.com/office/drawing/2014/main" id="{3B9218F2-6D4E-4247-B41A-A5089CCAD9B9}"/>
              </a:ext>
            </a:extLst>
          </p:cNvPr>
          <p:cNvSpPr/>
          <p:nvPr/>
        </p:nvSpPr>
        <p:spPr>
          <a:xfrm>
            <a:off x="239697" y="239697"/>
            <a:ext cx="11709647" cy="6418555"/>
          </a:xfrm>
          <a:prstGeom prst="rect">
            <a:avLst/>
          </a:prstGeom>
          <a:noFill/>
          <a:ln w="57150">
            <a:solidFill>
              <a:srgbClr val="6AC1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文本框 59">
            <a:extLst>
              <a:ext uri="{FF2B5EF4-FFF2-40B4-BE49-F238E27FC236}">
                <a16:creationId xmlns:a16="http://schemas.microsoft.com/office/drawing/2014/main" id="{637CF019-0D01-460A-B919-E191D3A95F1B}"/>
              </a:ext>
            </a:extLst>
          </p:cNvPr>
          <p:cNvSpPr txBox="1"/>
          <p:nvPr/>
        </p:nvSpPr>
        <p:spPr>
          <a:xfrm>
            <a:off x="570101" y="1220438"/>
            <a:ext cx="3730131" cy="4856138"/>
          </a:xfrm>
          <a:prstGeom prst="rect">
            <a:avLst/>
          </a:prstGeom>
          <a:noFill/>
        </p:spPr>
        <p:txBody>
          <a:bodyPr wrap="square" rtlCol="0">
            <a:spAutoFit/>
          </a:bodyPr>
          <a:lstStyle/>
          <a:p>
            <a:pPr>
              <a:lnSpc>
                <a:spcPct val="150000"/>
              </a:lnSpc>
            </a:pPr>
            <a:r>
              <a:rPr lang="zh-CN" altLang="en-US" b="1" dirty="0">
                <a:solidFill>
                  <a:srgbClr val="F58BA1"/>
                </a:solidFill>
              </a:rPr>
              <a:t>数据来源：</a:t>
            </a:r>
            <a:r>
              <a:rPr lang="en-US" altLang="zh-CN" sz="1600" dirty="0" err="1"/>
              <a:t>Bilibili</a:t>
            </a:r>
            <a:r>
              <a:rPr lang="zh-CN" altLang="en-US" sz="1600" dirty="0"/>
              <a:t>搜索六学，按弹幕数降序选取的</a:t>
            </a:r>
            <a:r>
              <a:rPr lang="zh-CN" altLang="en-US" sz="1600" dirty="0">
                <a:solidFill>
                  <a:srgbClr val="F58BA1"/>
                </a:solidFill>
              </a:rPr>
              <a:t>前</a:t>
            </a:r>
            <a:r>
              <a:rPr lang="en-US" altLang="zh-CN" sz="1600" dirty="0">
                <a:solidFill>
                  <a:srgbClr val="F58BA1"/>
                </a:solidFill>
              </a:rPr>
              <a:t>1000</a:t>
            </a:r>
            <a:r>
              <a:rPr lang="zh-CN" altLang="en-US" sz="1600" dirty="0">
                <a:solidFill>
                  <a:srgbClr val="F58BA1"/>
                </a:solidFill>
              </a:rPr>
              <a:t>个视频，编号</a:t>
            </a:r>
            <a:r>
              <a:rPr lang="en-US" altLang="zh-CN" sz="1600" dirty="0">
                <a:solidFill>
                  <a:srgbClr val="F58BA1"/>
                </a:solidFill>
              </a:rPr>
              <a:t>1~1000</a:t>
            </a:r>
            <a:r>
              <a:rPr lang="zh-CN" altLang="en-US" sz="1600" dirty="0"/>
              <a:t>，这是我们能够爬取的视频数的最大极限，前</a:t>
            </a:r>
            <a:r>
              <a:rPr lang="en-US" altLang="zh-CN" sz="1600" dirty="0"/>
              <a:t>1000</a:t>
            </a:r>
            <a:r>
              <a:rPr lang="zh-CN" altLang="en-US" sz="1600" dirty="0"/>
              <a:t>个热门视频也是比较具有代表性的视频，最终爬取</a:t>
            </a:r>
            <a:r>
              <a:rPr lang="en-US" altLang="zh-CN" sz="1600" dirty="0"/>
              <a:t>982</a:t>
            </a:r>
            <a:r>
              <a:rPr lang="zh-CN" altLang="en-US" sz="1600" dirty="0"/>
              <a:t>个视频的信息。视频信息爬取截止</a:t>
            </a:r>
            <a:r>
              <a:rPr lang="en-US" altLang="zh-CN" sz="1600" dirty="0"/>
              <a:t>2019</a:t>
            </a:r>
            <a:r>
              <a:rPr lang="zh-CN" altLang="en-US" sz="1600" dirty="0"/>
              <a:t>年</a:t>
            </a:r>
            <a:r>
              <a:rPr lang="en-US" altLang="zh-CN" sz="1600" dirty="0"/>
              <a:t>3</a:t>
            </a:r>
            <a:r>
              <a:rPr lang="zh-CN" altLang="en-US" sz="1600" dirty="0"/>
              <a:t>月</a:t>
            </a:r>
            <a:r>
              <a:rPr lang="en-US" altLang="zh-CN" sz="1600" dirty="0"/>
              <a:t>20</a:t>
            </a:r>
            <a:r>
              <a:rPr lang="zh-CN" altLang="en-US" sz="1600" dirty="0"/>
              <a:t>日</a:t>
            </a:r>
            <a:r>
              <a:rPr lang="en-US" altLang="zh-CN" sz="1600" dirty="0"/>
              <a:t>18:00</a:t>
            </a:r>
          </a:p>
          <a:p>
            <a:pPr>
              <a:lnSpc>
                <a:spcPct val="150000"/>
              </a:lnSpc>
            </a:pPr>
            <a:endParaRPr lang="en-US" altLang="zh-CN" sz="1400" dirty="0"/>
          </a:p>
          <a:p>
            <a:pPr>
              <a:lnSpc>
                <a:spcPct val="150000"/>
              </a:lnSpc>
            </a:pPr>
            <a:r>
              <a:rPr lang="zh-CN" altLang="en-US" b="1" dirty="0">
                <a:solidFill>
                  <a:srgbClr val="F58BA1"/>
                </a:solidFill>
              </a:rPr>
              <a:t>数据抓取工具：</a:t>
            </a:r>
            <a:r>
              <a:rPr lang="en-US" altLang="zh-CN" sz="1600" dirty="0"/>
              <a:t>Python3.7</a:t>
            </a:r>
          </a:p>
          <a:p>
            <a:pPr>
              <a:lnSpc>
                <a:spcPct val="150000"/>
              </a:lnSpc>
            </a:pPr>
            <a:endParaRPr lang="en-US" altLang="zh-CN" sz="1000" dirty="0"/>
          </a:p>
          <a:p>
            <a:pPr>
              <a:lnSpc>
                <a:spcPct val="150000"/>
              </a:lnSpc>
            </a:pPr>
            <a:r>
              <a:rPr lang="zh-CN" altLang="en-US" b="1" dirty="0">
                <a:solidFill>
                  <a:srgbClr val="F58BA1"/>
                </a:solidFill>
              </a:rPr>
              <a:t>抓取视频信息：</a:t>
            </a:r>
            <a:r>
              <a:rPr lang="zh-CN" altLang="en-US" sz="1600" dirty="0"/>
              <a:t>按</a:t>
            </a:r>
            <a:r>
              <a:rPr lang="en-US" altLang="zh-CN" sz="1600" dirty="0"/>
              <a:t>【</a:t>
            </a:r>
            <a:r>
              <a:rPr lang="zh-CN" altLang="en-US" sz="1600" dirty="0"/>
              <a:t>视频标题</a:t>
            </a:r>
            <a:r>
              <a:rPr lang="en-US" altLang="zh-CN" sz="1600" dirty="0"/>
              <a:t>】【</a:t>
            </a:r>
            <a:r>
              <a:rPr lang="zh-CN" altLang="en-US" sz="1600" dirty="0"/>
              <a:t>视频网址</a:t>
            </a:r>
            <a:r>
              <a:rPr lang="en-US" altLang="zh-CN" sz="1600" dirty="0"/>
              <a:t>】【</a:t>
            </a:r>
            <a:r>
              <a:rPr lang="zh-CN" altLang="en-US" sz="1600" dirty="0"/>
              <a:t>浏览量</a:t>
            </a:r>
            <a:r>
              <a:rPr lang="en-US" altLang="zh-CN" sz="1600" dirty="0"/>
              <a:t>】【</a:t>
            </a:r>
            <a:r>
              <a:rPr lang="zh-CN" altLang="en-US" sz="1600" dirty="0"/>
              <a:t>弹幕数</a:t>
            </a:r>
            <a:r>
              <a:rPr lang="en-US" altLang="zh-CN" sz="1600" dirty="0"/>
              <a:t>】【</a:t>
            </a:r>
            <a:r>
              <a:rPr lang="zh-CN" altLang="en-US" sz="1600" dirty="0"/>
              <a:t>发布时间</a:t>
            </a:r>
            <a:r>
              <a:rPr lang="en-US" altLang="zh-CN" sz="1600" dirty="0"/>
              <a:t>】【</a:t>
            </a:r>
            <a:r>
              <a:rPr lang="zh-CN" altLang="en-US" sz="1600" dirty="0"/>
              <a:t>作者</a:t>
            </a:r>
            <a:r>
              <a:rPr lang="en-US" altLang="zh-CN" sz="1600" dirty="0"/>
              <a:t>】【</a:t>
            </a:r>
            <a:r>
              <a:rPr lang="zh-CN" altLang="en-US" sz="1600" dirty="0"/>
              <a:t>所属分区</a:t>
            </a:r>
            <a:r>
              <a:rPr lang="en-US" altLang="zh-CN" sz="1600" dirty="0"/>
              <a:t>】</a:t>
            </a:r>
            <a:r>
              <a:rPr lang="zh-CN" altLang="en-US" sz="1600" dirty="0"/>
              <a:t>进行整理，获得信息如右图：</a:t>
            </a:r>
            <a:endParaRPr lang="en-US" altLang="zh-CN" sz="1600" dirty="0"/>
          </a:p>
        </p:txBody>
      </p:sp>
      <p:pic>
        <p:nvPicPr>
          <p:cNvPr id="61" name="图片 60">
            <a:extLst>
              <a:ext uri="{FF2B5EF4-FFF2-40B4-BE49-F238E27FC236}">
                <a16:creationId xmlns:a16="http://schemas.microsoft.com/office/drawing/2014/main" id="{3E8381A1-74FD-4A39-98AB-3D846E46E665}"/>
              </a:ext>
            </a:extLst>
          </p:cNvPr>
          <p:cNvPicPr>
            <a:picLocks noChangeAspect="1"/>
          </p:cNvPicPr>
          <p:nvPr/>
        </p:nvPicPr>
        <p:blipFill>
          <a:blip r:embed="rId3"/>
          <a:stretch>
            <a:fillRect/>
          </a:stretch>
        </p:blipFill>
        <p:spPr>
          <a:xfrm>
            <a:off x="4630636" y="1220438"/>
            <a:ext cx="7008344" cy="3265678"/>
          </a:xfrm>
          <a:prstGeom prst="rect">
            <a:avLst/>
          </a:prstGeom>
          <a:effectLst>
            <a:outerShdw blurRad="50800" dist="38100" dir="2700000" algn="tl" rotWithShape="0">
              <a:prstClr val="black">
                <a:alpha val="40000"/>
              </a:prstClr>
            </a:outerShdw>
          </a:effectLst>
        </p:spPr>
      </p:pic>
      <p:pic>
        <p:nvPicPr>
          <p:cNvPr id="35" name="图片 34">
            <a:extLst>
              <a:ext uri="{FF2B5EF4-FFF2-40B4-BE49-F238E27FC236}">
                <a16:creationId xmlns:a16="http://schemas.microsoft.com/office/drawing/2014/main" id="{9B52EC28-42B5-4371-8ED8-EE915D9155AA}"/>
              </a:ext>
            </a:extLst>
          </p:cNvPr>
          <p:cNvPicPr>
            <a:picLocks noChangeAspect="1"/>
          </p:cNvPicPr>
          <p:nvPr/>
        </p:nvPicPr>
        <p:blipFill>
          <a:blip r:embed="rId4"/>
          <a:stretch>
            <a:fillRect/>
          </a:stretch>
        </p:blipFill>
        <p:spPr>
          <a:xfrm>
            <a:off x="4633209" y="4804724"/>
            <a:ext cx="1543050" cy="1123950"/>
          </a:xfrm>
          <a:prstGeom prst="rect">
            <a:avLst/>
          </a:prstGeom>
          <a:effectLst>
            <a:outerShdw blurRad="50800" dist="38100" dir="2700000" algn="tl" rotWithShape="0">
              <a:prstClr val="black">
                <a:alpha val="40000"/>
              </a:prstClr>
            </a:outerShdw>
          </a:effectLst>
        </p:spPr>
      </p:pic>
      <p:pic>
        <p:nvPicPr>
          <p:cNvPr id="36" name="图片 35">
            <a:extLst>
              <a:ext uri="{FF2B5EF4-FFF2-40B4-BE49-F238E27FC236}">
                <a16:creationId xmlns:a16="http://schemas.microsoft.com/office/drawing/2014/main" id="{BEC9F4CC-96A0-465D-8B13-07F84D7920F9}"/>
              </a:ext>
            </a:extLst>
          </p:cNvPr>
          <p:cNvPicPr>
            <a:picLocks noChangeAspect="1"/>
          </p:cNvPicPr>
          <p:nvPr/>
        </p:nvPicPr>
        <p:blipFill>
          <a:blip r:embed="rId5"/>
          <a:stretch>
            <a:fillRect/>
          </a:stretch>
        </p:blipFill>
        <p:spPr>
          <a:xfrm>
            <a:off x="7195573" y="4804724"/>
            <a:ext cx="1866900" cy="742950"/>
          </a:xfrm>
          <a:prstGeom prst="rect">
            <a:avLst/>
          </a:prstGeom>
          <a:effectLst>
            <a:outerShdw blurRad="50800" dist="38100" dir="2700000" algn="tl" rotWithShape="0">
              <a:prstClr val="black">
                <a:alpha val="40000"/>
              </a:prstClr>
            </a:outerShdw>
          </a:effectLst>
        </p:spPr>
      </p:pic>
      <p:pic>
        <p:nvPicPr>
          <p:cNvPr id="37" name="图片 36">
            <a:extLst>
              <a:ext uri="{FF2B5EF4-FFF2-40B4-BE49-F238E27FC236}">
                <a16:creationId xmlns:a16="http://schemas.microsoft.com/office/drawing/2014/main" id="{68DB700D-9CB0-4737-BE63-C771C2075721}"/>
              </a:ext>
            </a:extLst>
          </p:cNvPr>
          <p:cNvPicPr>
            <a:picLocks noChangeAspect="1"/>
          </p:cNvPicPr>
          <p:nvPr/>
        </p:nvPicPr>
        <p:blipFill>
          <a:blip r:embed="rId6"/>
          <a:stretch>
            <a:fillRect/>
          </a:stretch>
        </p:blipFill>
        <p:spPr>
          <a:xfrm>
            <a:off x="9676830" y="4804724"/>
            <a:ext cx="1962150" cy="1000125"/>
          </a:xfrm>
          <a:prstGeom prst="rect">
            <a:avLst/>
          </a:prstGeom>
          <a:effectLst>
            <a:outerShdw blurRad="50800" dist="38100" dir="2700000" algn="tl" rotWithShape="0">
              <a:prstClr val="black">
                <a:alpha val="40000"/>
              </a:prstClr>
            </a:outerShdw>
          </a:effectLst>
        </p:spPr>
      </p:pic>
      <p:pic>
        <p:nvPicPr>
          <p:cNvPr id="3" name="图片 2">
            <a:extLst>
              <a:ext uri="{FF2B5EF4-FFF2-40B4-BE49-F238E27FC236}">
                <a16:creationId xmlns:a16="http://schemas.microsoft.com/office/drawing/2014/main" id="{E4FA521D-E763-40FF-B9AA-6D1D1E15AE86}"/>
              </a:ext>
            </a:extLst>
          </p:cNvPr>
          <p:cNvPicPr>
            <a:picLocks noChangeAspect="1"/>
          </p:cNvPicPr>
          <p:nvPr/>
        </p:nvPicPr>
        <p:blipFill>
          <a:blip r:embed="rId7"/>
          <a:stretch>
            <a:fillRect/>
          </a:stretch>
        </p:blipFill>
        <p:spPr>
          <a:xfrm>
            <a:off x="1095375" y="2128837"/>
            <a:ext cx="10001250" cy="2600325"/>
          </a:xfrm>
          <a:prstGeom prst="rect">
            <a:avLst/>
          </a:prstGeom>
        </p:spPr>
      </p:pic>
      <p:pic>
        <p:nvPicPr>
          <p:cNvPr id="6" name="图片 5">
            <a:extLst>
              <a:ext uri="{FF2B5EF4-FFF2-40B4-BE49-F238E27FC236}">
                <a16:creationId xmlns:a16="http://schemas.microsoft.com/office/drawing/2014/main" id="{5ACF299B-EF78-4DA2-A1DE-8AFA7E845405}"/>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10000" b="90000" l="10000" r="90000"/>
                    </a14:imgEffect>
                  </a14:imgLayer>
                </a14:imgProps>
              </a:ext>
            </a:extLst>
          </a:blip>
          <a:stretch>
            <a:fillRect/>
          </a:stretch>
        </p:blipFill>
        <p:spPr>
          <a:xfrm>
            <a:off x="3445328" y="2122336"/>
            <a:ext cx="4953000" cy="2581275"/>
          </a:xfrm>
          <a:prstGeom prst="rect">
            <a:avLst/>
          </a:prstGeom>
          <a:effectLst>
            <a:outerShdw blurRad="50800" dist="38100" dir="2700000" algn="tl" rotWithShape="0">
              <a:prstClr val="black">
                <a:alpha val="40000"/>
              </a:prstClr>
            </a:outerShdw>
          </a:effectLst>
        </p:spPr>
      </p:pic>
      <p:sp>
        <p:nvSpPr>
          <p:cNvPr id="38" name="矩形 37">
            <a:extLst>
              <a:ext uri="{FF2B5EF4-FFF2-40B4-BE49-F238E27FC236}">
                <a16:creationId xmlns:a16="http://schemas.microsoft.com/office/drawing/2014/main" id="{69F5A65E-BC9E-4380-A6F9-ED3FC2BA884E}"/>
              </a:ext>
            </a:extLst>
          </p:cNvPr>
          <p:cNvSpPr/>
          <p:nvPr/>
        </p:nvSpPr>
        <p:spPr>
          <a:xfrm>
            <a:off x="1238931" y="437235"/>
            <a:ext cx="6186309" cy="646331"/>
          </a:xfrm>
          <a:prstGeom prst="rect">
            <a:avLst/>
          </a:prstGeom>
        </p:spPr>
        <p:txBody>
          <a:bodyPr wrap="none">
            <a:spAutoFit/>
          </a:bodyPr>
          <a:lstStyle/>
          <a:p>
            <a:r>
              <a:rPr lang="zh-CN" altLang="en-US" sz="3600" b="1" dirty="0">
                <a:solidFill>
                  <a:srgbClr val="24ADE7"/>
                </a:solidFill>
              </a:rPr>
              <a:t>弹幕数据文本分析：数据来源</a:t>
            </a:r>
          </a:p>
        </p:txBody>
      </p:sp>
      <p:grpSp>
        <p:nvGrpSpPr>
          <p:cNvPr id="39" name="组合 38">
            <a:extLst>
              <a:ext uri="{FF2B5EF4-FFF2-40B4-BE49-F238E27FC236}">
                <a16:creationId xmlns:a16="http://schemas.microsoft.com/office/drawing/2014/main" id="{C25C0DB1-A91D-4D21-8455-3FFC8A5986AD}"/>
              </a:ext>
            </a:extLst>
          </p:cNvPr>
          <p:cNvGrpSpPr>
            <a:grpSpLocks noChangeAspect="1"/>
          </p:cNvGrpSpPr>
          <p:nvPr/>
        </p:nvGrpSpPr>
        <p:grpSpPr>
          <a:xfrm rot="1202316">
            <a:off x="508064" y="392124"/>
            <a:ext cx="624859" cy="662044"/>
            <a:chOff x="3282968" y="1537624"/>
            <a:chExt cx="3236238" cy="3428823"/>
          </a:xfrm>
          <a:solidFill>
            <a:srgbClr val="24ADE7"/>
          </a:solidFill>
        </p:grpSpPr>
        <p:sp>
          <p:nvSpPr>
            <p:cNvPr id="40" name="任意多边形: 形状 39">
              <a:extLst>
                <a:ext uri="{FF2B5EF4-FFF2-40B4-BE49-F238E27FC236}">
                  <a16:creationId xmlns:a16="http://schemas.microsoft.com/office/drawing/2014/main" id="{C679AB3E-578E-4A0F-A41D-A448808F6711}"/>
                </a:ext>
              </a:extLst>
            </p:cNvPr>
            <p:cNvSpPr/>
            <p:nvPr/>
          </p:nvSpPr>
          <p:spPr>
            <a:xfrm rot="20390578">
              <a:off x="3282968" y="2192361"/>
              <a:ext cx="3236238" cy="2393027"/>
            </a:xfrm>
            <a:custGeom>
              <a:avLst/>
              <a:gdLst>
                <a:gd name="connsiteX0" fmla="*/ 2762205 w 3236238"/>
                <a:gd name="connsiteY0" fmla="*/ 314424 h 2411827"/>
                <a:gd name="connsiteX1" fmla="*/ 2698575 w 3236238"/>
                <a:gd name="connsiteY1" fmla="*/ 301578 h 2411827"/>
                <a:gd name="connsiteX2" fmla="*/ 537666 w 3236238"/>
                <a:gd name="connsiteY2" fmla="*/ 301578 h 2411827"/>
                <a:gd name="connsiteX3" fmla="*/ 374198 w 3236238"/>
                <a:gd name="connsiteY3" fmla="*/ 465046 h 2411827"/>
                <a:gd name="connsiteX4" fmla="*/ 374197 w 3236238"/>
                <a:gd name="connsiteY4" fmla="*/ 1946779 h 2411827"/>
                <a:gd name="connsiteX5" fmla="*/ 537665 w 3236238"/>
                <a:gd name="connsiteY5" fmla="*/ 2110248 h 2411827"/>
                <a:gd name="connsiteX6" fmla="*/ 2698576 w 3236238"/>
                <a:gd name="connsiteY6" fmla="*/ 2110248 h 2411827"/>
                <a:gd name="connsiteX7" fmla="*/ 2862044 w 3236238"/>
                <a:gd name="connsiteY7" fmla="*/ 1946780 h 2411827"/>
                <a:gd name="connsiteX8" fmla="*/ 2862043 w 3236238"/>
                <a:gd name="connsiteY8" fmla="*/ 465045 h 2411827"/>
                <a:gd name="connsiteX9" fmla="*/ 2762205 w 3236238"/>
                <a:gd name="connsiteY9" fmla="*/ 314424 h 2411827"/>
                <a:gd name="connsiteX10" fmla="*/ 2909652 w 3236238"/>
                <a:gd name="connsiteY10" fmla="*/ 42021 h 2411827"/>
                <a:gd name="connsiteX11" fmla="*/ 3236238 w 3236238"/>
                <a:gd name="connsiteY11" fmla="*/ 534726 h 2411827"/>
                <a:gd name="connsiteX12" fmla="*/ 3236238 w 3236238"/>
                <a:gd name="connsiteY12" fmla="*/ 1877101 h 2411827"/>
                <a:gd name="connsiteX13" fmla="*/ 2701512 w 3236238"/>
                <a:gd name="connsiteY13" fmla="*/ 2411827 h 2411827"/>
                <a:gd name="connsiteX14" fmla="*/ 534726 w 3236238"/>
                <a:gd name="connsiteY14" fmla="*/ 2411827 h 2411827"/>
                <a:gd name="connsiteX15" fmla="*/ 0 w 3236238"/>
                <a:gd name="connsiteY15" fmla="*/ 1877101 h 2411827"/>
                <a:gd name="connsiteX16" fmla="*/ 0 w 3236238"/>
                <a:gd name="connsiteY16" fmla="*/ 534726 h 2411827"/>
                <a:gd name="connsiteX17" fmla="*/ 534726 w 3236238"/>
                <a:gd name="connsiteY17" fmla="*/ 0 h 2411827"/>
                <a:gd name="connsiteX18" fmla="*/ 2701512 w 3236238"/>
                <a:gd name="connsiteY18" fmla="*/ 0 h 2411827"/>
                <a:gd name="connsiteX19" fmla="*/ 2909652 w 3236238"/>
                <a:gd name="connsiteY19" fmla="*/ 42021 h 2411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236238" h="2411827">
                  <a:moveTo>
                    <a:pt x="2762205" y="314424"/>
                  </a:moveTo>
                  <a:cubicBezTo>
                    <a:pt x="2742648" y="306152"/>
                    <a:pt x="2721146" y="301578"/>
                    <a:pt x="2698575" y="301578"/>
                  </a:cubicBezTo>
                  <a:lnTo>
                    <a:pt x="537666" y="301578"/>
                  </a:lnTo>
                  <a:cubicBezTo>
                    <a:pt x="447384" y="301578"/>
                    <a:pt x="374197" y="374764"/>
                    <a:pt x="374198" y="465046"/>
                  </a:cubicBezTo>
                  <a:lnTo>
                    <a:pt x="374197" y="1946779"/>
                  </a:lnTo>
                  <a:cubicBezTo>
                    <a:pt x="374198" y="2037061"/>
                    <a:pt x="447384" y="2110247"/>
                    <a:pt x="537665" y="2110248"/>
                  </a:cubicBezTo>
                  <a:lnTo>
                    <a:pt x="2698576" y="2110248"/>
                  </a:lnTo>
                  <a:cubicBezTo>
                    <a:pt x="2788856" y="2110247"/>
                    <a:pt x="2862044" y="2037061"/>
                    <a:pt x="2862044" y="1946780"/>
                  </a:cubicBezTo>
                  <a:lnTo>
                    <a:pt x="2862043" y="465045"/>
                  </a:lnTo>
                  <a:cubicBezTo>
                    <a:pt x="2862043" y="397335"/>
                    <a:pt x="2820876" y="339239"/>
                    <a:pt x="2762205" y="314424"/>
                  </a:cubicBezTo>
                  <a:close/>
                  <a:moveTo>
                    <a:pt x="2909652" y="42021"/>
                  </a:moveTo>
                  <a:cubicBezTo>
                    <a:pt x="3101573" y="123197"/>
                    <a:pt x="3236238" y="313235"/>
                    <a:pt x="3236238" y="534726"/>
                  </a:cubicBezTo>
                  <a:lnTo>
                    <a:pt x="3236238" y="1877101"/>
                  </a:lnTo>
                  <a:cubicBezTo>
                    <a:pt x="3236238" y="2172422"/>
                    <a:pt x="2996833" y="2411827"/>
                    <a:pt x="2701512" y="2411827"/>
                  </a:cubicBezTo>
                  <a:lnTo>
                    <a:pt x="534726" y="2411827"/>
                  </a:lnTo>
                  <a:cubicBezTo>
                    <a:pt x="239405" y="2411827"/>
                    <a:pt x="0" y="2172422"/>
                    <a:pt x="0" y="1877101"/>
                  </a:cubicBezTo>
                  <a:lnTo>
                    <a:pt x="0" y="534726"/>
                  </a:lnTo>
                  <a:cubicBezTo>
                    <a:pt x="0" y="239405"/>
                    <a:pt x="239405" y="0"/>
                    <a:pt x="534726" y="0"/>
                  </a:cubicBezTo>
                  <a:lnTo>
                    <a:pt x="2701512" y="0"/>
                  </a:lnTo>
                  <a:cubicBezTo>
                    <a:pt x="2775342" y="0"/>
                    <a:pt x="2845678" y="14963"/>
                    <a:pt x="2909652" y="420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24ADE7"/>
                </a:solidFill>
              </a:endParaRPr>
            </a:p>
          </p:txBody>
        </p:sp>
        <p:sp>
          <p:nvSpPr>
            <p:cNvPr id="41" name="矩形 40">
              <a:extLst>
                <a:ext uri="{FF2B5EF4-FFF2-40B4-BE49-F238E27FC236}">
                  <a16:creationId xmlns:a16="http://schemas.microsoft.com/office/drawing/2014/main" id="{07107192-D316-4375-8CE1-8E99EA91C988}"/>
                </a:ext>
              </a:extLst>
            </p:cNvPr>
            <p:cNvSpPr/>
            <p:nvPr/>
          </p:nvSpPr>
          <p:spPr>
            <a:xfrm rot="19745638" flipV="1">
              <a:off x="3848622" y="3249987"/>
              <a:ext cx="703385" cy="26728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24ADE7"/>
                </a:solidFill>
              </a:endParaRPr>
            </a:p>
          </p:txBody>
        </p:sp>
        <p:sp>
          <p:nvSpPr>
            <p:cNvPr id="42" name="矩形 41">
              <a:extLst>
                <a:ext uri="{FF2B5EF4-FFF2-40B4-BE49-F238E27FC236}">
                  <a16:creationId xmlns:a16="http://schemas.microsoft.com/office/drawing/2014/main" id="{2CD95B0A-14DA-4E15-BD46-612ECB2D62F2}"/>
                </a:ext>
              </a:extLst>
            </p:cNvPr>
            <p:cNvSpPr/>
            <p:nvPr/>
          </p:nvSpPr>
          <p:spPr>
            <a:xfrm rot="20984414" flipV="1">
              <a:off x="5102837" y="2780784"/>
              <a:ext cx="703385" cy="26728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24ADE7"/>
                </a:solidFill>
              </a:endParaRPr>
            </a:p>
          </p:txBody>
        </p:sp>
        <p:grpSp>
          <p:nvGrpSpPr>
            <p:cNvPr id="43" name="组合 42">
              <a:extLst>
                <a:ext uri="{FF2B5EF4-FFF2-40B4-BE49-F238E27FC236}">
                  <a16:creationId xmlns:a16="http://schemas.microsoft.com/office/drawing/2014/main" id="{73934664-E99B-4BE1-8B90-1729EB4617B6}"/>
                </a:ext>
              </a:extLst>
            </p:cNvPr>
            <p:cNvGrpSpPr/>
            <p:nvPr/>
          </p:nvGrpSpPr>
          <p:grpSpPr>
            <a:xfrm>
              <a:off x="4636294" y="3420252"/>
              <a:ext cx="766910" cy="556883"/>
              <a:chOff x="4636294" y="3420252"/>
              <a:chExt cx="766910" cy="556883"/>
            </a:xfrm>
            <a:grpFill/>
          </p:grpSpPr>
          <p:grpSp>
            <p:nvGrpSpPr>
              <p:cNvPr id="52" name="组合 51">
                <a:extLst>
                  <a:ext uri="{FF2B5EF4-FFF2-40B4-BE49-F238E27FC236}">
                    <a16:creationId xmlns:a16="http://schemas.microsoft.com/office/drawing/2014/main" id="{9CF14DB8-71E8-4AB3-9174-B43D4BC30786}"/>
                  </a:ext>
                </a:extLst>
              </p:cNvPr>
              <p:cNvGrpSpPr/>
              <p:nvPr/>
            </p:nvGrpSpPr>
            <p:grpSpPr>
              <a:xfrm>
                <a:off x="4636294" y="3593307"/>
                <a:ext cx="466517" cy="383828"/>
                <a:chOff x="4638675" y="3595688"/>
                <a:chExt cx="466517" cy="383828"/>
              </a:xfrm>
              <a:grpFill/>
            </p:grpSpPr>
            <p:sp>
              <p:nvSpPr>
                <p:cNvPr id="56" name="任意多边形: 形状 55">
                  <a:extLst>
                    <a:ext uri="{FF2B5EF4-FFF2-40B4-BE49-F238E27FC236}">
                      <a16:creationId xmlns:a16="http://schemas.microsoft.com/office/drawing/2014/main" id="{06CDF5C8-71FB-4AFA-9BA7-55484BB647F8}"/>
                    </a:ext>
                  </a:extLst>
                </p:cNvPr>
                <p:cNvSpPr/>
                <p:nvPr/>
              </p:nvSpPr>
              <p:spPr>
                <a:xfrm>
                  <a:off x="4638675" y="3595688"/>
                  <a:ext cx="466517" cy="383828"/>
                </a:xfrm>
                <a:custGeom>
                  <a:avLst/>
                  <a:gdLst>
                    <a:gd name="connsiteX0" fmla="*/ 0 w 461762"/>
                    <a:gd name="connsiteY0" fmla="*/ 307181 h 383828"/>
                    <a:gd name="connsiteX1" fmla="*/ 176213 w 461762"/>
                    <a:gd name="connsiteY1" fmla="*/ 381000 h 383828"/>
                    <a:gd name="connsiteX2" fmla="*/ 319088 w 461762"/>
                    <a:gd name="connsiteY2" fmla="*/ 359568 h 383828"/>
                    <a:gd name="connsiteX3" fmla="*/ 402431 w 461762"/>
                    <a:gd name="connsiteY3" fmla="*/ 276225 h 383828"/>
                    <a:gd name="connsiteX4" fmla="*/ 433388 w 461762"/>
                    <a:gd name="connsiteY4" fmla="*/ 221456 h 383828"/>
                    <a:gd name="connsiteX5" fmla="*/ 459581 w 461762"/>
                    <a:gd name="connsiteY5" fmla="*/ 150018 h 383828"/>
                    <a:gd name="connsiteX6" fmla="*/ 373856 w 461762"/>
                    <a:gd name="connsiteY6" fmla="*/ 45243 h 383828"/>
                    <a:gd name="connsiteX7" fmla="*/ 352425 w 461762"/>
                    <a:gd name="connsiteY7" fmla="*/ 0 h 383828"/>
                    <a:gd name="connsiteX8" fmla="*/ 352425 w 461762"/>
                    <a:gd name="connsiteY8" fmla="*/ 0 h 383828"/>
                    <a:gd name="connsiteX9" fmla="*/ 330994 w 461762"/>
                    <a:gd name="connsiteY9" fmla="*/ 123825 h 383828"/>
                    <a:gd name="connsiteX10" fmla="*/ 266700 w 461762"/>
                    <a:gd name="connsiteY10" fmla="*/ 221456 h 383828"/>
                    <a:gd name="connsiteX11" fmla="*/ 152400 w 461762"/>
                    <a:gd name="connsiteY11" fmla="*/ 230981 h 383828"/>
                    <a:gd name="connsiteX12" fmla="*/ 78581 w 461762"/>
                    <a:gd name="connsiteY12" fmla="*/ 188118 h 383828"/>
                    <a:gd name="connsiteX0-1" fmla="*/ 0 w 466517"/>
                    <a:gd name="connsiteY0-2" fmla="*/ 307181 h 383828"/>
                    <a:gd name="connsiteX1-3" fmla="*/ 176213 w 466517"/>
                    <a:gd name="connsiteY1-4" fmla="*/ 381000 h 383828"/>
                    <a:gd name="connsiteX2-5" fmla="*/ 319088 w 466517"/>
                    <a:gd name="connsiteY2-6" fmla="*/ 359568 h 383828"/>
                    <a:gd name="connsiteX3-7" fmla="*/ 402431 w 466517"/>
                    <a:gd name="connsiteY3-8" fmla="*/ 276225 h 383828"/>
                    <a:gd name="connsiteX4-9" fmla="*/ 454819 w 466517"/>
                    <a:gd name="connsiteY4-10" fmla="*/ 169069 h 383828"/>
                    <a:gd name="connsiteX5-11" fmla="*/ 459581 w 466517"/>
                    <a:gd name="connsiteY5-12" fmla="*/ 150018 h 383828"/>
                    <a:gd name="connsiteX6-13" fmla="*/ 373856 w 466517"/>
                    <a:gd name="connsiteY6-14" fmla="*/ 45243 h 383828"/>
                    <a:gd name="connsiteX7-15" fmla="*/ 352425 w 466517"/>
                    <a:gd name="connsiteY7-16" fmla="*/ 0 h 383828"/>
                    <a:gd name="connsiteX8-17" fmla="*/ 352425 w 466517"/>
                    <a:gd name="connsiteY8-18" fmla="*/ 0 h 383828"/>
                    <a:gd name="connsiteX9-19" fmla="*/ 330994 w 466517"/>
                    <a:gd name="connsiteY9-20" fmla="*/ 123825 h 383828"/>
                    <a:gd name="connsiteX10-21" fmla="*/ 266700 w 466517"/>
                    <a:gd name="connsiteY10-22" fmla="*/ 221456 h 383828"/>
                    <a:gd name="connsiteX11-23" fmla="*/ 152400 w 466517"/>
                    <a:gd name="connsiteY11-24" fmla="*/ 230981 h 383828"/>
                    <a:gd name="connsiteX12-25" fmla="*/ 78581 w 466517"/>
                    <a:gd name="connsiteY12-26" fmla="*/ 188118 h 383828"/>
                    <a:gd name="connsiteX0-27" fmla="*/ 0 w 466517"/>
                    <a:gd name="connsiteY0-28" fmla="*/ 307181 h 383828"/>
                    <a:gd name="connsiteX1-29" fmla="*/ 176213 w 466517"/>
                    <a:gd name="connsiteY1-30" fmla="*/ 381000 h 383828"/>
                    <a:gd name="connsiteX2-31" fmla="*/ 319088 w 466517"/>
                    <a:gd name="connsiteY2-32" fmla="*/ 359568 h 383828"/>
                    <a:gd name="connsiteX3-33" fmla="*/ 402431 w 466517"/>
                    <a:gd name="connsiteY3-34" fmla="*/ 276225 h 383828"/>
                    <a:gd name="connsiteX4-35" fmla="*/ 454819 w 466517"/>
                    <a:gd name="connsiteY4-36" fmla="*/ 169069 h 383828"/>
                    <a:gd name="connsiteX5-37" fmla="*/ 459581 w 466517"/>
                    <a:gd name="connsiteY5-38" fmla="*/ 150018 h 383828"/>
                    <a:gd name="connsiteX6-39" fmla="*/ 373856 w 466517"/>
                    <a:gd name="connsiteY6-40" fmla="*/ 45243 h 383828"/>
                    <a:gd name="connsiteX7-41" fmla="*/ 352425 w 466517"/>
                    <a:gd name="connsiteY7-42" fmla="*/ 0 h 383828"/>
                    <a:gd name="connsiteX8-43" fmla="*/ 352425 w 466517"/>
                    <a:gd name="connsiteY8-44" fmla="*/ 0 h 383828"/>
                    <a:gd name="connsiteX9-45" fmla="*/ 330994 w 466517"/>
                    <a:gd name="connsiteY9-46" fmla="*/ 123825 h 383828"/>
                    <a:gd name="connsiteX10-47" fmla="*/ 266700 w 466517"/>
                    <a:gd name="connsiteY10-48" fmla="*/ 221456 h 383828"/>
                    <a:gd name="connsiteX11-49" fmla="*/ 152400 w 466517"/>
                    <a:gd name="connsiteY11-50" fmla="*/ 230981 h 383828"/>
                    <a:gd name="connsiteX12-51" fmla="*/ 83344 w 466517"/>
                    <a:gd name="connsiteY12-52" fmla="*/ 204787 h 383828"/>
                    <a:gd name="connsiteX0-53" fmla="*/ 0 w 466517"/>
                    <a:gd name="connsiteY0-54" fmla="*/ 307181 h 383828"/>
                    <a:gd name="connsiteX1-55" fmla="*/ 176213 w 466517"/>
                    <a:gd name="connsiteY1-56" fmla="*/ 381000 h 383828"/>
                    <a:gd name="connsiteX2-57" fmla="*/ 319088 w 466517"/>
                    <a:gd name="connsiteY2-58" fmla="*/ 359568 h 383828"/>
                    <a:gd name="connsiteX3-59" fmla="*/ 402431 w 466517"/>
                    <a:gd name="connsiteY3-60" fmla="*/ 276225 h 383828"/>
                    <a:gd name="connsiteX4-61" fmla="*/ 454819 w 466517"/>
                    <a:gd name="connsiteY4-62" fmla="*/ 169069 h 383828"/>
                    <a:gd name="connsiteX5-63" fmla="*/ 459581 w 466517"/>
                    <a:gd name="connsiteY5-64" fmla="*/ 150018 h 383828"/>
                    <a:gd name="connsiteX6-65" fmla="*/ 373856 w 466517"/>
                    <a:gd name="connsiteY6-66" fmla="*/ 45243 h 383828"/>
                    <a:gd name="connsiteX7-67" fmla="*/ 352425 w 466517"/>
                    <a:gd name="connsiteY7-68" fmla="*/ 0 h 383828"/>
                    <a:gd name="connsiteX8-69" fmla="*/ 352425 w 466517"/>
                    <a:gd name="connsiteY8-70" fmla="*/ 0 h 383828"/>
                    <a:gd name="connsiteX9-71" fmla="*/ 330994 w 466517"/>
                    <a:gd name="connsiteY9-72" fmla="*/ 123825 h 383828"/>
                    <a:gd name="connsiteX10-73" fmla="*/ 266700 w 466517"/>
                    <a:gd name="connsiteY10-74" fmla="*/ 221456 h 383828"/>
                    <a:gd name="connsiteX11-75" fmla="*/ 152400 w 466517"/>
                    <a:gd name="connsiteY11-76" fmla="*/ 230981 h 383828"/>
                    <a:gd name="connsiteX12-77" fmla="*/ 71438 w 466517"/>
                    <a:gd name="connsiteY12-78" fmla="*/ 197643 h 38382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Lst>
                  <a:rect l="l" t="t" r="r" b="b"/>
                  <a:pathLst>
                    <a:path w="466517" h="383828">
                      <a:moveTo>
                        <a:pt x="0" y="307181"/>
                      </a:moveTo>
                      <a:cubicBezTo>
                        <a:pt x="61516" y="339725"/>
                        <a:pt x="123032" y="372269"/>
                        <a:pt x="176213" y="381000"/>
                      </a:cubicBezTo>
                      <a:cubicBezTo>
                        <a:pt x="229394" y="389731"/>
                        <a:pt x="281385" y="377030"/>
                        <a:pt x="319088" y="359568"/>
                      </a:cubicBezTo>
                      <a:cubicBezTo>
                        <a:pt x="356791" y="342106"/>
                        <a:pt x="379809" y="307975"/>
                        <a:pt x="402431" y="276225"/>
                      </a:cubicBezTo>
                      <a:cubicBezTo>
                        <a:pt x="425053" y="244475"/>
                        <a:pt x="445294" y="190103"/>
                        <a:pt x="454819" y="169069"/>
                      </a:cubicBezTo>
                      <a:cubicBezTo>
                        <a:pt x="464344" y="148035"/>
                        <a:pt x="473075" y="170656"/>
                        <a:pt x="459581" y="150018"/>
                      </a:cubicBezTo>
                      <a:cubicBezTo>
                        <a:pt x="446087" y="129380"/>
                        <a:pt x="391715" y="70246"/>
                        <a:pt x="373856" y="45243"/>
                      </a:cubicBezTo>
                      <a:cubicBezTo>
                        <a:pt x="355997" y="20240"/>
                        <a:pt x="352425" y="0"/>
                        <a:pt x="352425" y="0"/>
                      </a:cubicBezTo>
                      <a:lnTo>
                        <a:pt x="352425" y="0"/>
                      </a:lnTo>
                      <a:cubicBezTo>
                        <a:pt x="348853" y="20637"/>
                        <a:pt x="345281" y="86916"/>
                        <a:pt x="330994" y="123825"/>
                      </a:cubicBezTo>
                      <a:cubicBezTo>
                        <a:pt x="316707" y="160734"/>
                        <a:pt x="296466" y="203597"/>
                        <a:pt x="266700" y="221456"/>
                      </a:cubicBezTo>
                      <a:cubicBezTo>
                        <a:pt x="236934" y="239315"/>
                        <a:pt x="184944" y="234950"/>
                        <a:pt x="152400" y="230981"/>
                      </a:cubicBezTo>
                      <a:cubicBezTo>
                        <a:pt x="119856" y="227012"/>
                        <a:pt x="65088" y="187721"/>
                        <a:pt x="71438" y="197643"/>
                      </a:cubicBezTo>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24ADE7"/>
                    </a:solidFill>
                  </a:endParaRPr>
                </a:p>
              </p:txBody>
            </p:sp>
            <p:cxnSp>
              <p:nvCxnSpPr>
                <p:cNvPr id="57" name="直接连接符 56">
                  <a:extLst>
                    <a:ext uri="{FF2B5EF4-FFF2-40B4-BE49-F238E27FC236}">
                      <a16:creationId xmlns:a16="http://schemas.microsoft.com/office/drawing/2014/main" id="{A7AD7F16-10A0-4850-8634-AEAE4DF4EA1E}"/>
                    </a:ext>
                  </a:extLst>
                </p:cNvPr>
                <p:cNvCxnSpPr>
                  <a:stCxn id="56" idx="0"/>
                  <a:endCxn id="56" idx="12"/>
                </p:cNvCxnSpPr>
                <p:nvPr/>
              </p:nvCxnSpPr>
              <p:spPr>
                <a:xfrm flipV="1">
                  <a:off x="4638675" y="3793331"/>
                  <a:ext cx="71438" cy="109538"/>
                </a:xfrm>
                <a:prstGeom prst="line">
                  <a:avLst/>
                </a:prstGeom>
                <a:grpFill/>
                <a:ln>
                  <a:noFill/>
                </a:ln>
              </p:spPr>
              <p:style>
                <a:lnRef idx="1">
                  <a:schemeClr val="accent1"/>
                </a:lnRef>
                <a:fillRef idx="0">
                  <a:schemeClr val="accent1"/>
                </a:fillRef>
                <a:effectRef idx="0">
                  <a:schemeClr val="accent1"/>
                </a:effectRef>
                <a:fontRef idx="minor">
                  <a:schemeClr val="tx1"/>
                </a:fontRef>
              </p:style>
            </p:cxnSp>
          </p:grpSp>
          <p:grpSp>
            <p:nvGrpSpPr>
              <p:cNvPr id="53" name="组合 52">
                <a:extLst>
                  <a:ext uri="{FF2B5EF4-FFF2-40B4-BE49-F238E27FC236}">
                    <a16:creationId xmlns:a16="http://schemas.microsoft.com/office/drawing/2014/main" id="{9B246269-9638-4054-82F6-3795A4219EB4}"/>
                  </a:ext>
                </a:extLst>
              </p:cNvPr>
              <p:cNvGrpSpPr/>
              <p:nvPr/>
            </p:nvGrpSpPr>
            <p:grpSpPr>
              <a:xfrm rot="18847698" flipH="1">
                <a:off x="4977290" y="3462338"/>
                <a:ext cx="468000" cy="383828"/>
                <a:chOff x="4638675" y="3595688"/>
                <a:chExt cx="466517" cy="383828"/>
              </a:xfrm>
              <a:grpFill/>
            </p:grpSpPr>
            <p:sp>
              <p:nvSpPr>
                <p:cNvPr id="54" name="任意多边形: 形状 53">
                  <a:extLst>
                    <a:ext uri="{FF2B5EF4-FFF2-40B4-BE49-F238E27FC236}">
                      <a16:creationId xmlns:a16="http://schemas.microsoft.com/office/drawing/2014/main" id="{C4BFBFA0-A400-40E4-B142-A52394B035F0}"/>
                    </a:ext>
                  </a:extLst>
                </p:cNvPr>
                <p:cNvSpPr/>
                <p:nvPr/>
              </p:nvSpPr>
              <p:spPr>
                <a:xfrm>
                  <a:off x="4638675" y="3595688"/>
                  <a:ext cx="466517" cy="383828"/>
                </a:xfrm>
                <a:custGeom>
                  <a:avLst/>
                  <a:gdLst>
                    <a:gd name="connsiteX0" fmla="*/ 0 w 461762"/>
                    <a:gd name="connsiteY0" fmla="*/ 307181 h 383828"/>
                    <a:gd name="connsiteX1" fmla="*/ 176213 w 461762"/>
                    <a:gd name="connsiteY1" fmla="*/ 381000 h 383828"/>
                    <a:gd name="connsiteX2" fmla="*/ 319088 w 461762"/>
                    <a:gd name="connsiteY2" fmla="*/ 359568 h 383828"/>
                    <a:gd name="connsiteX3" fmla="*/ 402431 w 461762"/>
                    <a:gd name="connsiteY3" fmla="*/ 276225 h 383828"/>
                    <a:gd name="connsiteX4" fmla="*/ 433388 w 461762"/>
                    <a:gd name="connsiteY4" fmla="*/ 221456 h 383828"/>
                    <a:gd name="connsiteX5" fmla="*/ 459581 w 461762"/>
                    <a:gd name="connsiteY5" fmla="*/ 150018 h 383828"/>
                    <a:gd name="connsiteX6" fmla="*/ 373856 w 461762"/>
                    <a:gd name="connsiteY6" fmla="*/ 45243 h 383828"/>
                    <a:gd name="connsiteX7" fmla="*/ 352425 w 461762"/>
                    <a:gd name="connsiteY7" fmla="*/ 0 h 383828"/>
                    <a:gd name="connsiteX8" fmla="*/ 352425 w 461762"/>
                    <a:gd name="connsiteY8" fmla="*/ 0 h 383828"/>
                    <a:gd name="connsiteX9" fmla="*/ 330994 w 461762"/>
                    <a:gd name="connsiteY9" fmla="*/ 123825 h 383828"/>
                    <a:gd name="connsiteX10" fmla="*/ 266700 w 461762"/>
                    <a:gd name="connsiteY10" fmla="*/ 221456 h 383828"/>
                    <a:gd name="connsiteX11" fmla="*/ 152400 w 461762"/>
                    <a:gd name="connsiteY11" fmla="*/ 230981 h 383828"/>
                    <a:gd name="connsiteX12" fmla="*/ 78581 w 461762"/>
                    <a:gd name="connsiteY12" fmla="*/ 188118 h 383828"/>
                    <a:gd name="connsiteX0-1" fmla="*/ 0 w 466517"/>
                    <a:gd name="connsiteY0-2" fmla="*/ 307181 h 383828"/>
                    <a:gd name="connsiteX1-3" fmla="*/ 176213 w 466517"/>
                    <a:gd name="connsiteY1-4" fmla="*/ 381000 h 383828"/>
                    <a:gd name="connsiteX2-5" fmla="*/ 319088 w 466517"/>
                    <a:gd name="connsiteY2-6" fmla="*/ 359568 h 383828"/>
                    <a:gd name="connsiteX3-7" fmla="*/ 402431 w 466517"/>
                    <a:gd name="connsiteY3-8" fmla="*/ 276225 h 383828"/>
                    <a:gd name="connsiteX4-9" fmla="*/ 454819 w 466517"/>
                    <a:gd name="connsiteY4-10" fmla="*/ 169069 h 383828"/>
                    <a:gd name="connsiteX5-11" fmla="*/ 459581 w 466517"/>
                    <a:gd name="connsiteY5-12" fmla="*/ 150018 h 383828"/>
                    <a:gd name="connsiteX6-13" fmla="*/ 373856 w 466517"/>
                    <a:gd name="connsiteY6-14" fmla="*/ 45243 h 383828"/>
                    <a:gd name="connsiteX7-15" fmla="*/ 352425 w 466517"/>
                    <a:gd name="connsiteY7-16" fmla="*/ 0 h 383828"/>
                    <a:gd name="connsiteX8-17" fmla="*/ 352425 w 466517"/>
                    <a:gd name="connsiteY8-18" fmla="*/ 0 h 383828"/>
                    <a:gd name="connsiteX9-19" fmla="*/ 330994 w 466517"/>
                    <a:gd name="connsiteY9-20" fmla="*/ 123825 h 383828"/>
                    <a:gd name="connsiteX10-21" fmla="*/ 266700 w 466517"/>
                    <a:gd name="connsiteY10-22" fmla="*/ 221456 h 383828"/>
                    <a:gd name="connsiteX11-23" fmla="*/ 152400 w 466517"/>
                    <a:gd name="connsiteY11-24" fmla="*/ 230981 h 383828"/>
                    <a:gd name="connsiteX12-25" fmla="*/ 78581 w 466517"/>
                    <a:gd name="connsiteY12-26" fmla="*/ 188118 h 383828"/>
                    <a:gd name="connsiteX0-27" fmla="*/ 0 w 466517"/>
                    <a:gd name="connsiteY0-28" fmla="*/ 307181 h 383828"/>
                    <a:gd name="connsiteX1-29" fmla="*/ 176213 w 466517"/>
                    <a:gd name="connsiteY1-30" fmla="*/ 381000 h 383828"/>
                    <a:gd name="connsiteX2-31" fmla="*/ 319088 w 466517"/>
                    <a:gd name="connsiteY2-32" fmla="*/ 359568 h 383828"/>
                    <a:gd name="connsiteX3-33" fmla="*/ 402431 w 466517"/>
                    <a:gd name="connsiteY3-34" fmla="*/ 276225 h 383828"/>
                    <a:gd name="connsiteX4-35" fmla="*/ 454819 w 466517"/>
                    <a:gd name="connsiteY4-36" fmla="*/ 169069 h 383828"/>
                    <a:gd name="connsiteX5-37" fmla="*/ 459581 w 466517"/>
                    <a:gd name="connsiteY5-38" fmla="*/ 150018 h 383828"/>
                    <a:gd name="connsiteX6-39" fmla="*/ 373856 w 466517"/>
                    <a:gd name="connsiteY6-40" fmla="*/ 45243 h 383828"/>
                    <a:gd name="connsiteX7-41" fmla="*/ 352425 w 466517"/>
                    <a:gd name="connsiteY7-42" fmla="*/ 0 h 383828"/>
                    <a:gd name="connsiteX8-43" fmla="*/ 352425 w 466517"/>
                    <a:gd name="connsiteY8-44" fmla="*/ 0 h 383828"/>
                    <a:gd name="connsiteX9-45" fmla="*/ 330994 w 466517"/>
                    <a:gd name="connsiteY9-46" fmla="*/ 123825 h 383828"/>
                    <a:gd name="connsiteX10-47" fmla="*/ 266700 w 466517"/>
                    <a:gd name="connsiteY10-48" fmla="*/ 221456 h 383828"/>
                    <a:gd name="connsiteX11-49" fmla="*/ 152400 w 466517"/>
                    <a:gd name="connsiteY11-50" fmla="*/ 230981 h 383828"/>
                    <a:gd name="connsiteX12-51" fmla="*/ 83344 w 466517"/>
                    <a:gd name="connsiteY12-52" fmla="*/ 204787 h 383828"/>
                    <a:gd name="connsiteX0-53" fmla="*/ 0 w 466517"/>
                    <a:gd name="connsiteY0-54" fmla="*/ 307181 h 383828"/>
                    <a:gd name="connsiteX1-55" fmla="*/ 176213 w 466517"/>
                    <a:gd name="connsiteY1-56" fmla="*/ 381000 h 383828"/>
                    <a:gd name="connsiteX2-57" fmla="*/ 319088 w 466517"/>
                    <a:gd name="connsiteY2-58" fmla="*/ 359568 h 383828"/>
                    <a:gd name="connsiteX3-59" fmla="*/ 402431 w 466517"/>
                    <a:gd name="connsiteY3-60" fmla="*/ 276225 h 383828"/>
                    <a:gd name="connsiteX4-61" fmla="*/ 454819 w 466517"/>
                    <a:gd name="connsiteY4-62" fmla="*/ 169069 h 383828"/>
                    <a:gd name="connsiteX5-63" fmla="*/ 459581 w 466517"/>
                    <a:gd name="connsiteY5-64" fmla="*/ 150018 h 383828"/>
                    <a:gd name="connsiteX6-65" fmla="*/ 373856 w 466517"/>
                    <a:gd name="connsiteY6-66" fmla="*/ 45243 h 383828"/>
                    <a:gd name="connsiteX7-67" fmla="*/ 352425 w 466517"/>
                    <a:gd name="connsiteY7-68" fmla="*/ 0 h 383828"/>
                    <a:gd name="connsiteX8-69" fmla="*/ 352425 w 466517"/>
                    <a:gd name="connsiteY8-70" fmla="*/ 0 h 383828"/>
                    <a:gd name="connsiteX9-71" fmla="*/ 330994 w 466517"/>
                    <a:gd name="connsiteY9-72" fmla="*/ 123825 h 383828"/>
                    <a:gd name="connsiteX10-73" fmla="*/ 266700 w 466517"/>
                    <a:gd name="connsiteY10-74" fmla="*/ 221456 h 383828"/>
                    <a:gd name="connsiteX11-75" fmla="*/ 152400 w 466517"/>
                    <a:gd name="connsiteY11-76" fmla="*/ 230981 h 383828"/>
                    <a:gd name="connsiteX12-77" fmla="*/ 71438 w 466517"/>
                    <a:gd name="connsiteY12-78" fmla="*/ 197643 h 38382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Lst>
                  <a:rect l="l" t="t" r="r" b="b"/>
                  <a:pathLst>
                    <a:path w="466517" h="383828">
                      <a:moveTo>
                        <a:pt x="0" y="307181"/>
                      </a:moveTo>
                      <a:cubicBezTo>
                        <a:pt x="61516" y="339725"/>
                        <a:pt x="123032" y="372269"/>
                        <a:pt x="176213" y="381000"/>
                      </a:cubicBezTo>
                      <a:cubicBezTo>
                        <a:pt x="229394" y="389731"/>
                        <a:pt x="281385" y="377030"/>
                        <a:pt x="319088" y="359568"/>
                      </a:cubicBezTo>
                      <a:cubicBezTo>
                        <a:pt x="356791" y="342106"/>
                        <a:pt x="379809" y="307975"/>
                        <a:pt x="402431" y="276225"/>
                      </a:cubicBezTo>
                      <a:cubicBezTo>
                        <a:pt x="425053" y="244475"/>
                        <a:pt x="445294" y="190103"/>
                        <a:pt x="454819" y="169069"/>
                      </a:cubicBezTo>
                      <a:cubicBezTo>
                        <a:pt x="464344" y="148035"/>
                        <a:pt x="473075" y="170656"/>
                        <a:pt x="459581" y="150018"/>
                      </a:cubicBezTo>
                      <a:cubicBezTo>
                        <a:pt x="446087" y="129380"/>
                        <a:pt x="391715" y="70246"/>
                        <a:pt x="373856" y="45243"/>
                      </a:cubicBezTo>
                      <a:cubicBezTo>
                        <a:pt x="355997" y="20240"/>
                        <a:pt x="352425" y="0"/>
                        <a:pt x="352425" y="0"/>
                      </a:cubicBezTo>
                      <a:lnTo>
                        <a:pt x="352425" y="0"/>
                      </a:lnTo>
                      <a:cubicBezTo>
                        <a:pt x="348853" y="20637"/>
                        <a:pt x="345281" y="86916"/>
                        <a:pt x="330994" y="123825"/>
                      </a:cubicBezTo>
                      <a:cubicBezTo>
                        <a:pt x="316707" y="160734"/>
                        <a:pt x="296466" y="203597"/>
                        <a:pt x="266700" y="221456"/>
                      </a:cubicBezTo>
                      <a:cubicBezTo>
                        <a:pt x="236934" y="239315"/>
                        <a:pt x="184944" y="234950"/>
                        <a:pt x="152400" y="230981"/>
                      </a:cubicBezTo>
                      <a:cubicBezTo>
                        <a:pt x="119856" y="227012"/>
                        <a:pt x="65088" y="187721"/>
                        <a:pt x="71438" y="197643"/>
                      </a:cubicBezTo>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24ADE7"/>
                    </a:solidFill>
                  </a:endParaRPr>
                </a:p>
              </p:txBody>
            </p:sp>
            <p:cxnSp>
              <p:nvCxnSpPr>
                <p:cNvPr id="55" name="直接连接符 54">
                  <a:extLst>
                    <a:ext uri="{FF2B5EF4-FFF2-40B4-BE49-F238E27FC236}">
                      <a16:creationId xmlns:a16="http://schemas.microsoft.com/office/drawing/2014/main" id="{42B461A9-C9D3-4476-BFFA-CE9D289670E4}"/>
                    </a:ext>
                  </a:extLst>
                </p:cNvPr>
                <p:cNvCxnSpPr>
                  <a:stCxn id="54" idx="0"/>
                  <a:endCxn id="54" idx="12"/>
                </p:cNvCxnSpPr>
                <p:nvPr/>
              </p:nvCxnSpPr>
              <p:spPr>
                <a:xfrm flipV="1">
                  <a:off x="4638675" y="3793331"/>
                  <a:ext cx="71438" cy="109538"/>
                </a:xfrm>
                <a:prstGeom prst="line">
                  <a:avLst/>
                </a:prstGeom>
                <a:grpFill/>
                <a:ln>
                  <a:noFill/>
                </a:ln>
              </p:spPr>
              <p:style>
                <a:lnRef idx="1">
                  <a:schemeClr val="accent1"/>
                </a:lnRef>
                <a:fillRef idx="0">
                  <a:schemeClr val="accent1"/>
                </a:fillRef>
                <a:effectRef idx="0">
                  <a:schemeClr val="accent1"/>
                </a:effectRef>
                <a:fontRef idx="minor">
                  <a:schemeClr val="tx1"/>
                </a:fontRef>
              </p:style>
            </p:cxnSp>
          </p:grpSp>
        </p:grpSp>
        <p:grpSp>
          <p:nvGrpSpPr>
            <p:cNvPr id="44" name="组合 43">
              <a:extLst>
                <a:ext uri="{FF2B5EF4-FFF2-40B4-BE49-F238E27FC236}">
                  <a16:creationId xmlns:a16="http://schemas.microsoft.com/office/drawing/2014/main" id="{16E2B91D-0B76-4DEE-9587-5A3D1CD5198F}"/>
                </a:ext>
              </a:extLst>
            </p:cNvPr>
            <p:cNvGrpSpPr/>
            <p:nvPr/>
          </p:nvGrpSpPr>
          <p:grpSpPr>
            <a:xfrm rot="17648429">
              <a:off x="3857614" y="1905751"/>
              <a:ext cx="215922" cy="775825"/>
              <a:chOff x="3600428" y="2070100"/>
              <a:chExt cx="215922" cy="775825"/>
            </a:xfrm>
            <a:grpFill/>
          </p:grpSpPr>
          <p:sp>
            <p:nvSpPr>
              <p:cNvPr id="50" name="椭圆 49">
                <a:extLst>
                  <a:ext uri="{FF2B5EF4-FFF2-40B4-BE49-F238E27FC236}">
                    <a16:creationId xmlns:a16="http://schemas.microsoft.com/office/drawing/2014/main" id="{C1F6491B-D976-4C59-BCFB-3AFC48958290}"/>
                  </a:ext>
                </a:extLst>
              </p:cNvPr>
              <p:cNvSpPr>
                <a:spLocks noChangeAspect="1"/>
              </p:cNvSpPr>
              <p:nvPr/>
            </p:nvSpPr>
            <p:spPr>
              <a:xfrm>
                <a:off x="3600450" y="2070100"/>
                <a:ext cx="215900" cy="2159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24ADE7"/>
                  </a:solidFill>
                </a:endParaRPr>
              </a:p>
            </p:txBody>
          </p:sp>
          <p:sp>
            <p:nvSpPr>
              <p:cNvPr id="51" name="矩形: 圆角 50">
                <a:extLst>
                  <a:ext uri="{FF2B5EF4-FFF2-40B4-BE49-F238E27FC236}">
                    <a16:creationId xmlns:a16="http://schemas.microsoft.com/office/drawing/2014/main" id="{ED8B08F5-F762-446E-9F5C-F8A32EF601AC}"/>
                  </a:ext>
                </a:extLst>
              </p:cNvPr>
              <p:cNvSpPr/>
              <p:nvPr/>
            </p:nvSpPr>
            <p:spPr>
              <a:xfrm>
                <a:off x="3600428" y="2160125"/>
                <a:ext cx="215900" cy="68580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24ADE7"/>
                  </a:solidFill>
                </a:endParaRPr>
              </a:p>
            </p:txBody>
          </p:sp>
        </p:grpSp>
        <p:grpSp>
          <p:nvGrpSpPr>
            <p:cNvPr id="45" name="组合 44">
              <a:extLst>
                <a:ext uri="{FF2B5EF4-FFF2-40B4-BE49-F238E27FC236}">
                  <a16:creationId xmlns:a16="http://schemas.microsoft.com/office/drawing/2014/main" id="{D894AE89-673C-4A26-919A-25B05E7C825F}"/>
                </a:ext>
              </a:extLst>
            </p:cNvPr>
            <p:cNvGrpSpPr/>
            <p:nvPr/>
          </p:nvGrpSpPr>
          <p:grpSpPr>
            <a:xfrm rot="1545755">
              <a:off x="4797927" y="1537624"/>
              <a:ext cx="215922" cy="775825"/>
              <a:chOff x="3600428" y="2070100"/>
              <a:chExt cx="215922" cy="775825"/>
            </a:xfrm>
            <a:grpFill/>
          </p:grpSpPr>
          <p:sp>
            <p:nvSpPr>
              <p:cNvPr id="48" name="椭圆 47">
                <a:extLst>
                  <a:ext uri="{FF2B5EF4-FFF2-40B4-BE49-F238E27FC236}">
                    <a16:creationId xmlns:a16="http://schemas.microsoft.com/office/drawing/2014/main" id="{9DEC4CA3-B681-44A6-BEC8-2F3EB1E51514}"/>
                  </a:ext>
                </a:extLst>
              </p:cNvPr>
              <p:cNvSpPr>
                <a:spLocks noChangeAspect="1"/>
              </p:cNvSpPr>
              <p:nvPr/>
            </p:nvSpPr>
            <p:spPr>
              <a:xfrm>
                <a:off x="3600450" y="2070100"/>
                <a:ext cx="215900" cy="2159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24ADE7"/>
                  </a:solidFill>
                </a:endParaRPr>
              </a:p>
            </p:txBody>
          </p:sp>
          <p:sp>
            <p:nvSpPr>
              <p:cNvPr id="49" name="矩形: 圆角 48">
                <a:extLst>
                  <a:ext uri="{FF2B5EF4-FFF2-40B4-BE49-F238E27FC236}">
                    <a16:creationId xmlns:a16="http://schemas.microsoft.com/office/drawing/2014/main" id="{8FF28947-E140-48B7-B07E-506CDD22F086}"/>
                  </a:ext>
                </a:extLst>
              </p:cNvPr>
              <p:cNvSpPr/>
              <p:nvPr/>
            </p:nvSpPr>
            <p:spPr>
              <a:xfrm>
                <a:off x="3600428" y="2160125"/>
                <a:ext cx="215900" cy="68580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24ADE7"/>
                  </a:solidFill>
                </a:endParaRPr>
              </a:p>
            </p:txBody>
          </p:sp>
        </p:grpSp>
        <p:sp>
          <p:nvSpPr>
            <p:cNvPr id="46" name="椭圆 45">
              <a:extLst>
                <a:ext uri="{FF2B5EF4-FFF2-40B4-BE49-F238E27FC236}">
                  <a16:creationId xmlns:a16="http://schemas.microsoft.com/office/drawing/2014/main" id="{7A10D56F-FA4B-4FB0-9842-275BD009A89F}"/>
                </a:ext>
              </a:extLst>
            </p:cNvPr>
            <p:cNvSpPr>
              <a:spLocks noChangeAspect="1"/>
            </p:cNvSpPr>
            <p:nvPr/>
          </p:nvSpPr>
          <p:spPr>
            <a:xfrm>
              <a:off x="5916526" y="4044777"/>
              <a:ext cx="358948" cy="35894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24ADE7"/>
                </a:solidFill>
              </a:endParaRPr>
            </a:p>
          </p:txBody>
        </p:sp>
        <p:sp>
          <p:nvSpPr>
            <p:cNvPr id="47" name="椭圆 46">
              <a:extLst>
                <a:ext uri="{FF2B5EF4-FFF2-40B4-BE49-F238E27FC236}">
                  <a16:creationId xmlns:a16="http://schemas.microsoft.com/office/drawing/2014/main" id="{9C589784-BA73-4472-A960-613ECDF61FBC}"/>
                </a:ext>
              </a:extLst>
            </p:cNvPr>
            <p:cNvSpPr>
              <a:spLocks noChangeAspect="1"/>
            </p:cNvSpPr>
            <p:nvPr/>
          </p:nvSpPr>
          <p:spPr>
            <a:xfrm>
              <a:off x="4391240" y="4607499"/>
              <a:ext cx="358948" cy="35894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24ADE7"/>
                </a:solidFill>
              </a:endParaRPr>
            </a:p>
          </p:txBody>
        </p:sp>
      </p:grpSp>
    </p:spTree>
    <p:extLst>
      <p:ext uri="{BB962C8B-B14F-4D97-AF65-F5344CB8AC3E}">
        <p14:creationId xmlns:p14="http://schemas.microsoft.com/office/powerpoint/2010/main" val="229465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xit" presetSubtype="4" fill="hold" nodeType="clickEffect">
                                  <p:stCondLst>
                                    <p:cond delay="0"/>
                                  </p:stCondLst>
                                  <p:childTnLst>
                                    <p:anim calcmode="lin" valueType="num">
                                      <p:cBhvr additive="base">
                                        <p:cTn id="12" dur="500"/>
                                        <p:tgtEl>
                                          <p:spTgt spid="3"/>
                                        </p:tgtEl>
                                        <p:attrNameLst>
                                          <p:attrName>ppt_x</p:attrName>
                                        </p:attrNameLst>
                                      </p:cBhvr>
                                      <p:tavLst>
                                        <p:tav tm="0">
                                          <p:val>
                                            <p:strVal val="ppt_x"/>
                                          </p:val>
                                        </p:tav>
                                        <p:tav tm="100000">
                                          <p:val>
                                            <p:strVal val="ppt_x"/>
                                          </p:val>
                                        </p:tav>
                                      </p:tavLst>
                                    </p:anim>
                                    <p:anim calcmode="lin" valueType="num">
                                      <p:cBhvr additive="base">
                                        <p:cTn id="13" dur="500"/>
                                        <p:tgtEl>
                                          <p:spTgt spid="3"/>
                                        </p:tgtEl>
                                        <p:attrNameLst>
                                          <p:attrName>ppt_y</p:attrName>
                                        </p:attrNameLst>
                                      </p:cBhvr>
                                      <p:tavLst>
                                        <p:tav tm="0">
                                          <p:val>
                                            <p:strVal val="ppt_y"/>
                                          </p:val>
                                        </p:tav>
                                        <p:tav tm="100000">
                                          <p:val>
                                            <p:strVal val="1+ppt_h/2"/>
                                          </p:val>
                                        </p:tav>
                                      </p:tavLst>
                                    </p:anim>
                                    <p:set>
                                      <p:cBhvr>
                                        <p:cTn id="14" dur="1" fill="hold">
                                          <p:stCondLst>
                                            <p:cond delay="499"/>
                                          </p:stCondLst>
                                        </p:cTn>
                                        <p:tgtEl>
                                          <p:spTgt spid="3"/>
                                        </p:tgtEl>
                                        <p:attrNameLst>
                                          <p:attrName>style.visibility</p:attrName>
                                        </p:attrNameLst>
                                      </p:cBhvr>
                                      <p:to>
                                        <p:strVal val="hidden"/>
                                      </p:to>
                                    </p:set>
                                  </p:childTnLst>
                                </p:cTn>
                              </p:par>
                              <p:par>
                                <p:cTn id="15" presetID="2" presetClass="entr" presetSubtype="4" fill="hold" nodeType="with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ppt_x"/>
                                          </p:val>
                                        </p:tav>
                                        <p:tav tm="100000">
                                          <p:val>
                                            <p:strVal val="#ppt_x"/>
                                          </p:val>
                                        </p:tav>
                                      </p:tavLst>
                                    </p:anim>
                                    <p:anim calcmode="lin" valueType="num">
                                      <p:cBhvr additive="base">
                                        <p:cTn id="1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矩形 58">
            <a:extLst>
              <a:ext uri="{FF2B5EF4-FFF2-40B4-BE49-F238E27FC236}">
                <a16:creationId xmlns:a16="http://schemas.microsoft.com/office/drawing/2014/main" id="{3B9218F2-6D4E-4247-B41A-A5089CCAD9B9}"/>
              </a:ext>
            </a:extLst>
          </p:cNvPr>
          <p:cNvSpPr/>
          <p:nvPr/>
        </p:nvSpPr>
        <p:spPr>
          <a:xfrm>
            <a:off x="239697" y="239697"/>
            <a:ext cx="11709647" cy="6418555"/>
          </a:xfrm>
          <a:prstGeom prst="rect">
            <a:avLst/>
          </a:prstGeom>
          <a:noFill/>
          <a:ln w="57150">
            <a:solidFill>
              <a:srgbClr val="6AC1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60" name="图表 59">
            <a:extLst>
              <a:ext uri="{FF2B5EF4-FFF2-40B4-BE49-F238E27FC236}">
                <a16:creationId xmlns:a16="http://schemas.microsoft.com/office/drawing/2014/main" id="{CD476260-9E63-491B-B9E1-E3B8BC3792E0}"/>
              </a:ext>
            </a:extLst>
          </p:cNvPr>
          <p:cNvGraphicFramePr/>
          <p:nvPr>
            <p:extLst>
              <p:ext uri="{D42A27DB-BD31-4B8C-83A1-F6EECF244321}">
                <p14:modId xmlns:p14="http://schemas.microsoft.com/office/powerpoint/2010/main" val="413692735"/>
              </p:ext>
            </p:extLst>
          </p:nvPr>
        </p:nvGraphicFramePr>
        <p:xfrm>
          <a:off x="539030" y="3004049"/>
          <a:ext cx="5312704" cy="3436819"/>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61" name="图表 60">
            <a:extLst>
              <a:ext uri="{FF2B5EF4-FFF2-40B4-BE49-F238E27FC236}">
                <a16:creationId xmlns:a16="http://schemas.microsoft.com/office/drawing/2014/main" id="{4B55AAC1-BC7D-472F-8431-45920CEAB744}"/>
              </a:ext>
            </a:extLst>
          </p:cNvPr>
          <p:cNvGraphicFramePr/>
          <p:nvPr>
            <p:extLst>
              <p:ext uri="{D42A27DB-BD31-4B8C-83A1-F6EECF244321}">
                <p14:modId xmlns:p14="http://schemas.microsoft.com/office/powerpoint/2010/main" val="44066848"/>
              </p:ext>
            </p:extLst>
          </p:nvPr>
        </p:nvGraphicFramePr>
        <p:xfrm>
          <a:off x="6139039" y="2979128"/>
          <a:ext cx="5522999" cy="3436819"/>
        </p:xfrm>
        <a:graphic>
          <a:graphicData uri="http://schemas.openxmlformats.org/drawingml/2006/chart">
            <c:chart xmlns:c="http://schemas.openxmlformats.org/drawingml/2006/chart" xmlns:r="http://schemas.openxmlformats.org/officeDocument/2006/relationships" r:id="rId4"/>
          </a:graphicData>
        </a:graphic>
      </p:graphicFrame>
      <p:sp>
        <p:nvSpPr>
          <p:cNvPr id="62" name="文本框 61">
            <a:extLst>
              <a:ext uri="{FF2B5EF4-FFF2-40B4-BE49-F238E27FC236}">
                <a16:creationId xmlns:a16="http://schemas.microsoft.com/office/drawing/2014/main" id="{ED17B990-FEF7-41B1-AB2A-3FE4D762F655}"/>
              </a:ext>
            </a:extLst>
          </p:cNvPr>
          <p:cNvSpPr txBox="1"/>
          <p:nvPr/>
        </p:nvSpPr>
        <p:spPr>
          <a:xfrm>
            <a:off x="636571" y="1169629"/>
            <a:ext cx="10915897" cy="1901483"/>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sz="1600" b="1" dirty="0">
                <a:solidFill>
                  <a:srgbClr val="F58BA1"/>
                </a:solidFill>
              </a:rPr>
              <a:t>弹幕数：</a:t>
            </a:r>
            <a:r>
              <a:rPr lang="en-US" altLang="zh-CN" sz="1600" dirty="0">
                <a:sym typeface="Wingdings" panose="05000000000000000000" pitchFamily="2" charset="2"/>
              </a:rPr>
              <a:t>[41000, 43]</a:t>
            </a:r>
            <a:r>
              <a:rPr lang="zh-CN" altLang="en-US" sz="1600" dirty="0">
                <a:sym typeface="Wingdings" panose="05000000000000000000" pitchFamily="2" charset="2"/>
              </a:rPr>
              <a:t>，平均</a:t>
            </a:r>
            <a:r>
              <a:rPr lang="en-US" altLang="zh-CN" sz="1600" dirty="0">
                <a:sym typeface="Wingdings" panose="05000000000000000000" pitchFamily="2" charset="2"/>
              </a:rPr>
              <a:t>935</a:t>
            </a:r>
          </a:p>
          <a:p>
            <a:pPr marL="285750" indent="-285750">
              <a:lnSpc>
                <a:spcPct val="150000"/>
              </a:lnSpc>
              <a:buFont typeface="Arial" panose="020B0604020202020204" pitchFamily="34" charset="0"/>
              <a:buChar char="•"/>
            </a:pPr>
            <a:r>
              <a:rPr lang="zh-CN" altLang="en-US" sz="1600" b="1" dirty="0">
                <a:solidFill>
                  <a:srgbClr val="F58BA1"/>
                </a:solidFill>
                <a:sym typeface="Wingdings" panose="05000000000000000000" pitchFamily="2" charset="2"/>
              </a:rPr>
              <a:t>阅读量：</a:t>
            </a:r>
            <a:r>
              <a:rPr lang="en-US" altLang="zh-CN" sz="1600" dirty="0">
                <a:sym typeface="Wingdings" panose="05000000000000000000" pitchFamily="2" charset="2"/>
              </a:rPr>
              <a:t>[5907000,</a:t>
            </a:r>
            <a:r>
              <a:rPr lang="zh-CN" altLang="en-US" sz="1600" dirty="0">
                <a:sym typeface="Wingdings" panose="05000000000000000000" pitchFamily="2" charset="2"/>
              </a:rPr>
              <a:t> </a:t>
            </a:r>
            <a:r>
              <a:rPr lang="en-US" altLang="zh-CN" sz="1600" dirty="0">
                <a:sym typeface="Wingdings" panose="05000000000000000000" pitchFamily="2" charset="2"/>
              </a:rPr>
              <a:t>120]</a:t>
            </a:r>
            <a:r>
              <a:rPr lang="zh-CN" altLang="en-US" sz="1600" dirty="0">
                <a:sym typeface="Wingdings" panose="05000000000000000000" pitchFamily="2" charset="2"/>
              </a:rPr>
              <a:t>，</a:t>
            </a:r>
            <a:r>
              <a:rPr lang="en-US" altLang="zh-CN" sz="1600" dirty="0">
                <a:sym typeface="Wingdings" panose="05000000000000000000" pitchFamily="2" charset="2"/>
              </a:rPr>
              <a:t>129936</a:t>
            </a:r>
          </a:p>
          <a:p>
            <a:pPr marL="285750" indent="-285750">
              <a:lnSpc>
                <a:spcPct val="150000"/>
              </a:lnSpc>
              <a:buFont typeface="Arial" panose="020B0604020202020204" pitchFamily="34" charset="0"/>
              <a:buChar char="•"/>
            </a:pPr>
            <a:r>
              <a:rPr lang="zh-CN" altLang="en-US" sz="1600" b="1" dirty="0">
                <a:solidFill>
                  <a:srgbClr val="F58BA1"/>
                </a:solidFill>
                <a:sym typeface="Wingdings" panose="05000000000000000000" pitchFamily="2" charset="2"/>
              </a:rPr>
              <a:t>时间分布：</a:t>
            </a:r>
            <a:r>
              <a:rPr lang="en-US" altLang="zh-CN" sz="1600" dirty="0">
                <a:sym typeface="Wingdings" panose="05000000000000000000" pitchFamily="2" charset="2"/>
              </a:rPr>
              <a:t>[2019-03-20, 2018-10-16]</a:t>
            </a:r>
            <a:r>
              <a:rPr lang="zh-CN" altLang="en-US" sz="1600" dirty="0">
                <a:sym typeface="Wingdings" panose="05000000000000000000" pitchFamily="2" charset="2"/>
              </a:rPr>
              <a:t>，平均</a:t>
            </a:r>
            <a:r>
              <a:rPr lang="en-US" altLang="zh-CN" sz="1600" dirty="0">
                <a:sym typeface="Wingdings" panose="05000000000000000000" pitchFamily="2" charset="2"/>
              </a:rPr>
              <a:t>7</a:t>
            </a:r>
            <a:r>
              <a:rPr lang="zh-CN" altLang="en-US" sz="1600" dirty="0">
                <a:sym typeface="Wingdings" panose="05000000000000000000" pitchFamily="2" charset="2"/>
              </a:rPr>
              <a:t>，最大</a:t>
            </a:r>
            <a:r>
              <a:rPr lang="en-US" altLang="zh-CN" sz="1600" dirty="0">
                <a:sym typeface="Wingdings" panose="05000000000000000000" pitchFamily="2" charset="2"/>
              </a:rPr>
              <a:t>40</a:t>
            </a:r>
            <a:r>
              <a:rPr lang="zh-CN" altLang="en-US" sz="1600" dirty="0">
                <a:sym typeface="Wingdings" panose="05000000000000000000" pitchFamily="2" charset="2"/>
              </a:rPr>
              <a:t>，出现在</a:t>
            </a:r>
            <a:r>
              <a:rPr lang="en-US" altLang="zh-CN" sz="1600" dirty="0">
                <a:sym typeface="Wingdings" panose="05000000000000000000" pitchFamily="2" charset="2"/>
              </a:rPr>
              <a:t>20181231</a:t>
            </a:r>
          </a:p>
          <a:p>
            <a:pPr marL="285750" indent="-285750">
              <a:lnSpc>
                <a:spcPct val="150000"/>
              </a:lnSpc>
              <a:buFont typeface="Arial" panose="020B0604020202020204" pitchFamily="34" charset="0"/>
              <a:buChar char="•"/>
            </a:pPr>
            <a:r>
              <a:rPr lang="zh-CN" altLang="en-US" sz="1600" b="1" dirty="0">
                <a:solidFill>
                  <a:srgbClr val="F58BA1"/>
                </a:solidFill>
                <a:sym typeface="Wingdings" panose="05000000000000000000" pitchFamily="2" charset="2"/>
              </a:rPr>
              <a:t>视频分区统计：</a:t>
            </a:r>
            <a:r>
              <a:rPr lang="zh-CN" altLang="en-US" sz="1600" dirty="0">
                <a:sym typeface="Wingdings" panose="05000000000000000000" pitchFamily="2" charset="2"/>
              </a:rPr>
              <a:t>来自</a:t>
            </a:r>
            <a:r>
              <a:rPr lang="en-US" altLang="zh-CN" sz="1600" dirty="0">
                <a:sym typeface="Wingdings" panose="05000000000000000000" pitchFamily="2" charset="2"/>
              </a:rPr>
              <a:t>40</a:t>
            </a:r>
            <a:r>
              <a:rPr lang="zh-CN" altLang="en-US" sz="1600" dirty="0">
                <a:sym typeface="Wingdings" panose="05000000000000000000" pitchFamily="2" charset="2"/>
              </a:rPr>
              <a:t>个频道，前四个分别是，明星（</a:t>
            </a:r>
            <a:r>
              <a:rPr lang="en-US" altLang="zh-CN" sz="1600" dirty="0">
                <a:sym typeface="Wingdings" panose="05000000000000000000" pitchFamily="2" charset="2"/>
              </a:rPr>
              <a:t>230, 22.35%</a:t>
            </a:r>
            <a:r>
              <a:rPr lang="zh-CN" altLang="en-US" sz="1600" dirty="0">
                <a:sym typeface="Wingdings" panose="05000000000000000000" pitchFamily="2" charset="2"/>
              </a:rPr>
              <a:t>），影视剪辑（</a:t>
            </a:r>
            <a:r>
              <a:rPr lang="en-US" altLang="zh-CN" sz="1600" dirty="0">
                <a:sym typeface="Wingdings" panose="05000000000000000000" pitchFamily="2" charset="2"/>
              </a:rPr>
              <a:t>119, 11.56%</a:t>
            </a:r>
            <a:r>
              <a:rPr lang="zh-CN" altLang="en-US" sz="1600" dirty="0">
                <a:sym typeface="Wingdings" panose="05000000000000000000" pitchFamily="2" charset="2"/>
              </a:rPr>
              <a:t>），搞笑（</a:t>
            </a:r>
            <a:r>
              <a:rPr lang="en-US" altLang="zh-CN" sz="1600" dirty="0">
                <a:sym typeface="Wingdings" panose="05000000000000000000" pitchFamily="2" charset="2"/>
              </a:rPr>
              <a:t>97, 9.43%</a:t>
            </a:r>
            <a:r>
              <a:rPr lang="zh-CN" altLang="en-US" sz="1600" dirty="0">
                <a:sym typeface="Wingdings" panose="05000000000000000000" pitchFamily="2" charset="2"/>
              </a:rPr>
              <a:t>），鬼畜调教（</a:t>
            </a:r>
            <a:r>
              <a:rPr lang="en-US" altLang="zh-CN" sz="1600" dirty="0">
                <a:sym typeface="Wingdings" panose="05000000000000000000" pitchFamily="2" charset="2"/>
              </a:rPr>
              <a:t>94, 9.14%</a:t>
            </a:r>
            <a:r>
              <a:rPr lang="zh-CN" altLang="en-US" sz="1600" dirty="0">
                <a:sym typeface="Wingdings" panose="05000000000000000000" pitchFamily="2" charset="2"/>
              </a:rPr>
              <a:t>）</a:t>
            </a:r>
            <a:endParaRPr lang="en-US" altLang="zh-CN" sz="1600" dirty="0">
              <a:sym typeface="Wingdings" panose="05000000000000000000" pitchFamily="2" charset="2"/>
            </a:endParaRPr>
          </a:p>
        </p:txBody>
      </p:sp>
      <p:sp>
        <p:nvSpPr>
          <p:cNvPr id="35" name="矩形 34">
            <a:extLst>
              <a:ext uri="{FF2B5EF4-FFF2-40B4-BE49-F238E27FC236}">
                <a16:creationId xmlns:a16="http://schemas.microsoft.com/office/drawing/2014/main" id="{EB01DEAF-DF95-406E-8E9F-567F81560650}"/>
              </a:ext>
            </a:extLst>
          </p:cNvPr>
          <p:cNvSpPr/>
          <p:nvPr/>
        </p:nvSpPr>
        <p:spPr>
          <a:xfrm>
            <a:off x="1238931" y="437235"/>
            <a:ext cx="7109639" cy="646331"/>
          </a:xfrm>
          <a:prstGeom prst="rect">
            <a:avLst/>
          </a:prstGeom>
        </p:spPr>
        <p:txBody>
          <a:bodyPr wrap="none">
            <a:spAutoFit/>
          </a:bodyPr>
          <a:lstStyle/>
          <a:p>
            <a:r>
              <a:rPr lang="zh-CN" altLang="en-US" sz="3600" b="1" dirty="0">
                <a:solidFill>
                  <a:srgbClr val="24ADE7"/>
                </a:solidFill>
              </a:rPr>
              <a:t>弹幕数据文本分析：数据爬取结果</a:t>
            </a:r>
          </a:p>
        </p:txBody>
      </p:sp>
      <p:grpSp>
        <p:nvGrpSpPr>
          <p:cNvPr id="36" name="组合 35">
            <a:extLst>
              <a:ext uri="{FF2B5EF4-FFF2-40B4-BE49-F238E27FC236}">
                <a16:creationId xmlns:a16="http://schemas.microsoft.com/office/drawing/2014/main" id="{B3114148-ECA0-472D-A4C0-02DF51C4C71B}"/>
              </a:ext>
            </a:extLst>
          </p:cNvPr>
          <p:cNvGrpSpPr>
            <a:grpSpLocks noChangeAspect="1"/>
          </p:cNvGrpSpPr>
          <p:nvPr/>
        </p:nvGrpSpPr>
        <p:grpSpPr>
          <a:xfrm rot="1202316">
            <a:off x="508064" y="392124"/>
            <a:ext cx="624859" cy="662044"/>
            <a:chOff x="3282968" y="1537624"/>
            <a:chExt cx="3236238" cy="3428823"/>
          </a:xfrm>
          <a:solidFill>
            <a:srgbClr val="24ADE7"/>
          </a:solidFill>
        </p:grpSpPr>
        <p:sp>
          <p:nvSpPr>
            <p:cNvPr id="37" name="任意多边形: 形状 36">
              <a:extLst>
                <a:ext uri="{FF2B5EF4-FFF2-40B4-BE49-F238E27FC236}">
                  <a16:creationId xmlns:a16="http://schemas.microsoft.com/office/drawing/2014/main" id="{CAE358F2-FE2D-42C0-A18B-49432B307501}"/>
                </a:ext>
              </a:extLst>
            </p:cNvPr>
            <p:cNvSpPr/>
            <p:nvPr/>
          </p:nvSpPr>
          <p:spPr>
            <a:xfrm rot="20390578">
              <a:off x="3282968" y="2192361"/>
              <a:ext cx="3236238" cy="2393027"/>
            </a:xfrm>
            <a:custGeom>
              <a:avLst/>
              <a:gdLst>
                <a:gd name="connsiteX0" fmla="*/ 2762205 w 3236238"/>
                <a:gd name="connsiteY0" fmla="*/ 314424 h 2411827"/>
                <a:gd name="connsiteX1" fmla="*/ 2698575 w 3236238"/>
                <a:gd name="connsiteY1" fmla="*/ 301578 h 2411827"/>
                <a:gd name="connsiteX2" fmla="*/ 537666 w 3236238"/>
                <a:gd name="connsiteY2" fmla="*/ 301578 h 2411827"/>
                <a:gd name="connsiteX3" fmla="*/ 374198 w 3236238"/>
                <a:gd name="connsiteY3" fmla="*/ 465046 h 2411827"/>
                <a:gd name="connsiteX4" fmla="*/ 374197 w 3236238"/>
                <a:gd name="connsiteY4" fmla="*/ 1946779 h 2411827"/>
                <a:gd name="connsiteX5" fmla="*/ 537665 w 3236238"/>
                <a:gd name="connsiteY5" fmla="*/ 2110248 h 2411827"/>
                <a:gd name="connsiteX6" fmla="*/ 2698576 w 3236238"/>
                <a:gd name="connsiteY6" fmla="*/ 2110248 h 2411827"/>
                <a:gd name="connsiteX7" fmla="*/ 2862044 w 3236238"/>
                <a:gd name="connsiteY7" fmla="*/ 1946780 h 2411827"/>
                <a:gd name="connsiteX8" fmla="*/ 2862043 w 3236238"/>
                <a:gd name="connsiteY8" fmla="*/ 465045 h 2411827"/>
                <a:gd name="connsiteX9" fmla="*/ 2762205 w 3236238"/>
                <a:gd name="connsiteY9" fmla="*/ 314424 h 2411827"/>
                <a:gd name="connsiteX10" fmla="*/ 2909652 w 3236238"/>
                <a:gd name="connsiteY10" fmla="*/ 42021 h 2411827"/>
                <a:gd name="connsiteX11" fmla="*/ 3236238 w 3236238"/>
                <a:gd name="connsiteY11" fmla="*/ 534726 h 2411827"/>
                <a:gd name="connsiteX12" fmla="*/ 3236238 w 3236238"/>
                <a:gd name="connsiteY12" fmla="*/ 1877101 h 2411827"/>
                <a:gd name="connsiteX13" fmla="*/ 2701512 w 3236238"/>
                <a:gd name="connsiteY13" fmla="*/ 2411827 h 2411827"/>
                <a:gd name="connsiteX14" fmla="*/ 534726 w 3236238"/>
                <a:gd name="connsiteY14" fmla="*/ 2411827 h 2411827"/>
                <a:gd name="connsiteX15" fmla="*/ 0 w 3236238"/>
                <a:gd name="connsiteY15" fmla="*/ 1877101 h 2411827"/>
                <a:gd name="connsiteX16" fmla="*/ 0 w 3236238"/>
                <a:gd name="connsiteY16" fmla="*/ 534726 h 2411827"/>
                <a:gd name="connsiteX17" fmla="*/ 534726 w 3236238"/>
                <a:gd name="connsiteY17" fmla="*/ 0 h 2411827"/>
                <a:gd name="connsiteX18" fmla="*/ 2701512 w 3236238"/>
                <a:gd name="connsiteY18" fmla="*/ 0 h 2411827"/>
                <a:gd name="connsiteX19" fmla="*/ 2909652 w 3236238"/>
                <a:gd name="connsiteY19" fmla="*/ 42021 h 2411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236238" h="2411827">
                  <a:moveTo>
                    <a:pt x="2762205" y="314424"/>
                  </a:moveTo>
                  <a:cubicBezTo>
                    <a:pt x="2742648" y="306152"/>
                    <a:pt x="2721146" y="301578"/>
                    <a:pt x="2698575" y="301578"/>
                  </a:cubicBezTo>
                  <a:lnTo>
                    <a:pt x="537666" y="301578"/>
                  </a:lnTo>
                  <a:cubicBezTo>
                    <a:pt x="447384" y="301578"/>
                    <a:pt x="374197" y="374764"/>
                    <a:pt x="374198" y="465046"/>
                  </a:cubicBezTo>
                  <a:lnTo>
                    <a:pt x="374197" y="1946779"/>
                  </a:lnTo>
                  <a:cubicBezTo>
                    <a:pt x="374198" y="2037061"/>
                    <a:pt x="447384" y="2110247"/>
                    <a:pt x="537665" y="2110248"/>
                  </a:cubicBezTo>
                  <a:lnTo>
                    <a:pt x="2698576" y="2110248"/>
                  </a:lnTo>
                  <a:cubicBezTo>
                    <a:pt x="2788856" y="2110247"/>
                    <a:pt x="2862044" y="2037061"/>
                    <a:pt x="2862044" y="1946780"/>
                  </a:cubicBezTo>
                  <a:lnTo>
                    <a:pt x="2862043" y="465045"/>
                  </a:lnTo>
                  <a:cubicBezTo>
                    <a:pt x="2862043" y="397335"/>
                    <a:pt x="2820876" y="339239"/>
                    <a:pt x="2762205" y="314424"/>
                  </a:cubicBezTo>
                  <a:close/>
                  <a:moveTo>
                    <a:pt x="2909652" y="42021"/>
                  </a:moveTo>
                  <a:cubicBezTo>
                    <a:pt x="3101573" y="123197"/>
                    <a:pt x="3236238" y="313235"/>
                    <a:pt x="3236238" y="534726"/>
                  </a:cubicBezTo>
                  <a:lnTo>
                    <a:pt x="3236238" y="1877101"/>
                  </a:lnTo>
                  <a:cubicBezTo>
                    <a:pt x="3236238" y="2172422"/>
                    <a:pt x="2996833" y="2411827"/>
                    <a:pt x="2701512" y="2411827"/>
                  </a:cubicBezTo>
                  <a:lnTo>
                    <a:pt x="534726" y="2411827"/>
                  </a:lnTo>
                  <a:cubicBezTo>
                    <a:pt x="239405" y="2411827"/>
                    <a:pt x="0" y="2172422"/>
                    <a:pt x="0" y="1877101"/>
                  </a:cubicBezTo>
                  <a:lnTo>
                    <a:pt x="0" y="534726"/>
                  </a:lnTo>
                  <a:cubicBezTo>
                    <a:pt x="0" y="239405"/>
                    <a:pt x="239405" y="0"/>
                    <a:pt x="534726" y="0"/>
                  </a:cubicBezTo>
                  <a:lnTo>
                    <a:pt x="2701512" y="0"/>
                  </a:lnTo>
                  <a:cubicBezTo>
                    <a:pt x="2775342" y="0"/>
                    <a:pt x="2845678" y="14963"/>
                    <a:pt x="2909652" y="420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8" name="矩形 37">
              <a:extLst>
                <a:ext uri="{FF2B5EF4-FFF2-40B4-BE49-F238E27FC236}">
                  <a16:creationId xmlns:a16="http://schemas.microsoft.com/office/drawing/2014/main" id="{EA8FBDC8-643A-4919-B2B5-063BF7BBCE8D}"/>
                </a:ext>
              </a:extLst>
            </p:cNvPr>
            <p:cNvSpPr/>
            <p:nvPr/>
          </p:nvSpPr>
          <p:spPr>
            <a:xfrm rot="19745638" flipV="1">
              <a:off x="3848622" y="3249987"/>
              <a:ext cx="703385" cy="26728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a:extLst>
                <a:ext uri="{FF2B5EF4-FFF2-40B4-BE49-F238E27FC236}">
                  <a16:creationId xmlns:a16="http://schemas.microsoft.com/office/drawing/2014/main" id="{6D3A44C7-5670-44C0-9FCD-2321B977B311}"/>
                </a:ext>
              </a:extLst>
            </p:cNvPr>
            <p:cNvSpPr/>
            <p:nvPr/>
          </p:nvSpPr>
          <p:spPr>
            <a:xfrm rot="20984414" flipV="1">
              <a:off x="5102837" y="2780784"/>
              <a:ext cx="703385" cy="26728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0" name="组合 39">
              <a:extLst>
                <a:ext uri="{FF2B5EF4-FFF2-40B4-BE49-F238E27FC236}">
                  <a16:creationId xmlns:a16="http://schemas.microsoft.com/office/drawing/2014/main" id="{627324BA-555E-445F-BB7D-B2DAE36345EF}"/>
                </a:ext>
              </a:extLst>
            </p:cNvPr>
            <p:cNvGrpSpPr/>
            <p:nvPr/>
          </p:nvGrpSpPr>
          <p:grpSpPr>
            <a:xfrm>
              <a:off x="4636294" y="3420252"/>
              <a:ext cx="766910" cy="556883"/>
              <a:chOff x="4636294" y="3420252"/>
              <a:chExt cx="766910" cy="556883"/>
            </a:xfrm>
            <a:grpFill/>
          </p:grpSpPr>
          <p:grpSp>
            <p:nvGrpSpPr>
              <p:cNvPr id="49" name="组合 48">
                <a:extLst>
                  <a:ext uri="{FF2B5EF4-FFF2-40B4-BE49-F238E27FC236}">
                    <a16:creationId xmlns:a16="http://schemas.microsoft.com/office/drawing/2014/main" id="{9E5EABBB-03D9-40D5-AC1D-A8A7BBCCD6A3}"/>
                  </a:ext>
                </a:extLst>
              </p:cNvPr>
              <p:cNvGrpSpPr/>
              <p:nvPr/>
            </p:nvGrpSpPr>
            <p:grpSpPr>
              <a:xfrm>
                <a:off x="4636294" y="3593307"/>
                <a:ext cx="466517" cy="383828"/>
                <a:chOff x="4638675" y="3595688"/>
                <a:chExt cx="466517" cy="383828"/>
              </a:xfrm>
              <a:grpFill/>
            </p:grpSpPr>
            <p:sp>
              <p:nvSpPr>
                <p:cNvPr id="53" name="任意多边形: 形状 52">
                  <a:extLst>
                    <a:ext uri="{FF2B5EF4-FFF2-40B4-BE49-F238E27FC236}">
                      <a16:creationId xmlns:a16="http://schemas.microsoft.com/office/drawing/2014/main" id="{12145EBC-65E9-4E7E-ABB2-7E619D74DC15}"/>
                    </a:ext>
                  </a:extLst>
                </p:cNvPr>
                <p:cNvSpPr/>
                <p:nvPr/>
              </p:nvSpPr>
              <p:spPr>
                <a:xfrm>
                  <a:off x="4638675" y="3595688"/>
                  <a:ext cx="466517" cy="383828"/>
                </a:xfrm>
                <a:custGeom>
                  <a:avLst/>
                  <a:gdLst>
                    <a:gd name="connsiteX0" fmla="*/ 0 w 461762"/>
                    <a:gd name="connsiteY0" fmla="*/ 307181 h 383828"/>
                    <a:gd name="connsiteX1" fmla="*/ 176213 w 461762"/>
                    <a:gd name="connsiteY1" fmla="*/ 381000 h 383828"/>
                    <a:gd name="connsiteX2" fmla="*/ 319088 w 461762"/>
                    <a:gd name="connsiteY2" fmla="*/ 359568 h 383828"/>
                    <a:gd name="connsiteX3" fmla="*/ 402431 w 461762"/>
                    <a:gd name="connsiteY3" fmla="*/ 276225 h 383828"/>
                    <a:gd name="connsiteX4" fmla="*/ 433388 w 461762"/>
                    <a:gd name="connsiteY4" fmla="*/ 221456 h 383828"/>
                    <a:gd name="connsiteX5" fmla="*/ 459581 w 461762"/>
                    <a:gd name="connsiteY5" fmla="*/ 150018 h 383828"/>
                    <a:gd name="connsiteX6" fmla="*/ 373856 w 461762"/>
                    <a:gd name="connsiteY6" fmla="*/ 45243 h 383828"/>
                    <a:gd name="connsiteX7" fmla="*/ 352425 w 461762"/>
                    <a:gd name="connsiteY7" fmla="*/ 0 h 383828"/>
                    <a:gd name="connsiteX8" fmla="*/ 352425 w 461762"/>
                    <a:gd name="connsiteY8" fmla="*/ 0 h 383828"/>
                    <a:gd name="connsiteX9" fmla="*/ 330994 w 461762"/>
                    <a:gd name="connsiteY9" fmla="*/ 123825 h 383828"/>
                    <a:gd name="connsiteX10" fmla="*/ 266700 w 461762"/>
                    <a:gd name="connsiteY10" fmla="*/ 221456 h 383828"/>
                    <a:gd name="connsiteX11" fmla="*/ 152400 w 461762"/>
                    <a:gd name="connsiteY11" fmla="*/ 230981 h 383828"/>
                    <a:gd name="connsiteX12" fmla="*/ 78581 w 461762"/>
                    <a:gd name="connsiteY12" fmla="*/ 188118 h 383828"/>
                    <a:gd name="connsiteX0-1" fmla="*/ 0 w 466517"/>
                    <a:gd name="connsiteY0-2" fmla="*/ 307181 h 383828"/>
                    <a:gd name="connsiteX1-3" fmla="*/ 176213 w 466517"/>
                    <a:gd name="connsiteY1-4" fmla="*/ 381000 h 383828"/>
                    <a:gd name="connsiteX2-5" fmla="*/ 319088 w 466517"/>
                    <a:gd name="connsiteY2-6" fmla="*/ 359568 h 383828"/>
                    <a:gd name="connsiteX3-7" fmla="*/ 402431 w 466517"/>
                    <a:gd name="connsiteY3-8" fmla="*/ 276225 h 383828"/>
                    <a:gd name="connsiteX4-9" fmla="*/ 454819 w 466517"/>
                    <a:gd name="connsiteY4-10" fmla="*/ 169069 h 383828"/>
                    <a:gd name="connsiteX5-11" fmla="*/ 459581 w 466517"/>
                    <a:gd name="connsiteY5-12" fmla="*/ 150018 h 383828"/>
                    <a:gd name="connsiteX6-13" fmla="*/ 373856 w 466517"/>
                    <a:gd name="connsiteY6-14" fmla="*/ 45243 h 383828"/>
                    <a:gd name="connsiteX7-15" fmla="*/ 352425 w 466517"/>
                    <a:gd name="connsiteY7-16" fmla="*/ 0 h 383828"/>
                    <a:gd name="connsiteX8-17" fmla="*/ 352425 w 466517"/>
                    <a:gd name="connsiteY8-18" fmla="*/ 0 h 383828"/>
                    <a:gd name="connsiteX9-19" fmla="*/ 330994 w 466517"/>
                    <a:gd name="connsiteY9-20" fmla="*/ 123825 h 383828"/>
                    <a:gd name="connsiteX10-21" fmla="*/ 266700 w 466517"/>
                    <a:gd name="connsiteY10-22" fmla="*/ 221456 h 383828"/>
                    <a:gd name="connsiteX11-23" fmla="*/ 152400 w 466517"/>
                    <a:gd name="connsiteY11-24" fmla="*/ 230981 h 383828"/>
                    <a:gd name="connsiteX12-25" fmla="*/ 78581 w 466517"/>
                    <a:gd name="connsiteY12-26" fmla="*/ 188118 h 383828"/>
                    <a:gd name="connsiteX0-27" fmla="*/ 0 w 466517"/>
                    <a:gd name="connsiteY0-28" fmla="*/ 307181 h 383828"/>
                    <a:gd name="connsiteX1-29" fmla="*/ 176213 w 466517"/>
                    <a:gd name="connsiteY1-30" fmla="*/ 381000 h 383828"/>
                    <a:gd name="connsiteX2-31" fmla="*/ 319088 w 466517"/>
                    <a:gd name="connsiteY2-32" fmla="*/ 359568 h 383828"/>
                    <a:gd name="connsiteX3-33" fmla="*/ 402431 w 466517"/>
                    <a:gd name="connsiteY3-34" fmla="*/ 276225 h 383828"/>
                    <a:gd name="connsiteX4-35" fmla="*/ 454819 w 466517"/>
                    <a:gd name="connsiteY4-36" fmla="*/ 169069 h 383828"/>
                    <a:gd name="connsiteX5-37" fmla="*/ 459581 w 466517"/>
                    <a:gd name="connsiteY5-38" fmla="*/ 150018 h 383828"/>
                    <a:gd name="connsiteX6-39" fmla="*/ 373856 w 466517"/>
                    <a:gd name="connsiteY6-40" fmla="*/ 45243 h 383828"/>
                    <a:gd name="connsiteX7-41" fmla="*/ 352425 w 466517"/>
                    <a:gd name="connsiteY7-42" fmla="*/ 0 h 383828"/>
                    <a:gd name="connsiteX8-43" fmla="*/ 352425 w 466517"/>
                    <a:gd name="connsiteY8-44" fmla="*/ 0 h 383828"/>
                    <a:gd name="connsiteX9-45" fmla="*/ 330994 w 466517"/>
                    <a:gd name="connsiteY9-46" fmla="*/ 123825 h 383828"/>
                    <a:gd name="connsiteX10-47" fmla="*/ 266700 w 466517"/>
                    <a:gd name="connsiteY10-48" fmla="*/ 221456 h 383828"/>
                    <a:gd name="connsiteX11-49" fmla="*/ 152400 w 466517"/>
                    <a:gd name="connsiteY11-50" fmla="*/ 230981 h 383828"/>
                    <a:gd name="connsiteX12-51" fmla="*/ 83344 w 466517"/>
                    <a:gd name="connsiteY12-52" fmla="*/ 204787 h 383828"/>
                    <a:gd name="connsiteX0-53" fmla="*/ 0 w 466517"/>
                    <a:gd name="connsiteY0-54" fmla="*/ 307181 h 383828"/>
                    <a:gd name="connsiteX1-55" fmla="*/ 176213 w 466517"/>
                    <a:gd name="connsiteY1-56" fmla="*/ 381000 h 383828"/>
                    <a:gd name="connsiteX2-57" fmla="*/ 319088 w 466517"/>
                    <a:gd name="connsiteY2-58" fmla="*/ 359568 h 383828"/>
                    <a:gd name="connsiteX3-59" fmla="*/ 402431 w 466517"/>
                    <a:gd name="connsiteY3-60" fmla="*/ 276225 h 383828"/>
                    <a:gd name="connsiteX4-61" fmla="*/ 454819 w 466517"/>
                    <a:gd name="connsiteY4-62" fmla="*/ 169069 h 383828"/>
                    <a:gd name="connsiteX5-63" fmla="*/ 459581 w 466517"/>
                    <a:gd name="connsiteY5-64" fmla="*/ 150018 h 383828"/>
                    <a:gd name="connsiteX6-65" fmla="*/ 373856 w 466517"/>
                    <a:gd name="connsiteY6-66" fmla="*/ 45243 h 383828"/>
                    <a:gd name="connsiteX7-67" fmla="*/ 352425 w 466517"/>
                    <a:gd name="connsiteY7-68" fmla="*/ 0 h 383828"/>
                    <a:gd name="connsiteX8-69" fmla="*/ 352425 w 466517"/>
                    <a:gd name="connsiteY8-70" fmla="*/ 0 h 383828"/>
                    <a:gd name="connsiteX9-71" fmla="*/ 330994 w 466517"/>
                    <a:gd name="connsiteY9-72" fmla="*/ 123825 h 383828"/>
                    <a:gd name="connsiteX10-73" fmla="*/ 266700 w 466517"/>
                    <a:gd name="connsiteY10-74" fmla="*/ 221456 h 383828"/>
                    <a:gd name="connsiteX11-75" fmla="*/ 152400 w 466517"/>
                    <a:gd name="connsiteY11-76" fmla="*/ 230981 h 383828"/>
                    <a:gd name="connsiteX12-77" fmla="*/ 71438 w 466517"/>
                    <a:gd name="connsiteY12-78" fmla="*/ 197643 h 38382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Lst>
                  <a:rect l="l" t="t" r="r" b="b"/>
                  <a:pathLst>
                    <a:path w="466517" h="383828">
                      <a:moveTo>
                        <a:pt x="0" y="307181"/>
                      </a:moveTo>
                      <a:cubicBezTo>
                        <a:pt x="61516" y="339725"/>
                        <a:pt x="123032" y="372269"/>
                        <a:pt x="176213" y="381000"/>
                      </a:cubicBezTo>
                      <a:cubicBezTo>
                        <a:pt x="229394" y="389731"/>
                        <a:pt x="281385" y="377030"/>
                        <a:pt x="319088" y="359568"/>
                      </a:cubicBezTo>
                      <a:cubicBezTo>
                        <a:pt x="356791" y="342106"/>
                        <a:pt x="379809" y="307975"/>
                        <a:pt x="402431" y="276225"/>
                      </a:cubicBezTo>
                      <a:cubicBezTo>
                        <a:pt x="425053" y="244475"/>
                        <a:pt x="445294" y="190103"/>
                        <a:pt x="454819" y="169069"/>
                      </a:cubicBezTo>
                      <a:cubicBezTo>
                        <a:pt x="464344" y="148035"/>
                        <a:pt x="473075" y="170656"/>
                        <a:pt x="459581" y="150018"/>
                      </a:cubicBezTo>
                      <a:cubicBezTo>
                        <a:pt x="446087" y="129380"/>
                        <a:pt x="391715" y="70246"/>
                        <a:pt x="373856" y="45243"/>
                      </a:cubicBezTo>
                      <a:cubicBezTo>
                        <a:pt x="355997" y="20240"/>
                        <a:pt x="352425" y="0"/>
                        <a:pt x="352425" y="0"/>
                      </a:cubicBezTo>
                      <a:lnTo>
                        <a:pt x="352425" y="0"/>
                      </a:lnTo>
                      <a:cubicBezTo>
                        <a:pt x="348853" y="20637"/>
                        <a:pt x="345281" y="86916"/>
                        <a:pt x="330994" y="123825"/>
                      </a:cubicBezTo>
                      <a:cubicBezTo>
                        <a:pt x="316707" y="160734"/>
                        <a:pt x="296466" y="203597"/>
                        <a:pt x="266700" y="221456"/>
                      </a:cubicBezTo>
                      <a:cubicBezTo>
                        <a:pt x="236934" y="239315"/>
                        <a:pt x="184944" y="234950"/>
                        <a:pt x="152400" y="230981"/>
                      </a:cubicBezTo>
                      <a:cubicBezTo>
                        <a:pt x="119856" y="227012"/>
                        <a:pt x="65088" y="187721"/>
                        <a:pt x="71438" y="197643"/>
                      </a:cubicBezTo>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4" name="直接连接符 53">
                  <a:extLst>
                    <a:ext uri="{FF2B5EF4-FFF2-40B4-BE49-F238E27FC236}">
                      <a16:creationId xmlns:a16="http://schemas.microsoft.com/office/drawing/2014/main" id="{EECA369F-C897-445A-BBEB-F50870A6D833}"/>
                    </a:ext>
                  </a:extLst>
                </p:cNvPr>
                <p:cNvCxnSpPr>
                  <a:stCxn id="53" idx="0"/>
                  <a:endCxn id="53" idx="12"/>
                </p:cNvCxnSpPr>
                <p:nvPr/>
              </p:nvCxnSpPr>
              <p:spPr>
                <a:xfrm flipV="1">
                  <a:off x="4638675" y="3793331"/>
                  <a:ext cx="71438" cy="109538"/>
                </a:xfrm>
                <a:prstGeom prst="line">
                  <a:avLst/>
                </a:prstGeom>
                <a:grpFill/>
                <a:ln>
                  <a:noFill/>
                </a:ln>
              </p:spPr>
              <p:style>
                <a:lnRef idx="1">
                  <a:schemeClr val="accent1"/>
                </a:lnRef>
                <a:fillRef idx="0">
                  <a:schemeClr val="accent1"/>
                </a:fillRef>
                <a:effectRef idx="0">
                  <a:schemeClr val="accent1"/>
                </a:effectRef>
                <a:fontRef idx="minor">
                  <a:schemeClr val="tx1"/>
                </a:fontRef>
              </p:style>
            </p:cxnSp>
          </p:grpSp>
          <p:grpSp>
            <p:nvGrpSpPr>
              <p:cNvPr id="50" name="组合 49">
                <a:extLst>
                  <a:ext uri="{FF2B5EF4-FFF2-40B4-BE49-F238E27FC236}">
                    <a16:creationId xmlns:a16="http://schemas.microsoft.com/office/drawing/2014/main" id="{B4C8FF25-8DD0-4D7E-81E3-AB868D9FB042}"/>
                  </a:ext>
                </a:extLst>
              </p:cNvPr>
              <p:cNvGrpSpPr/>
              <p:nvPr/>
            </p:nvGrpSpPr>
            <p:grpSpPr>
              <a:xfrm rot="18847698" flipH="1">
                <a:off x="4977290" y="3462338"/>
                <a:ext cx="468000" cy="383828"/>
                <a:chOff x="4638675" y="3595688"/>
                <a:chExt cx="466517" cy="383828"/>
              </a:xfrm>
              <a:grpFill/>
            </p:grpSpPr>
            <p:sp>
              <p:nvSpPr>
                <p:cNvPr id="51" name="任意多边形: 形状 50">
                  <a:extLst>
                    <a:ext uri="{FF2B5EF4-FFF2-40B4-BE49-F238E27FC236}">
                      <a16:creationId xmlns:a16="http://schemas.microsoft.com/office/drawing/2014/main" id="{F3F17AAC-C865-4105-9301-95CD7AB15CDC}"/>
                    </a:ext>
                  </a:extLst>
                </p:cNvPr>
                <p:cNvSpPr/>
                <p:nvPr/>
              </p:nvSpPr>
              <p:spPr>
                <a:xfrm>
                  <a:off x="4638675" y="3595688"/>
                  <a:ext cx="466517" cy="383828"/>
                </a:xfrm>
                <a:custGeom>
                  <a:avLst/>
                  <a:gdLst>
                    <a:gd name="connsiteX0" fmla="*/ 0 w 461762"/>
                    <a:gd name="connsiteY0" fmla="*/ 307181 h 383828"/>
                    <a:gd name="connsiteX1" fmla="*/ 176213 w 461762"/>
                    <a:gd name="connsiteY1" fmla="*/ 381000 h 383828"/>
                    <a:gd name="connsiteX2" fmla="*/ 319088 w 461762"/>
                    <a:gd name="connsiteY2" fmla="*/ 359568 h 383828"/>
                    <a:gd name="connsiteX3" fmla="*/ 402431 w 461762"/>
                    <a:gd name="connsiteY3" fmla="*/ 276225 h 383828"/>
                    <a:gd name="connsiteX4" fmla="*/ 433388 w 461762"/>
                    <a:gd name="connsiteY4" fmla="*/ 221456 h 383828"/>
                    <a:gd name="connsiteX5" fmla="*/ 459581 w 461762"/>
                    <a:gd name="connsiteY5" fmla="*/ 150018 h 383828"/>
                    <a:gd name="connsiteX6" fmla="*/ 373856 w 461762"/>
                    <a:gd name="connsiteY6" fmla="*/ 45243 h 383828"/>
                    <a:gd name="connsiteX7" fmla="*/ 352425 w 461762"/>
                    <a:gd name="connsiteY7" fmla="*/ 0 h 383828"/>
                    <a:gd name="connsiteX8" fmla="*/ 352425 w 461762"/>
                    <a:gd name="connsiteY8" fmla="*/ 0 h 383828"/>
                    <a:gd name="connsiteX9" fmla="*/ 330994 w 461762"/>
                    <a:gd name="connsiteY9" fmla="*/ 123825 h 383828"/>
                    <a:gd name="connsiteX10" fmla="*/ 266700 w 461762"/>
                    <a:gd name="connsiteY10" fmla="*/ 221456 h 383828"/>
                    <a:gd name="connsiteX11" fmla="*/ 152400 w 461762"/>
                    <a:gd name="connsiteY11" fmla="*/ 230981 h 383828"/>
                    <a:gd name="connsiteX12" fmla="*/ 78581 w 461762"/>
                    <a:gd name="connsiteY12" fmla="*/ 188118 h 383828"/>
                    <a:gd name="connsiteX0-1" fmla="*/ 0 w 466517"/>
                    <a:gd name="connsiteY0-2" fmla="*/ 307181 h 383828"/>
                    <a:gd name="connsiteX1-3" fmla="*/ 176213 w 466517"/>
                    <a:gd name="connsiteY1-4" fmla="*/ 381000 h 383828"/>
                    <a:gd name="connsiteX2-5" fmla="*/ 319088 w 466517"/>
                    <a:gd name="connsiteY2-6" fmla="*/ 359568 h 383828"/>
                    <a:gd name="connsiteX3-7" fmla="*/ 402431 w 466517"/>
                    <a:gd name="connsiteY3-8" fmla="*/ 276225 h 383828"/>
                    <a:gd name="connsiteX4-9" fmla="*/ 454819 w 466517"/>
                    <a:gd name="connsiteY4-10" fmla="*/ 169069 h 383828"/>
                    <a:gd name="connsiteX5-11" fmla="*/ 459581 w 466517"/>
                    <a:gd name="connsiteY5-12" fmla="*/ 150018 h 383828"/>
                    <a:gd name="connsiteX6-13" fmla="*/ 373856 w 466517"/>
                    <a:gd name="connsiteY6-14" fmla="*/ 45243 h 383828"/>
                    <a:gd name="connsiteX7-15" fmla="*/ 352425 w 466517"/>
                    <a:gd name="connsiteY7-16" fmla="*/ 0 h 383828"/>
                    <a:gd name="connsiteX8-17" fmla="*/ 352425 w 466517"/>
                    <a:gd name="connsiteY8-18" fmla="*/ 0 h 383828"/>
                    <a:gd name="connsiteX9-19" fmla="*/ 330994 w 466517"/>
                    <a:gd name="connsiteY9-20" fmla="*/ 123825 h 383828"/>
                    <a:gd name="connsiteX10-21" fmla="*/ 266700 w 466517"/>
                    <a:gd name="connsiteY10-22" fmla="*/ 221456 h 383828"/>
                    <a:gd name="connsiteX11-23" fmla="*/ 152400 w 466517"/>
                    <a:gd name="connsiteY11-24" fmla="*/ 230981 h 383828"/>
                    <a:gd name="connsiteX12-25" fmla="*/ 78581 w 466517"/>
                    <a:gd name="connsiteY12-26" fmla="*/ 188118 h 383828"/>
                    <a:gd name="connsiteX0-27" fmla="*/ 0 w 466517"/>
                    <a:gd name="connsiteY0-28" fmla="*/ 307181 h 383828"/>
                    <a:gd name="connsiteX1-29" fmla="*/ 176213 w 466517"/>
                    <a:gd name="connsiteY1-30" fmla="*/ 381000 h 383828"/>
                    <a:gd name="connsiteX2-31" fmla="*/ 319088 w 466517"/>
                    <a:gd name="connsiteY2-32" fmla="*/ 359568 h 383828"/>
                    <a:gd name="connsiteX3-33" fmla="*/ 402431 w 466517"/>
                    <a:gd name="connsiteY3-34" fmla="*/ 276225 h 383828"/>
                    <a:gd name="connsiteX4-35" fmla="*/ 454819 w 466517"/>
                    <a:gd name="connsiteY4-36" fmla="*/ 169069 h 383828"/>
                    <a:gd name="connsiteX5-37" fmla="*/ 459581 w 466517"/>
                    <a:gd name="connsiteY5-38" fmla="*/ 150018 h 383828"/>
                    <a:gd name="connsiteX6-39" fmla="*/ 373856 w 466517"/>
                    <a:gd name="connsiteY6-40" fmla="*/ 45243 h 383828"/>
                    <a:gd name="connsiteX7-41" fmla="*/ 352425 w 466517"/>
                    <a:gd name="connsiteY7-42" fmla="*/ 0 h 383828"/>
                    <a:gd name="connsiteX8-43" fmla="*/ 352425 w 466517"/>
                    <a:gd name="connsiteY8-44" fmla="*/ 0 h 383828"/>
                    <a:gd name="connsiteX9-45" fmla="*/ 330994 w 466517"/>
                    <a:gd name="connsiteY9-46" fmla="*/ 123825 h 383828"/>
                    <a:gd name="connsiteX10-47" fmla="*/ 266700 w 466517"/>
                    <a:gd name="connsiteY10-48" fmla="*/ 221456 h 383828"/>
                    <a:gd name="connsiteX11-49" fmla="*/ 152400 w 466517"/>
                    <a:gd name="connsiteY11-50" fmla="*/ 230981 h 383828"/>
                    <a:gd name="connsiteX12-51" fmla="*/ 83344 w 466517"/>
                    <a:gd name="connsiteY12-52" fmla="*/ 204787 h 383828"/>
                    <a:gd name="connsiteX0-53" fmla="*/ 0 w 466517"/>
                    <a:gd name="connsiteY0-54" fmla="*/ 307181 h 383828"/>
                    <a:gd name="connsiteX1-55" fmla="*/ 176213 w 466517"/>
                    <a:gd name="connsiteY1-56" fmla="*/ 381000 h 383828"/>
                    <a:gd name="connsiteX2-57" fmla="*/ 319088 w 466517"/>
                    <a:gd name="connsiteY2-58" fmla="*/ 359568 h 383828"/>
                    <a:gd name="connsiteX3-59" fmla="*/ 402431 w 466517"/>
                    <a:gd name="connsiteY3-60" fmla="*/ 276225 h 383828"/>
                    <a:gd name="connsiteX4-61" fmla="*/ 454819 w 466517"/>
                    <a:gd name="connsiteY4-62" fmla="*/ 169069 h 383828"/>
                    <a:gd name="connsiteX5-63" fmla="*/ 459581 w 466517"/>
                    <a:gd name="connsiteY5-64" fmla="*/ 150018 h 383828"/>
                    <a:gd name="connsiteX6-65" fmla="*/ 373856 w 466517"/>
                    <a:gd name="connsiteY6-66" fmla="*/ 45243 h 383828"/>
                    <a:gd name="connsiteX7-67" fmla="*/ 352425 w 466517"/>
                    <a:gd name="connsiteY7-68" fmla="*/ 0 h 383828"/>
                    <a:gd name="connsiteX8-69" fmla="*/ 352425 w 466517"/>
                    <a:gd name="connsiteY8-70" fmla="*/ 0 h 383828"/>
                    <a:gd name="connsiteX9-71" fmla="*/ 330994 w 466517"/>
                    <a:gd name="connsiteY9-72" fmla="*/ 123825 h 383828"/>
                    <a:gd name="connsiteX10-73" fmla="*/ 266700 w 466517"/>
                    <a:gd name="connsiteY10-74" fmla="*/ 221456 h 383828"/>
                    <a:gd name="connsiteX11-75" fmla="*/ 152400 w 466517"/>
                    <a:gd name="connsiteY11-76" fmla="*/ 230981 h 383828"/>
                    <a:gd name="connsiteX12-77" fmla="*/ 71438 w 466517"/>
                    <a:gd name="connsiteY12-78" fmla="*/ 197643 h 38382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Lst>
                  <a:rect l="l" t="t" r="r" b="b"/>
                  <a:pathLst>
                    <a:path w="466517" h="383828">
                      <a:moveTo>
                        <a:pt x="0" y="307181"/>
                      </a:moveTo>
                      <a:cubicBezTo>
                        <a:pt x="61516" y="339725"/>
                        <a:pt x="123032" y="372269"/>
                        <a:pt x="176213" y="381000"/>
                      </a:cubicBezTo>
                      <a:cubicBezTo>
                        <a:pt x="229394" y="389731"/>
                        <a:pt x="281385" y="377030"/>
                        <a:pt x="319088" y="359568"/>
                      </a:cubicBezTo>
                      <a:cubicBezTo>
                        <a:pt x="356791" y="342106"/>
                        <a:pt x="379809" y="307975"/>
                        <a:pt x="402431" y="276225"/>
                      </a:cubicBezTo>
                      <a:cubicBezTo>
                        <a:pt x="425053" y="244475"/>
                        <a:pt x="445294" y="190103"/>
                        <a:pt x="454819" y="169069"/>
                      </a:cubicBezTo>
                      <a:cubicBezTo>
                        <a:pt x="464344" y="148035"/>
                        <a:pt x="473075" y="170656"/>
                        <a:pt x="459581" y="150018"/>
                      </a:cubicBezTo>
                      <a:cubicBezTo>
                        <a:pt x="446087" y="129380"/>
                        <a:pt x="391715" y="70246"/>
                        <a:pt x="373856" y="45243"/>
                      </a:cubicBezTo>
                      <a:cubicBezTo>
                        <a:pt x="355997" y="20240"/>
                        <a:pt x="352425" y="0"/>
                        <a:pt x="352425" y="0"/>
                      </a:cubicBezTo>
                      <a:lnTo>
                        <a:pt x="352425" y="0"/>
                      </a:lnTo>
                      <a:cubicBezTo>
                        <a:pt x="348853" y="20637"/>
                        <a:pt x="345281" y="86916"/>
                        <a:pt x="330994" y="123825"/>
                      </a:cubicBezTo>
                      <a:cubicBezTo>
                        <a:pt x="316707" y="160734"/>
                        <a:pt x="296466" y="203597"/>
                        <a:pt x="266700" y="221456"/>
                      </a:cubicBezTo>
                      <a:cubicBezTo>
                        <a:pt x="236934" y="239315"/>
                        <a:pt x="184944" y="234950"/>
                        <a:pt x="152400" y="230981"/>
                      </a:cubicBezTo>
                      <a:cubicBezTo>
                        <a:pt x="119856" y="227012"/>
                        <a:pt x="65088" y="187721"/>
                        <a:pt x="71438" y="197643"/>
                      </a:cubicBezTo>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2" name="直接连接符 51">
                  <a:extLst>
                    <a:ext uri="{FF2B5EF4-FFF2-40B4-BE49-F238E27FC236}">
                      <a16:creationId xmlns:a16="http://schemas.microsoft.com/office/drawing/2014/main" id="{61B80DCF-70A2-4DB8-AAFA-738C3DFF2096}"/>
                    </a:ext>
                  </a:extLst>
                </p:cNvPr>
                <p:cNvCxnSpPr>
                  <a:stCxn id="51" idx="0"/>
                  <a:endCxn id="51" idx="12"/>
                </p:cNvCxnSpPr>
                <p:nvPr/>
              </p:nvCxnSpPr>
              <p:spPr>
                <a:xfrm flipV="1">
                  <a:off x="4638675" y="3793331"/>
                  <a:ext cx="71438" cy="109538"/>
                </a:xfrm>
                <a:prstGeom prst="line">
                  <a:avLst/>
                </a:prstGeom>
                <a:grpFill/>
                <a:ln>
                  <a:noFill/>
                </a:ln>
              </p:spPr>
              <p:style>
                <a:lnRef idx="1">
                  <a:schemeClr val="accent1"/>
                </a:lnRef>
                <a:fillRef idx="0">
                  <a:schemeClr val="accent1"/>
                </a:fillRef>
                <a:effectRef idx="0">
                  <a:schemeClr val="accent1"/>
                </a:effectRef>
                <a:fontRef idx="minor">
                  <a:schemeClr val="tx1"/>
                </a:fontRef>
              </p:style>
            </p:cxnSp>
          </p:grpSp>
        </p:grpSp>
        <p:grpSp>
          <p:nvGrpSpPr>
            <p:cNvPr id="41" name="组合 40">
              <a:extLst>
                <a:ext uri="{FF2B5EF4-FFF2-40B4-BE49-F238E27FC236}">
                  <a16:creationId xmlns:a16="http://schemas.microsoft.com/office/drawing/2014/main" id="{7267AF86-C9AD-4652-B175-20FD101D245C}"/>
                </a:ext>
              </a:extLst>
            </p:cNvPr>
            <p:cNvGrpSpPr/>
            <p:nvPr/>
          </p:nvGrpSpPr>
          <p:grpSpPr>
            <a:xfrm rot="17648429">
              <a:off x="3857614" y="1905751"/>
              <a:ext cx="215922" cy="775825"/>
              <a:chOff x="3600428" y="2070100"/>
              <a:chExt cx="215922" cy="775825"/>
            </a:xfrm>
            <a:grpFill/>
          </p:grpSpPr>
          <p:sp>
            <p:nvSpPr>
              <p:cNvPr id="47" name="椭圆 46">
                <a:extLst>
                  <a:ext uri="{FF2B5EF4-FFF2-40B4-BE49-F238E27FC236}">
                    <a16:creationId xmlns:a16="http://schemas.microsoft.com/office/drawing/2014/main" id="{4E7E5B42-2616-47DB-B51A-F1C41DFE7F06}"/>
                  </a:ext>
                </a:extLst>
              </p:cNvPr>
              <p:cNvSpPr>
                <a:spLocks noChangeAspect="1"/>
              </p:cNvSpPr>
              <p:nvPr/>
            </p:nvSpPr>
            <p:spPr>
              <a:xfrm>
                <a:off x="3600450" y="2070100"/>
                <a:ext cx="215900" cy="2159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圆角 47">
                <a:extLst>
                  <a:ext uri="{FF2B5EF4-FFF2-40B4-BE49-F238E27FC236}">
                    <a16:creationId xmlns:a16="http://schemas.microsoft.com/office/drawing/2014/main" id="{8EE59F26-46FE-4D5E-8774-23260E6C9E1A}"/>
                  </a:ext>
                </a:extLst>
              </p:cNvPr>
              <p:cNvSpPr/>
              <p:nvPr/>
            </p:nvSpPr>
            <p:spPr>
              <a:xfrm>
                <a:off x="3600428" y="2160125"/>
                <a:ext cx="215900" cy="68580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2" name="组合 41">
              <a:extLst>
                <a:ext uri="{FF2B5EF4-FFF2-40B4-BE49-F238E27FC236}">
                  <a16:creationId xmlns:a16="http://schemas.microsoft.com/office/drawing/2014/main" id="{CBFA9C54-47AD-48FC-97AB-9B964FC9BC76}"/>
                </a:ext>
              </a:extLst>
            </p:cNvPr>
            <p:cNvGrpSpPr/>
            <p:nvPr/>
          </p:nvGrpSpPr>
          <p:grpSpPr>
            <a:xfrm rot="1545755">
              <a:off x="4797927" y="1537624"/>
              <a:ext cx="215922" cy="775825"/>
              <a:chOff x="3600428" y="2070100"/>
              <a:chExt cx="215922" cy="775825"/>
            </a:xfrm>
            <a:grpFill/>
          </p:grpSpPr>
          <p:sp>
            <p:nvSpPr>
              <p:cNvPr id="45" name="椭圆 44">
                <a:extLst>
                  <a:ext uri="{FF2B5EF4-FFF2-40B4-BE49-F238E27FC236}">
                    <a16:creationId xmlns:a16="http://schemas.microsoft.com/office/drawing/2014/main" id="{98B2EC8B-3FA3-46A6-BF77-C87F0313C623}"/>
                  </a:ext>
                </a:extLst>
              </p:cNvPr>
              <p:cNvSpPr>
                <a:spLocks noChangeAspect="1"/>
              </p:cNvSpPr>
              <p:nvPr/>
            </p:nvSpPr>
            <p:spPr>
              <a:xfrm>
                <a:off x="3600450" y="2070100"/>
                <a:ext cx="215900" cy="2159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圆角 45">
                <a:extLst>
                  <a:ext uri="{FF2B5EF4-FFF2-40B4-BE49-F238E27FC236}">
                    <a16:creationId xmlns:a16="http://schemas.microsoft.com/office/drawing/2014/main" id="{96F4203F-85D2-4B59-92EF-4007BD725CC0}"/>
                  </a:ext>
                </a:extLst>
              </p:cNvPr>
              <p:cNvSpPr/>
              <p:nvPr/>
            </p:nvSpPr>
            <p:spPr>
              <a:xfrm>
                <a:off x="3600428" y="2160125"/>
                <a:ext cx="215900" cy="68580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3" name="椭圆 42">
              <a:extLst>
                <a:ext uri="{FF2B5EF4-FFF2-40B4-BE49-F238E27FC236}">
                  <a16:creationId xmlns:a16="http://schemas.microsoft.com/office/drawing/2014/main" id="{DDD2B8F8-1715-417E-9AB7-98FA81A9D086}"/>
                </a:ext>
              </a:extLst>
            </p:cNvPr>
            <p:cNvSpPr>
              <a:spLocks noChangeAspect="1"/>
            </p:cNvSpPr>
            <p:nvPr/>
          </p:nvSpPr>
          <p:spPr>
            <a:xfrm>
              <a:off x="5916526" y="4044777"/>
              <a:ext cx="358948" cy="35894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a:extLst>
                <a:ext uri="{FF2B5EF4-FFF2-40B4-BE49-F238E27FC236}">
                  <a16:creationId xmlns:a16="http://schemas.microsoft.com/office/drawing/2014/main" id="{AE5A89AC-3D59-40F4-B24F-8C25D24063A9}"/>
                </a:ext>
              </a:extLst>
            </p:cNvPr>
            <p:cNvSpPr>
              <a:spLocks noChangeAspect="1"/>
            </p:cNvSpPr>
            <p:nvPr/>
          </p:nvSpPr>
          <p:spPr>
            <a:xfrm>
              <a:off x="4391240" y="4607499"/>
              <a:ext cx="358948" cy="35894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10724829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矩形 58">
            <a:extLst>
              <a:ext uri="{FF2B5EF4-FFF2-40B4-BE49-F238E27FC236}">
                <a16:creationId xmlns:a16="http://schemas.microsoft.com/office/drawing/2014/main" id="{3B9218F2-6D4E-4247-B41A-A5089CCAD9B9}"/>
              </a:ext>
            </a:extLst>
          </p:cNvPr>
          <p:cNvSpPr/>
          <p:nvPr/>
        </p:nvSpPr>
        <p:spPr>
          <a:xfrm>
            <a:off x="239697" y="239697"/>
            <a:ext cx="11709647" cy="6418555"/>
          </a:xfrm>
          <a:prstGeom prst="rect">
            <a:avLst/>
          </a:prstGeom>
          <a:noFill/>
          <a:ln w="57150">
            <a:solidFill>
              <a:srgbClr val="6AC1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文本框 34">
            <a:extLst>
              <a:ext uri="{FF2B5EF4-FFF2-40B4-BE49-F238E27FC236}">
                <a16:creationId xmlns:a16="http://schemas.microsoft.com/office/drawing/2014/main" id="{0D37BECA-E368-4FE2-8109-73A5E3892120}"/>
              </a:ext>
            </a:extLst>
          </p:cNvPr>
          <p:cNvSpPr txBox="1"/>
          <p:nvPr/>
        </p:nvSpPr>
        <p:spPr>
          <a:xfrm>
            <a:off x="534918" y="1036933"/>
            <a:ext cx="11162912" cy="793487"/>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sz="1600" b="1" dirty="0">
                <a:solidFill>
                  <a:srgbClr val="F58BA1"/>
                </a:solidFill>
              </a:rPr>
              <a:t>样本选取方法：</a:t>
            </a:r>
            <a:r>
              <a:rPr lang="zh-CN" altLang="en-US" sz="1600" dirty="0"/>
              <a:t>在编号区间</a:t>
            </a:r>
            <a:r>
              <a:rPr lang="en-US" altLang="zh-CN" sz="1600" b="1" dirty="0">
                <a:solidFill>
                  <a:srgbClr val="F58BA1"/>
                </a:solidFill>
              </a:rPr>
              <a:t>[1,200], [201,400], [401,600], [601,800], [801,982]</a:t>
            </a:r>
            <a:r>
              <a:rPr lang="zh-CN" altLang="en-US" sz="1600" dirty="0"/>
              <a:t>进行</a:t>
            </a:r>
            <a:r>
              <a:rPr lang="zh-CN" altLang="en-US" sz="1600" b="1" dirty="0">
                <a:solidFill>
                  <a:srgbClr val="F58BA1"/>
                </a:solidFill>
              </a:rPr>
              <a:t>分层随机抽样</a:t>
            </a:r>
            <a:r>
              <a:rPr lang="zh-CN" altLang="en-US" sz="1600" dirty="0"/>
              <a:t>，各抽取</a:t>
            </a:r>
            <a:r>
              <a:rPr lang="en-US" altLang="zh-CN" sz="1600" dirty="0"/>
              <a:t>10</a:t>
            </a:r>
            <a:r>
              <a:rPr lang="zh-CN" altLang="en-US" sz="1600" dirty="0"/>
              <a:t>个视频，共获得</a:t>
            </a:r>
            <a:r>
              <a:rPr lang="en-US" altLang="zh-CN" sz="1600" dirty="0"/>
              <a:t>50</a:t>
            </a:r>
            <a:r>
              <a:rPr lang="zh-CN" altLang="en-US" sz="1600" dirty="0"/>
              <a:t>个视频，利用</a:t>
            </a:r>
            <a:r>
              <a:rPr lang="en-US" altLang="zh-CN" sz="1600" dirty="0"/>
              <a:t>python3.7</a:t>
            </a:r>
            <a:r>
              <a:rPr lang="zh-CN" altLang="en-US" sz="1600" dirty="0"/>
              <a:t>对这</a:t>
            </a:r>
            <a:r>
              <a:rPr lang="en-US" altLang="zh-CN" sz="1600" dirty="0"/>
              <a:t>50</a:t>
            </a:r>
            <a:r>
              <a:rPr lang="zh-CN" altLang="en-US" sz="1600" dirty="0"/>
              <a:t>个视频的弹幕文本数据进行爬取，获得</a:t>
            </a:r>
            <a:r>
              <a:rPr lang="en-US" altLang="zh-CN" sz="1600" dirty="0"/>
              <a:t>21494</a:t>
            </a:r>
            <a:r>
              <a:rPr lang="zh-CN" altLang="en-US" sz="1600" dirty="0"/>
              <a:t>条弹幕，共约</a:t>
            </a:r>
            <a:r>
              <a:rPr lang="en-US" altLang="zh-CN" sz="1600" dirty="0"/>
              <a:t>27</a:t>
            </a:r>
            <a:r>
              <a:rPr lang="zh-CN" altLang="en-US" sz="1600" dirty="0"/>
              <a:t>万个中文字符。</a:t>
            </a:r>
            <a:endParaRPr lang="en-US" altLang="zh-CN" sz="1600" dirty="0"/>
          </a:p>
        </p:txBody>
      </p:sp>
      <p:pic>
        <p:nvPicPr>
          <p:cNvPr id="36" name="图片 35">
            <a:extLst>
              <a:ext uri="{FF2B5EF4-FFF2-40B4-BE49-F238E27FC236}">
                <a16:creationId xmlns:a16="http://schemas.microsoft.com/office/drawing/2014/main" id="{013AB3FA-00C1-46E9-9990-5B8F7ED6712D}"/>
              </a:ext>
            </a:extLst>
          </p:cNvPr>
          <p:cNvPicPr>
            <a:picLocks noChangeAspect="1"/>
          </p:cNvPicPr>
          <p:nvPr/>
        </p:nvPicPr>
        <p:blipFill>
          <a:blip r:embed="rId3"/>
          <a:stretch>
            <a:fillRect/>
          </a:stretch>
        </p:blipFill>
        <p:spPr>
          <a:xfrm>
            <a:off x="569835" y="1881753"/>
            <a:ext cx="1935061" cy="4391869"/>
          </a:xfrm>
          <a:prstGeom prst="rect">
            <a:avLst/>
          </a:prstGeom>
        </p:spPr>
      </p:pic>
      <p:graphicFrame>
        <p:nvGraphicFramePr>
          <p:cNvPr id="37" name="表格 36">
            <a:extLst>
              <a:ext uri="{FF2B5EF4-FFF2-40B4-BE49-F238E27FC236}">
                <a16:creationId xmlns:a16="http://schemas.microsoft.com/office/drawing/2014/main" id="{D0A21329-52DB-4FB1-8960-285A836178CC}"/>
              </a:ext>
            </a:extLst>
          </p:cNvPr>
          <p:cNvGraphicFramePr>
            <a:graphicFrameLocks noGrp="1"/>
          </p:cNvGraphicFramePr>
          <p:nvPr>
            <p:extLst>
              <p:ext uri="{D42A27DB-BD31-4B8C-83A1-F6EECF244321}">
                <p14:modId xmlns:p14="http://schemas.microsoft.com/office/powerpoint/2010/main" val="3297528202"/>
              </p:ext>
            </p:extLst>
          </p:nvPr>
        </p:nvGraphicFramePr>
        <p:xfrm>
          <a:off x="2803071" y="4309310"/>
          <a:ext cx="4761094" cy="1836814"/>
        </p:xfrm>
        <a:graphic>
          <a:graphicData uri="http://schemas.openxmlformats.org/drawingml/2006/table">
            <a:tbl>
              <a:tblPr>
                <a:effectLst>
                  <a:outerShdw blurRad="50800" dist="38100" dir="2700000" algn="tl" rotWithShape="0">
                    <a:prstClr val="black">
                      <a:alpha val="40000"/>
                    </a:prstClr>
                  </a:outerShdw>
                </a:effectLst>
                <a:tableStyleId>{5C22544A-7EE6-4342-B048-85BDC9FD1C3A}</a:tableStyleId>
              </a:tblPr>
              <a:tblGrid>
                <a:gridCol w="960741">
                  <a:extLst>
                    <a:ext uri="{9D8B030D-6E8A-4147-A177-3AD203B41FA5}">
                      <a16:colId xmlns:a16="http://schemas.microsoft.com/office/drawing/2014/main" val="269083025"/>
                    </a:ext>
                  </a:extLst>
                </a:gridCol>
                <a:gridCol w="778666">
                  <a:extLst>
                    <a:ext uri="{9D8B030D-6E8A-4147-A177-3AD203B41FA5}">
                      <a16:colId xmlns:a16="http://schemas.microsoft.com/office/drawing/2014/main" val="1430583651"/>
                    </a:ext>
                  </a:extLst>
                </a:gridCol>
                <a:gridCol w="1007229">
                  <a:extLst>
                    <a:ext uri="{9D8B030D-6E8A-4147-A177-3AD203B41FA5}">
                      <a16:colId xmlns:a16="http://schemas.microsoft.com/office/drawing/2014/main" val="75678429"/>
                    </a:ext>
                  </a:extLst>
                </a:gridCol>
                <a:gridCol w="1007229">
                  <a:extLst>
                    <a:ext uri="{9D8B030D-6E8A-4147-A177-3AD203B41FA5}">
                      <a16:colId xmlns:a16="http://schemas.microsoft.com/office/drawing/2014/main" val="3190618616"/>
                    </a:ext>
                  </a:extLst>
                </a:gridCol>
                <a:gridCol w="1007229">
                  <a:extLst>
                    <a:ext uri="{9D8B030D-6E8A-4147-A177-3AD203B41FA5}">
                      <a16:colId xmlns:a16="http://schemas.microsoft.com/office/drawing/2014/main" val="4186099675"/>
                    </a:ext>
                  </a:extLst>
                </a:gridCol>
              </a:tblGrid>
              <a:tr h="226207">
                <a:tc rowSpan="2">
                  <a:txBody>
                    <a:bodyPr/>
                    <a:lstStyle/>
                    <a:p>
                      <a:pPr algn="ctr" fontAlgn="b"/>
                      <a:r>
                        <a:rPr lang="zh-CN" altLang="en-US" sz="1100" u="none" strike="noStrike" dirty="0">
                          <a:solidFill>
                            <a:schemeClr val="bg1"/>
                          </a:solidFill>
                          <a:effectLst/>
                        </a:rPr>
                        <a:t>序号</a:t>
                      </a:r>
                      <a:endParaRPr lang="zh-CN" altLang="en-US" sz="1100" b="0" i="0" u="none" strike="noStrike" dirty="0">
                        <a:solidFill>
                          <a:schemeClr val="bg1"/>
                        </a:solidFill>
                        <a:effectLst/>
                        <a:latin typeface="宋体" panose="02010600030101010101" pitchFamily="2" charset="-122"/>
                        <a:ea typeface="宋体" panose="02010600030101010101" pitchFamily="2" charset="-122"/>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58BA1"/>
                    </a:solidFill>
                  </a:tcPr>
                </a:tc>
                <a:tc gridSpan="2">
                  <a:txBody>
                    <a:bodyPr/>
                    <a:lstStyle/>
                    <a:p>
                      <a:pPr algn="ctr" fontAlgn="b"/>
                      <a:r>
                        <a:rPr lang="zh-CN" altLang="en-US" sz="1600" b="1" u="none" strike="noStrike" dirty="0">
                          <a:solidFill>
                            <a:schemeClr val="bg1"/>
                          </a:solidFill>
                          <a:effectLst/>
                        </a:rPr>
                        <a:t>总体</a:t>
                      </a:r>
                      <a:endParaRPr lang="zh-CN" altLang="en-US" sz="1600" b="1" i="0" u="none" strike="noStrike" dirty="0">
                        <a:solidFill>
                          <a:schemeClr val="bg1"/>
                        </a:solidFill>
                        <a:effectLst/>
                        <a:latin typeface="宋体" panose="02010600030101010101" pitchFamily="2" charset="-122"/>
                        <a:ea typeface="宋体" panose="02010600030101010101" pitchFamily="2" charset="-122"/>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58BA1"/>
                    </a:solidFill>
                  </a:tcPr>
                </a:tc>
                <a:tc hMerge="1">
                  <a:txBody>
                    <a:bodyPr/>
                    <a:lstStyle/>
                    <a:p>
                      <a:pPr algn="l" fontAlgn="b"/>
                      <a:endParaRPr lang="zh-CN" altLang="en-US" sz="1100" b="0" i="0" u="none" strike="noStrike" dirty="0">
                        <a:effectLst/>
                        <a:latin typeface="Calibri" panose="020F0502020204030204" pitchFamily="34" charset="0"/>
                      </a:endParaRPr>
                    </a:p>
                  </a:txBody>
                  <a:tcPr marL="9525" marR="9525" marT="9525" marB="0" anchor="b"/>
                </a:tc>
                <a:tc gridSpan="2">
                  <a:txBody>
                    <a:bodyPr/>
                    <a:lstStyle/>
                    <a:p>
                      <a:pPr algn="ctr" fontAlgn="ctr"/>
                      <a:r>
                        <a:rPr lang="zh-CN" altLang="en-US" sz="1400" b="1" u="none" strike="noStrike" dirty="0">
                          <a:solidFill>
                            <a:schemeClr val="bg1"/>
                          </a:solidFill>
                          <a:effectLst/>
                        </a:rPr>
                        <a:t>样本</a:t>
                      </a:r>
                      <a:endParaRPr lang="zh-CN" altLang="en-US" sz="1400" b="1" i="0" u="none" strike="noStrike" dirty="0">
                        <a:solidFill>
                          <a:schemeClr val="bg1"/>
                        </a:solidFill>
                        <a:effectLst/>
                        <a:latin typeface="等线" panose="02010600030101010101" pitchFamily="2" charset="-122"/>
                        <a:ea typeface="等线" panose="02010600030101010101" pitchFamily="2" charset="-122"/>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58BA1"/>
                    </a:solidFill>
                  </a:tcPr>
                </a:tc>
                <a:tc hMerge="1">
                  <a:txBody>
                    <a:bodyPr/>
                    <a:lstStyle/>
                    <a:p>
                      <a:pPr algn="l" fontAlgn="b"/>
                      <a:endParaRPr lang="zh-CN" altLang="en-US" sz="1100" b="0" i="0" u="none" strike="noStrike" dirty="0">
                        <a:effectLst/>
                        <a:latin typeface="Calibri" panose="020F0502020204030204" pitchFamily="34" charset="0"/>
                      </a:endParaRPr>
                    </a:p>
                  </a:txBody>
                  <a:tcPr marL="9525" marR="9525" marT="9525" marB="0" anchor="b"/>
                </a:tc>
                <a:extLst>
                  <a:ext uri="{0D108BD9-81ED-4DB2-BD59-A6C34878D82A}">
                    <a16:rowId xmlns:a16="http://schemas.microsoft.com/office/drawing/2014/main" val="1516327608"/>
                  </a:ext>
                </a:extLst>
              </a:tr>
              <a:tr h="226207">
                <a:tc vMerge="1">
                  <a:txBody>
                    <a:bodyPr/>
                    <a:lstStyle/>
                    <a:p>
                      <a:pPr algn="l" fontAlgn="b"/>
                      <a:endParaRPr lang="zh-CN" altLang="en-US" sz="1100" b="0" i="0" u="none" strike="noStrike" dirty="0">
                        <a:effectLst/>
                        <a:latin typeface="Calibri" panose="020F0502020204030204" pitchFamily="34" charset="0"/>
                      </a:endParaRPr>
                    </a:p>
                  </a:txBody>
                  <a:tcPr marL="9525" marR="9525" marT="9525" marB="0" anchor="b"/>
                </a:tc>
                <a:tc>
                  <a:txBody>
                    <a:bodyPr/>
                    <a:lstStyle/>
                    <a:p>
                      <a:pPr algn="ctr" fontAlgn="ctr"/>
                      <a:r>
                        <a:rPr lang="zh-CN" altLang="en-US" sz="1050" u="none" strike="noStrike" dirty="0">
                          <a:solidFill>
                            <a:schemeClr val="bg1"/>
                          </a:solidFill>
                          <a:effectLst/>
                        </a:rPr>
                        <a:t>阅读量</a:t>
                      </a:r>
                      <a:endParaRPr lang="zh-CN" altLang="en-US" sz="1050" b="0" i="0" u="none" strike="noStrike" dirty="0">
                        <a:solidFill>
                          <a:schemeClr val="bg1"/>
                        </a:solidFill>
                        <a:effectLst/>
                        <a:latin typeface="等线" panose="02010600030101010101" pitchFamily="2" charset="-122"/>
                        <a:ea typeface="等线" panose="02010600030101010101" pitchFamily="2" charset="-122"/>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6C6263"/>
                    </a:solidFill>
                  </a:tcPr>
                </a:tc>
                <a:tc>
                  <a:txBody>
                    <a:bodyPr/>
                    <a:lstStyle/>
                    <a:p>
                      <a:pPr algn="ctr" fontAlgn="b"/>
                      <a:r>
                        <a:rPr lang="zh-CN" altLang="en-US" sz="1100" u="none" strike="noStrike" dirty="0">
                          <a:solidFill>
                            <a:schemeClr val="bg1"/>
                          </a:solidFill>
                          <a:effectLst/>
                        </a:rPr>
                        <a:t>弹幕数</a:t>
                      </a:r>
                      <a:endParaRPr lang="zh-CN" altLang="en-US" sz="1100" b="0" i="0" u="none" strike="noStrike" dirty="0">
                        <a:solidFill>
                          <a:schemeClr val="bg1"/>
                        </a:solidFill>
                        <a:effectLst/>
                        <a:latin typeface="宋体" panose="02010600030101010101" pitchFamily="2" charset="-122"/>
                        <a:ea typeface="宋体" panose="02010600030101010101" pitchFamily="2" charset="-122"/>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6C6263"/>
                    </a:solidFill>
                  </a:tcPr>
                </a:tc>
                <a:tc>
                  <a:txBody>
                    <a:bodyPr/>
                    <a:lstStyle/>
                    <a:p>
                      <a:pPr algn="ctr" fontAlgn="ctr"/>
                      <a:r>
                        <a:rPr lang="zh-CN" altLang="en-US" sz="1050" u="none" strike="noStrike" dirty="0">
                          <a:solidFill>
                            <a:schemeClr val="bg1"/>
                          </a:solidFill>
                          <a:effectLst/>
                        </a:rPr>
                        <a:t>阅读量</a:t>
                      </a:r>
                      <a:endParaRPr lang="zh-CN" altLang="en-US" sz="1050" b="0" i="0" u="none" strike="noStrike" dirty="0">
                        <a:solidFill>
                          <a:schemeClr val="bg1"/>
                        </a:solidFill>
                        <a:effectLst/>
                        <a:latin typeface="等线" panose="02010600030101010101" pitchFamily="2" charset="-122"/>
                        <a:ea typeface="等线" panose="02010600030101010101" pitchFamily="2" charset="-122"/>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6C6263"/>
                    </a:solidFill>
                  </a:tcPr>
                </a:tc>
                <a:tc>
                  <a:txBody>
                    <a:bodyPr/>
                    <a:lstStyle/>
                    <a:p>
                      <a:pPr algn="ctr" fontAlgn="b"/>
                      <a:r>
                        <a:rPr lang="zh-CN" altLang="en-US" sz="1100" u="none" strike="noStrike" dirty="0">
                          <a:solidFill>
                            <a:schemeClr val="bg1"/>
                          </a:solidFill>
                          <a:effectLst/>
                        </a:rPr>
                        <a:t>弹幕数</a:t>
                      </a:r>
                      <a:endParaRPr lang="zh-CN" altLang="en-US" sz="1100" b="0" i="0" u="none" strike="noStrike" dirty="0">
                        <a:solidFill>
                          <a:schemeClr val="bg1"/>
                        </a:solidFill>
                        <a:effectLst/>
                        <a:latin typeface="宋体" panose="02010600030101010101" pitchFamily="2" charset="-122"/>
                        <a:ea typeface="宋体" panose="02010600030101010101" pitchFamily="2" charset="-122"/>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6C6263"/>
                    </a:solidFill>
                  </a:tcPr>
                </a:tc>
                <a:extLst>
                  <a:ext uri="{0D108BD9-81ED-4DB2-BD59-A6C34878D82A}">
                    <a16:rowId xmlns:a16="http://schemas.microsoft.com/office/drawing/2014/main" val="3689334609"/>
                  </a:ext>
                </a:extLst>
              </a:tr>
              <a:tr h="226207">
                <a:tc>
                  <a:txBody>
                    <a:bodyPr/>
                    <a:lstStyle/>
                    <a:p>
                      <a:pPr algn="r" fontAlgn="b"/>
                      <a:r>
                        <a:rPr lang="en-US" altLang="zh-CN" sz="1100" u="none" strike="noStrike" dirty="0">
                          <a:effectLst/>
                        </a:rPr>
                        <a:t>1-200</a:t>
                      </a:r>
                      <a:endParaRPr lang="en-US" altLang="zh-CN" sz="1100" b="0" i="0" u="none" strike="noStrike" dirty="0">
                        <a:effectLst/>
                        <a:latin typeface="Calibri" panose="020F050202020403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9E7E7"/>
                    </a:solidFill>
                  </a:tcPr>
                </a:tc>
                <a:tc>
                  <a:txBody>
                    <a:bodyPr/>
                    <a:lstStyle/>
                    <a:p>
                      <a:pPr algn="r" fontAlgn="b"/>
                      <a:r>
                        <a:rPr lang="en-US" altLang="zh-CN" sz="1100" u="none" strike="noStrike" dirty="0">
                          <a:effectLst/>
                        </a:rPr>
                        <a:t>455,730</a:t>
                      </a:r>
                      <a:endParaRPr lang="en-US" altLang="zh-CN" sz="1100" b="0" i="0" u="none" strike="noStrike" dirty="0">
                        <a:effectLst/>
                        <a:latin typeface="Calibri" panose="020F050202020403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9E7E7"/>
                    </a:solidFill>
                  </a:tcPr>
                </a:tc>
                <a:tc>
                  <a:txBody>
                    <a:bodyPr/>
                    <a:lstStyle/>
                    <a:p>
                      <a:pPr algn="r" fontAlgn="b"/>
                      <a:r>
                        <a:rPr lang="en-US" altLang="zh-CN" sz="1100" u="none" strike="noStrike" dirty="0">
                          <a:effectLst/>
                        </a:rPr>
                        <a:t>3,738</a:t>
                      </a:r>
                      <a:endParaRPr lang="en-US" altLang="zh-CN" sz="1100" b="0" i="0" u="none" strike="noStrike" dirty="0">
                        <a:effectLst/>
                        <a:latin typeface="Calibri" panose="020F050202020403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9E7E7"/>
                    </a:solidFill>
                  </a:tcPr>
                </a:tc>
                <a:tc>
                  <a:txBody>
                    <a:bodyPr/>
                    <a:lstStyle/>
                    <a:p>
                      <a:pPr algn="r" fontAlgn="ctr"/>
                      <a:r>
                        <a:rPr lang="en-US" sz="1050" u="none" strike="noStrike" dirty="0">
                          <a:effectLst/>
                        </a:rPr>
                        <a:t>411,000</a:t>
                      </a:r>
                      <a:endParaRPr lang="en-US" sz="1050" b="0" i="0" u="none" strike="noStrike" dirty="0">
                        <a:effectLst/>
                        <a:latin typeface="等线" panose="02010600030101010101" pitchFamily="2" charset="-122"/>
                        <a:ea typeface="等线" panose="02010600030101010101" pitchFamily="2" charset="-122"/>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9E7E7"/>
                    </a:solidFill>
                  </a:tcPr>
                </a:tc>
                <a:tc>
                  <a:txBody>
                    <a:bodyPr/>
                    <a:lstStyle/>
                    <a:p>
                      <a:pPr algn="r" fontAlgn="ctr"/>
                      <a:r>
                        <a:rPr lang="en-US" sz="1050" u="none" strike="noStrike" dirty="0">
                          <a:effectLst/>
                        </a:rPr>
                        <a:t>3,476</a:t>
                      </a:r>
                      <a:endParaRPr lang="en-US" sz="1050" b="0" i="0" u="none" strike="noStrike" dirty="0">
                        <a:effectLst/>
                        <a:latin typeface="等线" panose="02010600030101010101" pitchFamily="2" charset="-122"/>
                        <a:ea typeface="等线" panose="02010600030101010101" pitchFamily="2" charset="-122"/>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9E7E7"/>
                    </a:solidFill>
                  </a:tcPr>
                </a:tc>
                <a:extLst>
                  <a:ext uri="{0D108BD9-81ED-4DB2-BD59-A6C34878D82A}">
                    <a16:rowId xmlns:a16="http://schemas.microsoft.com/office/drawing/2014/main" val="3823477581"/>
                  </a:ext>
                </a:extLst>
              </a:tr>
              <a:tr h="226207">
                <a:tc>
                  <a:txBody>
                    <a:bodyPr/>
                    <a:lstStyle/>
                    <a:p>
                      <a:pPr algn="r" fontAlgn="b"/>
                      <a:r>
                        <a:rPr lang="en-US" altLang="zh-CN" sz="1100" u="none" strike="noStrike" dirty="0">
                          <a:effectLst/>
                        </a:rPr>
                        <a:t>201-400</a:t>
                      </a:r>
                      <a:endParaRPr lang="en-US" altLang="zh-CN" sz="1100" b="0" i="0" u="none" strike="noStrike" dirty="0">
                        <a:effectLst/>
                        <a:latin typeface="Calibri" panose="020F050202020403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2CECE"/>
                    </a:solidFill>
                  </a:tcPr>
                </a:tc>
                <a:tc>
                  <a:txBody>
                    <a:bodyPr/>
                    <a:lstStyle/>
                    <a:p>
                      <a:pPr algn="r" fontAlgn="b"/>
                      <a:r>
                        <a:rPr lang="en-US" altLang="zh-CN" sz="1100" u="none" strike="noStrike" dirty="0">
                          <a:effectLst/>
                        </a:rPr>
                        <a:t>101,780</a:t>
                      </a:r>
                      <a:endParaRPr lang="en-US" altLang="zh-CN" sz="1100" b="0" i="0" u="none" strike="noStrike" dirty="0">
                        <a:effectLst/>
                        <a:latin typeface="Calibri" panose="020F050202020403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2CECE"/>
                    </a:solidFill>
                  </a:tcPr>
                </a:tc>
                <a:tc>
                  <a:txBody>
                    <a:bodyPr/>
                    <a:lstStyle/>
                    <a:p>
                      <a:pPr algn="r" fontAlgn="b"/>
                      <a:r>
                        <a:rPr lang="en-US" altLang="zh-CN" sz="1100" u="none" strike="noStrike" dirty="0">
                          <a:effectLst/>
                        </a:rPr>
                        <a:t>552</a:t>
                      </a:r>
                      <a:endParaRPr lang="en-US" altLang="zh-CN" sz="1100" b="0" i="0" u="none" strike="noStrike" dirty="0">
                        <a:effectLst/>
                        <a:latin typeface="Calibri" panose="020F050202020403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2CECE"/>
                    </a:solidFill>
                  </a:tcPr>
                </a:tc>
                <a:tc>
                  <a:txBody>
                    <a:bodyPr/>
                    <a:lstStyle/>
                    <a:p>
                      <a:pPr algn="r" fontAlgn="ctr"/>
                      <a:r>
                        <a:rPr lang="en-US" sz="1050" u="none" strike="noStrike" dirty="0">
                          <a:effectLst/>
                        </a:rPr>
                        <a:t>80,500</a:t>
                      </a:r>
                      <a:endParaRPr lang="en-US" sz="1050" b="0" i="0" u="none" strike="noStrike" dirty="0">
                        <a:effectLst/>
                        <a:latin typeface="等线" panose="02010600030101010101" pitchFamily="2" charset="-122"/>
                        <a:ea typeface="等线" panose="02010600030101010101" pitchFamily="2" charset="-122"/>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2CECE"/>
                    </a:solidFill>
                  </a:tcPr>
                </a:tc>
                <a:tc>
                  <a:txBody>
                    <a:bodyPr/>
                    <a:lstStyle/>
                    <a:p>
                      <a:pPr algn="r" fontAlgn="ctr"/>
                      <a:r>
                        <a:rPr lang="en-US" sz="1050" u="none" strike="noStrike" dirty="0">
                          <a:effectLst/>
                        </a:rPr>
                        <a:t>550</a:t>
                      </a:r>
                      <a:endParaRPr lang="en-US" sz="1050" b="0" i="0" u="none" strike="noStrike" dirty="0">
                        <a:effectLst/>
                        <a:latin typeface="等线" panose="02010600030101010101" pitchFamily="2" charset="-122"/>
                        <a:ea typeface="等线" panose="02010600030101010101" pitchFamily="2" charset="-122"/>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2CECE"/>
                    </a:solidFill>
                  </a:tcPr>
                </a:tc>
                <a:extLst>
                  <a:ext uri="{0D108BD9-81ED-4DB2-BD59-A6C34878D82A}">
                    <a16:rowId xmlns:a16="http://schemas.microsoft.com/office/drawing/2014/main" val="901252841"/>
                  </a:ext>
                </a:extLst>
              </a:tr>
              <a:tr h="226207">
                <a:tc>
                  <a:txBody>
                    <a:bodyPr/>
                    <a:lstStyle/>
                    <a:p>
                      <a:pPr algn="r" fontAlgn="b"/>
                      <a:r>
                        <a:rPr lang="en-US" altLang="zh-CN" sz="1100" u="none" strike="noStrike" dirty="0">
                          <a:effectLst/>
                        </a:rPr>
                        <a:t>401-600</a:t>
                      </a:r>
                      <a:endParaRPr lang="en-US" altLang="zh-CN" sz="1100" b="0" i="0" u="none" strike="noStrike" dirty="0">
                        <a:effectLst/>
                        <a:latin typeface="Calibri" panose="020F050202020403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9E7E7"/>
                    </a:solidFill>
                  </a:tcPr>
                </a:tc>
                <a:tc>
                  <a:txBody>
                    <a:bodyPr/>
                    <a:lstStyle/>
                    <a:p>
                      <a:pPr algn="r" fontAlgn="b"/>
                      <a:r>
                        <a:rPr lang="en-US" altLang="zh-CN" sz="1100" u="none" strike="noStrike" dirty="0">
                          <a:effectLst/>
                        </a:rPr>
                        <a:t>46,102</a:t>
                      </a:r>
                      <a:endParaRPr lang="en-US" altLang="zh-CN" sz="1100" b="0" i="0" u="none" strike="noStrike" dirty="0">
                        <a:effectLst/>
                        <a:latin typeface="Calibri" panose="020F050202020403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9E7E7"/>
                    </a:solidFill>
                  </a:tcPr>
                </a:tc>
                <a:tc>
                  <a:txBody>
                    <a:bodyPr/>
                    <a:lstStyle/>
                    <a:p>
                      <a:pPr algn="r" fontAlgn="b"/>
                      <a:r>
                        <a:rPr lang="en-US" altLang="zh-CN" sz="1100" u="none" strike="noStrike" dirty="0">
                          <a:effectLst/>
                        </a:rPr>
                        <a:t>227</a:t>
                      </a:r>
                      <a:endParaRPr lang="en-US" altLang="zh-CN" sz="1100" b="0" i="0" u="none" strike="noStrike" dirty="0">
                        <a:effectLst/>
                        <a:latin typeface="Calibri" panose="020F050202020403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9E7E7"/>
                    </a:solidFill>
                  </a:tcPr>
                </a:tc>
                <a:tc>
                  <a:txBody>
                    <a:bodyPr/>
                    <a:lstStyle/>
                    <a:p>
                      <a:pPr algn="r" fontAlgn="ctr"/>
                      <a:r>
                        <a:rPr lang="en-US" sz="1050" u="none" strike="noStrike" dirty="0">
                          <a:effectLst/>
                        </a:rPr>
                        <a:t>37,978</a:t>
                      </a:r>
                      <a:endParaRPr lang="en-US" sz="1050" b="0" i="0" u="none" strike="noStrike" dirty="0">
                        <a:effectLst/>
                        <a:latin typeface="等线" panose="02010600030101010101" pitchFamily="2" charset="-122"/>
                        <a:ea typeface="等线" panose="02010600030101010101" pitchFamily="2" charset="-122"/>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9E7E7"/>
                    </a:solidFill>
                  </a:tcPr>
                </a:tc>
                <a:tc>
                  <a:txBody>
                    <a:bodyPr/>
                    <a:lstStyle/>
                    <a:p>
                      <a:pPr algn="r" fontAlgn="ctr"/>
                      <a:r>
                        <a:rPr lang="en-US" sz="1050" u="none" strike="noStrike" dirty="0">
                          <a:effectLst/>
                        </a:rPr>
                        <a:t>221</a:t>
                      </a:r>
                      <a:endParaRPr lang="en-US" sz="1050" b="0" i="0" u="none" strike="noStrike" dirty="0">
                        <a:effectLst/>
                        <a:latin typeface="等线" panose="02010600030101010101" pitchFamily="2" charset="-122"/>
                        <a:ea typeface="等线" panose="02010600030101010101" pitchFamily="2" charset="-122"/>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9E7E7"/>
                    </a:solidFill>
                  </a:tcPr>
                </a:tc>
                <a:extLst>
                  <a:ext uri="{0D108BD9-81ED-4DB2-BD59-A6C34878D82A}">
                    <a16:rowId xmlns:a16="http://schemas.microsoft.com/office/drawing/2014/main" val="3919591976"/>
                  </a:ext>
                </a:extLst>
              </a:tr>
              <a:tr h="226207">
                <a:tc>
                  <a:txBody>
                    <a:bodyPr/>
                    <a:lstStyle/>
                    <a:p>
                      <a:pPr algn="r" fontAlgn="b"/>
                      <a:r>
                        <a:rPr lang="en-US" altLang="zh-CN" sz="1100" u="none" strike="noStrike" dirty="0">
                          <a:effectLst/>
                        </a:rPr>
                        <a:t>601-800</a:t>
                      </a:r>
                      <a:endParaRPr lang="en-US" altLang="zh-CN" sz="1100" b="0" i="0" u="none" strike="noStrike" dirty="0">
                        <a:effectLst/>
                        <a:latin typeface="Calibri" panose="020F050202020403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2CECE"/>
                    </a:solidFill>
                  </a:tcPr>
                </a:tc>
                <a:tc>
                  <a:txBody>
                    <a:bodyPr/>
                    <a:lstStyle/>
                    <a:p>
                      <a:pPr algn="r" fontAlgn="b"/>
                      <a:r>
                        <a:rPr lang="en-US" altLang="zh-CN" sz="1100" u="none" strike="noStrike" dirty="0">
                          <a:effectLst/>
                        </a:rPr>
                        <a:t>22,832</a:t>
                      </a:r>
                      <a:endParaRPr lang="en-US" altLang="zh-CN" sz="1100" b="0" i="0" u="none" strike="noStrike" dirty="0">
                        <a:effectLst/>
                        <a:latin typeface="Calibri" panose="020F050202020403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2CECE"/>
                    </a:solidFill>
                  </a:tcPr>
                </a:tc>
                <a:tc>
                  <a:txBody>
                    <a:bodyPr/>
                    <a:lstStyle/>
                    <a:p>
                      <a:pPr algn="r" fontAlgn="b"/>
                      <a:r>
                        <a:rPr lang="en-US" altLang="zh-CN" sz="1100" u="none" strike="noStrike" dirty="0">
                          <a:effectLst/>
                        </a:rPr>
                        <a:t>111</a:t>
                      </a:r>
                      <a:endParaRPr lang="en-US" altLang="zh-CN" sz="1100" b="0" i="0" u="none" strike="noStrike" dirty="0">
                        <a:effectLst/>
                        <a:latin typeface="Calibri" panose="020F050202020403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2CECE"/>
                    </a:solidFill>
                  </a:tcPr>
                </a:tc>
                <a:tc>
                  <a:txBody>
                    <a:bodyPr/>
                    <a:lstStyle/>
                    <a:p>
                      <a:pPr algn="r" fontAlgn="ctr"/>
                      <a:r>
                        <a:rPr lang="en-US" sz="1050" u="none" strike="noStrike" dirty="0">
                          <a:effectLst/>
                        </a:rPr>
                        <a:t>39,263</a:t>
                      </a:r>
                      <a:endParaRPr lang="en-US" sz="1050" b="0" i="0" u="none" strike="noStrike" dirty="0">
                        <a:effectLst/>
                        <a:latin typeface="等线" panose="02010600030101010101" pitchFamily="2" charset="-122"/>
                        <a:ea typeface="等线" panose="02010600030101010101" pitchFamily="2" charset="-122"/>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2CECE"/>
                    </a:solidFill>
                  </a:tcPr>
                </a:tc>
                <a:tc>
                  <a:txBody>
                    <a:bodyPr/>
                    <a:lstStyle/>
                    <a:p>
                      <a:pPr algn="r" fontAlgn="ctr"/>
                      <a:r>
                        <a:rPr lang="en-US" sz="1050" u="none" strike="noStrike" dirty="0">
                          <a:effectLst/>
                        </a:rPr>
                        <a:t>117</a:t>
                      </a:r>
                      <a:endParaRPr lang="en-US" sz="1050" b="0" i="0" u="none" strike="noStrike" dirty="0">
                        <a:effectLst/>
                        <a:latin typeface="等线" panose="02010600030101010101" pitchFamily="2" charset="-122"/>
                        <a:ea typeface="等线" panose="02010600030101010101" pitchFamily="2" charset="-122"/>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2CECE"/>
                    </a:solidFill>
                  </a:tcPr>
                </a:tc>
                <a:extLst>
                  <a:ext uri="{0D108BD9-81ED-4DB2-BD59-A6C34878D82A}">
                    <a16:rowId xmlns:a16="http://schemas.microsoft.com/office/drawing/2014/main" val="2906838337"/>
                  </a:ext>
                </a:extLst>
              </a:tr>
              <a:tr h="226207">
                <a:tc>
                  <a:txBody>
                    <a:bodyPr/>
                    <a:lstStyle/>
                    <a:p>
                      <a:pPr algn="r" fontAlgn="b"/>
                      <a:r>
                        <a:rPr lang="en-US" altLang="zh-CN" sz="1100" u="none" strike="noStrike" dirty="0">
                          <a:effectLst/>
                        </a:rPr>
                        <a:t>801-1,000</a:t>
                      </a:r>
                      <a:endParaRPr lang="en-US" altLang="zh-CN" sz="1100" b="0" i="0" u="none" strike="noStrike" dirty="0">
                        <a:effectLst/>
                        <a:latin typeface="Calibri" panose="020F050202020403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9E7E7"/>
                    </a:solidFill>
                  </a:tcPr>
                </a:tc>
                <a:tc>
                  <a:txBody>
                    <a:bodyPr/>
                    <a:lstStyle/>
                    <a:p>
                      <a:pPr algn="r" fontAlgn="b"/>
                      <a:r>
                        <a:rPr lang="en-US" altLang="zh-CN" sz="1100" u="none" strike="noStrike" dirty="0">
                          <a:effectLst/>
                        </a:rPr>
                        <a:t>12,039</a:t>
                      </a:r>
                      <a:endParaRPr lang="en-US" altLang="zh-CN" sz="1100" b="0" i="0" u="none" strike="noStrike" dirty="0">
                        <a:effectLst/>
                        <a:latin typeface="Calibri" panose="020F050202020403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9E7E7"/>
                    </a:solidFill>
                  </a:tcPr>
                </a:tc>
                <a:tc>
                  <a:txBody>
                    <a:bodyPr/>
                    <a:lstStyle/>
                    <a:p>
                      <a:pPr algn="r" fontAlgn="b"/>
                      <a:r>
                        <a:rPr lang="en-US" altLang="zh-CN" sz="1100" u="none" strike="noStrike" dirty="0">
                          <a:effectLst/>
                        </a:rPr>
                        <a:t>56</a:t>
                      </a:r>
                      <a:endParaRPr lang="en-US" altLang="zh-CN" sz="1100" b="0" i="0" u="none" strike="noStrike" dirty="0">
                        <a:effectLst/>
                        <a:latin typeface="Calibri" panose="020F050202020403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9E7E7"/>
                    </a:solidFill>
                  </a:tcPr>
                </a:tc>
                <a:tc>
                  <a:txBody>
                    <a:bodyPr/>
                    <a:lstStyle/>
                    <a:p>
                      <a:pPr algn="r" fontAlgn="ctr"/>
                      <a:r>
                        <a:rPr lang="en-US" sz="1050" u="none" strike="noStrike" dirty="0">
                          <a:effectLst/>
                        </a:rPr>
                        <a:t>9,966</a:t>
                      </a:r>
                      <a:endParaRPr lang="en-US" sz="1050" b="0" i="0" u="none" strike="noStrike" dirty="0">
                        <a:effectLst/>
                        <a:latin typeface="等线" panose="02010600030101010101" pitchFamily="2" charset="-122"/>
                        <a:ea typeface="等线" panose="02010600030101010101" pitchFamily="2" charset="-122"/>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9E7E7"/>
                    </a:solidFill>
                  </a:tcPr>
                </a:tc>
                <a:tc>
                  <a:txBody>
                    <a:bodyPr/>
                    <a:lstStyle/>
                    <a:p>
                      <a:pPr algn="r" fontAlgn="ctr"/>
                      <a:r>
                        <a:rPr lang="en-US" sz="1050" u="none" strike="noStrike" dirty="0">
                          <a:effectLst/>
                        </a:rPr>
                        <a:t>56</a:t>
                      </a:r>
                      <a:endParaRPr lang="en-US" sz="1050" b="0" i="0" u="none" strike="noStrike" dirty="0">
                        <a:effectLst/>
                        <a:latin typeface="等线" panose="02010600030101010101" pitchFamily="2" charset="-122"/>
                        <a:ea typeface="等线" panose="02010600030101010101" pitchFamily="2" charset="-122"/>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9E7E7"/>
                    </a:solidFill>
                  </a:tcPr>
                </a:tc>
                <a:extLst>
                  <a:ext uri="{0D108BD9-81ED-4DB2-BD59-A6C34878D82A}">
                    <a16:rowId xmlns:a16="http://schemas.microsoft.com/office/drawing/2014/main" val="2911398978"/>
                  </a:ext>
                </a:extLst>
              </a:tr>
              <a:tr h="226207">
                <a:tc>
                  <a:txBody>
                    <a:bodyPr/>
                    <a:lstStyle/>
                    <a:p>
                      <a:pPr algn="l" fontAlgn="b"/>
                      <a:r>
                        <a:rPr lang="zh-CN" altLang="en-US" sz="1100" u="none" strike="noStrike" dirty="0">
                          <a:effectLst/>
                        </a:rPr>
                        <a:t>均值</a:t>
                      </a:r>
                      <a:endParaRPr lang="zh-CN" altLang="en-US" sz="1100" b="0" i="0" u="none" strike="noStrike" dirty="0">
                        <a:effectLst/>
                        <a:latin typeface="宋体" panose="02010600030101010101" pitchFamily="2" charset="-122"/>
                        <a:ea typeface="宋体" panose="02010600030101010101" pitchFamily="2" charset="-122"/>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2CECE"/>
                    </a:solidFill>
                  </a:tcPr>
                </a:tc>
                <a:tc>
                  <a:txBody>
                    <a:bodyPr/>
                    <a:lstStyle/>
                    <a:p>
                      <a:pPr algn="r" fontAlgn="b"/>
                      <a:r>
                        <a:rPr lang="en-US" altLang="zh-CN" sz="1100" u="none" strike="noStrike" dirty="0">
                          <a:effectLst/>
                        </a:rPr>
                        <a:t>127,697</a:t>
                      </a:r>
                      <a:endParaRPr lang="en-US" altLang="zh-CN" sz="1100" b="0" i="0" u="none" strike="noStrike" dirty="0">
                        <a:effectLst/>
                        <a:latin typeface="Calibri" panose="020F050202020403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2CECE"/>
                    </a:solidFill>
                  </a:tcPr>
                </a:tc>
                <a:tc>
                  <a:txBody>
                    <a:bodyPr/>
                    <a:lstStyle/>
                    <a:p>
                      <a:pPr algn="r" fontAlgn="b"/>
                      <a:r>
                        <a:rPr lang="en-US" altLang="zh-CN" sz="1100" u="none" strike="noStrike" dirty="0">
                          <a:effectLst/>
                        </a:rPr>
                        <a:t>937</a:t>
                      </a:r>
                      <a:endParaRPr lang="en-US" altLang="zh-CN" sz="1100" b="0" i="0" u="none" strike="noStrike" dirty="0">
                        <a:effectLst/>
                        <a:latin typeface="Calibri" panose="020F050202020403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2CECE"/>
                    </a:solidFill>
                  </a:tcPr>
                </a:tc>
                <a:tc>
                  <a:txBody>
                    <a:bodyPr/>
                    <a:lstStyle/>
                    <a:p>
                      <a:pPr algn="r" fontAlgn="b"/>
                      <a:r>
                        <a:rPr lang="en-US" altLang="zh-CN" sz="1100" u="none" strike="noStrike" dirty="0">
                          <a:effectLst/>
                        </a:rPr>
                        <a:t>115,741</a:t>
                      </a:r>
                      <a:endParaRPr lang="en-US" altLang="zh-CN" sz="1100" b="0" i="0" u="none" strike="noStrike" dirty="0">
                        <a:effectLst/>
                        <a:latin typeface="Calibri" panose="020F050202020403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2CECE"/>
                    </a:solidFill>
                  </a:tcPr>
                </a:tc>
                <a:tc>
                  <a:txBody>
                    <a:bodyPr/>
                    <a:lstStyle/>
                    <a:p>
                      <a:pPr algn="r" fontAlgn="b"/>
                      <a:r>
                        <a:rPr lang="en-US" altLang="zh-CN" sz="1100" u="none" strike="noStrike" dirty="0">
                          <a:effectLst/>
                        </a:rPr>
                        <a:t>884</a:t>
                      </a:r>
                      <a:endParaRPr lang="en-US" altLang="zh-CN" sz="1100" b="0" i="0" u="none" strike="noStrike" dirty="0">
                        <a:effectLst/>
                        <a:latin typeface="Calibri" panose="020F050202020403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2CECE"/>
                    </a:solidFill>
                  </a:tcPr>
                </a:tc>
                <a:extLst>
                  <a:ext uri="{0D108BD9-81ED-4DB2-BD59-A6C34878D82A}">
                    <a16:rowId xmlns:a16="http://schemas.microsoft.com/office/drawing/2014/main" val="3578547609"/>
                  </a:ext>
                </a:extLst>
              </a:tr>
            </a:tbl>
          </a:graphicData>
        </a:graphic>
      </p:graphicFrame>
      <p:graphicFrame>
        <p:nvGraphicFramePr>
          <p:cNvPr id="38" name="表格 37">
            <a:extLst>
              <a:ext uri="{FF2B5EF4-FFF2-40B4-BE49-F238E27FC236}">
                <a16:creationId xmlns:a16="http://schemas.microsoft.com/office/drawing/2014/main" id="{93278A25-180F-4915-934D-C83B28B1D351}"/>
              </a:ext>
            </a:extLst>
          </p:cNvPr>
          <p:cNvGraphicFramePr>
            <a:graphicFrameLocks noGrp="1"/>
          </p:cNvGraphicFramePr>
          <p:nvPr>
            <p:extLst>
              <p:ext uri="{D42A27DB-BD31-4B8C-83A1-F6EECF244321}">
                <p14:modId xmlns:p14="http://schemas.microsoft.com/office/powerpoint/2010/main" val="4033094792"/>
              </p:ext>
            </p:extLst>
          </p:nvPr>
        </p:nvGraphicFramePr>
        <p:xfrm>
          <a:off x="2803071" y="1954216"/>
          <a:ext cx="4794703" cy="1979539"/>
        </p:xfrm>
        <a:graphic>
          <a:graphicData uri="http://schemas.openxmlformats.org/drawingml/2006/table">
            <a:tbl>
              <a:tblPr>
                <a:effectLst>
                  <a:outerShdw blurRad="50800" dist="38100" dir="2700000" algn="tl" rotWithShape="0">
                    <a:prstClr val="black">
                      <a:alpha val="40000"/>
                    </a:prstClr>
                  </a:outerShdw>
                </a:effectLst>
                <a:tableStyleId>{EB9631B5-78F2-41C9-869B-9F39066F8104}</a:tableStyleId>
              </a:tblPr>
              <a:tblGrid>
                <a:gridCol w="969143">
                  <a:extLst>
                    <a:ext uri="{9D8B030D-6E8A-4147-A177-3AD203B41FA5}">
                      <a16:colId xmlns:a16="http://schemas.microsoft.com/office/drawing/2014/main" val="3674727311"/>
                    </a:ext>
                  </a:extLst>
                </a:gridCol>
                <a:gridCol w="382556">
                  <a:extLst>
                    <a:ext uri="{9D8B030D-6E8A-4147-A177-3AD203B41FA5}">
                      <a16:colId xmlns:a16="http://schemas.microsoft.com/office/drawing/2014/main" val="3306252290"/>
                    </a:ext>
                  </a:extLst>
                </a:gridCol>
                <a:gridCol w="382556">
                  <a:extLst>
                    <a:ext uri="{9D8B030D-6E8A-4147-A177-3AD203B41FA5}">
                      <a16:colId xmlns:a16="http://schemas.microsoft.com/office/drawing/2014/main" val="4068886274"/>
                    </a:ext>
                  </a:extLst>
                </a:gridCol>
                <a:gridCol w="382556">
                  <a:extLst>
                    <a:ext uri="{9D8B030D-6E8A-4147-A177-3AD203B41FA5}">
                      <a16:colId xmlns:a16="http://schemas.microsoft.com/office/drawing/2014/main" val="3539104485"/>
                    </a:ext>
                  </a:extLst>
                </a:gridCol>
                <a:gridCol w="382556">
                  <a:extLst>
                    <a:ext uri="{9D8B030D-6E8A-4147-A177-3AD203B41FA5}">
                      <a16:colId xmlns:a16="http://schemas.microsoft.com/office/drawing/2014/main" val="4087175003"/>
                    </a:ext>
                  </a:extLst>
                </a:gridCol>
                <a:gridCol w="382556">
                  <a:extLst>
                    <a:ext uri="{9D8B030D-6E8A-4147-A177-3AD203B41FA5}">
                      <a16:colId xmlns:a16="http://schemas.microsoft.com/office/drawing/2014/main" val="759407213"/>
                    </a:ext>
                  </a:extLst>
                </a:gridCol>
                <a:gridCol w="382556">
                  <a:extLst>
                    <a:ext uri="{9D8B030D-6E8A-4147-A177-3AD203B41FA5}">
                      <a16:colId xmlns:a16="http://schemas.microsoft.com/office/drawing/2014/main" val="1141578142"/>
                    </a:ext>
                  </a:extLst>
                </a:gridCol>
                <a:gridCol w="382556">
                  <a:extLst>
                    <a:ext uri="{9D8B030D-6E8A-4147-A177-3AD203B41FA5}">
                      <a16:colId xmlns:a16="http://schemas.microsoft.com/office/drawing/2014/main" val="381034917"/>
                    </a:ext>
                  </a:extLst>
                </a:gridCol>
                <a:gridCol w="382556">
                  <a:extLst>
                    <a:ext uri="{9D8B030D-6E8A-4147-A177-3AD203B41FA5}">
                      <a16:colId xmlns:a16="http://schemas.microsoft.com/office/drawing/2014/main" val="3813996304"/>
                    </a:ext>
                  </a:extLst>
                </a:gridCol>
                <a:gridCol w="382556">
                  <a:extLst>
                    <a:ext uri="{9D8B030D-6E8A-4147-A177-3AD203B41FA5}">
                      <a16:colId xmlns:a16="http://schemas.microsoft.com/office/drawing/2014/main" val="310412218"/>
                    </a:ext>
                  </a:extLst>
                </a:gridCol>
                <a:gridCol w="382556">
                  <a:extLst>
                    <a:ext uri="{9D8B030D-6E8A-4147-A177-3AD203B41FA5}">
                      <a16:colId xmlns:a16="http://schemas.microsoft.com/office/drawing/2014/main" val="3655755335"/>
                    </a:ext>
                  </a:extLst>
                </a:gridCol>
              </a:tblGrid>
              <a:tr h="293913">
                <a:tc>
                  <a:txBody>
                    <a:bodyPr/>
                    <a:lstStyle/>
                    <a:p>
                      <a:pPr algn="r"/>
                      <a:r>
                        <a:rPr lang="zh-CN" altLang="en-US" sz="1400" b="1" dirty="0">
                          <a:solidFill>
                            <a:schemeClr val="bg1"/>
                          </a:solidFill>
                        </a:rPr>
                        <a:t>样本</a:t>
                      </a:r>
                      <a:endParaRPr lang="en-US" altLang="zh-CN" sz="1400" b="1" dirty="0">
                        <a:solidFill>
                          <a:schemeClr val="bg1"/>
                        </a:solidFill>
                      </a:endParaRPr>
                    </a:p>
                    <a:p>
                      <a:pPr algn="l"/>
                      <a:r>
                        <a:rPr lang="zh-CN" altLang="en-US" sz="1400" b="1" dirty="0">
                          <a:solidFill>
                            <a:schemeClr val="bg1"/>
                          </a:solidFill>
                        </a:rPr>
                        <a:t>区间</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ap="flat" cmpd="sng" algn="ctr">
                      <a:solidFill>
                        <a:schemeClr val="bg1"/>
                      </a:solidFill>
                      <a:prstDash val="solid"/>
                      <a:round/>
                      <a:headEnd type="none" w="med" len="med"/>
                      <a:tailEnd type="none" w="med" len="med"/>
                    </a:lnTlToBr>
                    <a:solidFill>
                      <a:srgbClr val="F58BA1"/>
                    </a:solidFill>
                  </a:tcPr>
                </a:tc>
                <a:tc>
                  <a:txBody>
                    <a:bodyPr/>
                    <a:lstStyle/>
                    <a:p>
                      <a:pPr algn="ctr"/>
                      <a:r>
                        <a:rPr lang="en-US" altLang="zh-CN" sz="1400" b="1" dirty="0">
                          <a:solidFill>
                            <a:schemeClr val="bg1"/>
                          </a:solidFill>
                        </a:rPr>
                        <a:t>1</a:t>
                      </a:r>
                      <a:endParaRPr lang="zh-CN" altLang="en-US" sz="1400" b="1" dirty="0">
                        <a:solidFill>
                          <a:schemeClr val="bg1"/>
                        </a:solidFill>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58BA1"/>
                    </a:solidFill>
                  </a:tcPr>
                </a:tc>
                <a:tc>
                  <a:txBody>
                    <a:bodyPr/>
                    <a:lstStyle/>
                    <a:p>
                      <a:pPr algn="ctr"/>
                      <a:r>
                        <a:rPr lang="en-US" altLang="zh-CN" sz="1400" b="1" dirty="0">
                          <a:solidFill>
                            <a:schemeClr val="bg1"/>
                          </a:solidFill>
                        </a:rPr>
                        <a:t>2</a:t>
                      </a:r>
                      <a:endParaRPr lang="zh-CN" altLang="en-US" sz="1400" b="1" dirty="0">
                        <a:solidFill>
                          <a:schemeClr val="bg1"/>
                        </a:solidFill>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58BA1"/>
                    </a:solidFill>
                  </a:tcPr>
                </a:tc>
                <a:tc>
                  <a:txBody>
                    <a:bodyPr/>
                    <a:lstStyle/>
                    <a:p>
                      <a:pPr algn="ctr"/>
                      <a:r>
                        <a:rPr lang="en-US" altLang="zh-CN" sz="1400" b="1" dirty="0">
                          <a:solidFill>
                            <a:schemeClr val="bg1"/>
                          </a:solidFill>
                        </a:rPr>
                        <a:t>3</a:t>
                      </a:r>
                      <a:endParaRPr lang="zh-CN" altLang="en-US" sz="1400" b="1" dirty="0">
                        <a:solidFill>
                          <a:schemeClr val="bg1"/>
                        </a:solidFill>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58BA1"/>
                    </a:solidFill>
                  </a:tcPr>
                </a:tc>
                <a:tc>
                  <a:txBody>
                    <a:bodyPr/>
                    <a:lstStyle/>
                    <a:p>
                      <a:pPr algn="ctr"/>
                      <a:r>
                        <a:rPr lang="en-US" altLang="zh-CN" sz="1400" b="1" dirty="0">
                          <a:solidFill>
                            <a:schemeClr val="bg1"/>
                          </a:solidFill>
                        </a:rPr>
                        <a:t>4</a:t>
                      </a:r>
                      <a:endParaRPr lang="zh-CN" altLang="en-US" sz="1400" b="1" dirty="0">
                        <a:solidFill>
                          <a:schemeClr val="bg1"/>
                        </a:solidFill>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58BA1"/>
                    </a:solidFill>
                  </a:tcPr>
                </a:tc>
                <a:tc>
                  <a:txBody>
                    <a:bodyPr/>
                    <a:lstStyle/>
                    <a:p>
                      <a:pPr algn="ctr"/>
                      <a:r>
                        <a:rPr lang="en-US" altLang="zh-CN" sz="1400" b="1" dirty="0">
                          <a:solidFill>
                            <a:schemeClr val="bg1"/>
                          </a:solidFill>
                        </a:rPr>
                        <a:t>5</a:t>
                      </a:r>
                      <a:endParaRPr lang="zh-CN" altLang="en-US" sz="1400" b="1" dirty="0">
                        <a:solidFill>
                          <a:schemeClr val="bg1"/>
                        </a:solidFill>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58BA1"/>
                    </a:solidFill>
                  </a:tcPr>
                </a:tc>
                <a:tc>
                  <a:txBody>
                    <a:bodyPr/>
                    <a:lstStyle/>
                    <a:p>
                      <a:pPr algn="ctr"/>
                      <a:r>
                        <a:rPr lang="en-US" altLang="zh-CN" sz="1400" b="1" dirty="0">
                          <a:solidFill>
                            <a:schemeClr val="bg1"/>
                          </a:solidFill>
                        </a:rPr>
                        <a:t>6</a:t>
                      </a:r>
                      <a:endParaRPr lang="zh-CN" altLang="en-US" sz="1400" b="1" dirty="0">
                        <a:solidFill>
                          <a:schemeClr val="bg1"/>
                        </a:solidFill>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58BA1"/>
                    </a:solidFill>
                  </a:tcPr>
                </a:tc>
                <a:tc>
                  <a:txBody>
                    <a:bodyPr/>
                    <a:lstStyle/>
                    <a:p>
                      <a:pPr algn="ctr"/>
                      <a:r>
                        <a:rPr lang="en-US" altLang="zh-CN" sz="1400" b="1" dirty="0">
                          <a:solidFill>
                            <a:schemeClr val="bg1"/>
                          </a:solidFill>
                        </a:rPr>
                        <a:t>7</a:t>
                      </a:r>
                      <a:endParaRPr lang="zh-CN" altLang="en-US" sz="1400" b="1" dirty="0">
                        <a:solidFill>
                          <a:schemeClr val="bg1"/>
                        </a:solidFill>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58BA1"/>
                    </a:solidFill>
                  </a:tcPr>
                </a:tc>
                <a:tc>
                  <a:txBody>
                    <a:bodyPr/>
                    <a:lstStyle/>
                    <a:p>
                      <a:pPr algn="ctr"/>
                      <a:r>
                        <a:rPr lang="en-US" altLang="zh-CN" sz="1400" b="1" dirty="0">
                          <a:solidFill>
                            <a:schemeClr val="bg1"/>
                          </a:solidFill>
                        </a:rPr>
                        <a:t>8</a:t>
                      </a:r>
                      <a:endParaRPr lang="zh-CN" altLang="en-US" sz="1400" b="1" dirty="0">
                        <a:solidFill>
                          <a:schemeClr val="bg1"/>
                        </a:solidFill>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58BA1"/>
                    </a:solidFill>
                  </a:tcPr>
                </a:tc>
                <a:tc>
                  <a:txBody>
                    <a:bodyPr/>
                    <a:lstStyle/>
                    <a:p>
                      <a:pPr algn="ctr"/>
                      <a:r>
                        <a:rPr lang="en-US" altLang="zh-CN" sz="1400" b="1" dirty="0">
                          <a:solidFill>
                            <a:schemeClr val="bg1"/>
                          </a:solidFill>
                        </a:rPr>
                        <a:t>9</a:t>
                      </a:r>
                      <a:endParaRPr lang="zh-CN" altLang="en-US" sz="1400" b="1" dirty="0">
                        <a:solidFill>
                          <a:schemeClr val="bg1"/>
                        </a:solidFill>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58BA1"/>
                    </a:solidFill>
                  </a:tcPr>
                </a:tc>
                <a:tc>
                  <a:txBody>
                    <a:bodyPr/>
                    <a:lstStyle/>
                    <a:p>
                      <a:pPr algn="ctr"/>
                      <a:r>
                        <a:rPr lang="en-US" altLang="zh-CN" sz="1400" b="1" dirty="0">
                          <a:solidFill>
                            <a:schemeClr val="bg1"/>
                          </a:solidFill>
                        </a:rPr>
                        <a:t>10</a:t>
                      </a:r>
                      <a:endParaRPr lang="zh-CN" altLang="en-US" sz="1400" b="1" dirty="0">
                        <a:solidFill>
                          <a:schemeClr val="bg1"/>
                        </a:solidFill>
                      </a:endParaRP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58BA1"/>
                    </a:solidFill>
                  </a:tcPr>
                </a:tc>
                <a:extLst>
                  <a:ext uri="{0D108BD9-81ED-4DB2-BD59-A6C34878D82A}">
                    <a16:rowId xmlns:a16="http://schemas.microsoft.com/office/drawing/2014/main" val="2452634168"/>
                  </a:ext>
                </a:extLst>
              </a:tr>
              <a:tr h="290702">
                <a:tc>
                  <a:txBody>
                    <a:bodyPr/>
                    <a:lstStyle/>
                    <a:p>
                      <a:pPr algn="ctr" fontAlgn="b"/>
                      <a:r>
                        <a:rPr lang="en-US" altLang="zh-CN" sz="1100" u="none" strike="noStrike" dirty="0">
                          <a:effectLst/>
                        </a:rPr>
                        <a:t>1-200</a:t>
                      </a:r>
                      <a:endParaRPr lang="en-US" altLang="zh-CN" sz="1100" b="0" i="0" u="none" strike="noStrike" dirty="0">
                        <a:solidFill>
                          <a:schemeClr val="bg1"/>
                        </a:solidFill>
                        <a:effectLst/>
                        <a:latin typeface="Calibri" panose="020F050202020403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9E7E7"/>
                    </a:solidFill>
                  </a:tcPr>
                </a:tc>
                <a:tc>
                  <a:txBody>
                    <a:bodyPr/>
                    <a:lstStyle/>
                    <a:p>
                      <a:pPr algn="ctr" fontAlgn="b"/>
                      <a:r>
                        <a:rPr lang="en-US" altLang="zh-CN" sz="1100" u="none" strike="noStrike" dirty="0">
                          <a:effectLst/>
                        </a:rPr>
                        <a:t>8</a:t>
                      </a:r>
                      <a:endParaRPr lang="en-US" altLang="zh-CN" sz="1100" b="0" i="0" u="none" strike="noStrike" dirty="0">
                        <a:solidFill>
                          <a:schemeClr val="bg1"/>
                        </a:solidFill>
                        <a:effectLst/>
                        <a:latin typeface="Calibri" panose="020F050202020403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9E7E7"/>
                    </a:solidFill>
                  </a:tcPr>
                </a:tc>
                <a:tc>
                  <a:txBody>
                    <a:bodyPr/>
                    <a:lstStyle/>
                    <a:p>
                      <a:pPr algn="ctr" fontAlgn="b"/>
                      <a:r>
                        <a:rPr lang="en-US" altLang="zh-CN" sz="1100" u="none" strike="noStrike" dirty="0">
                          <a:effectLst/>
                        </a:rPr>
                        <a:t>35</a:t>
                      </a:r>
                      <a:endParaRPr lang="en-US" altLang="zh-CN" sz="1100" b="0" i="0" u="none" strike="noStrike" dirty="0">
                        <a:solidFill>
                          <a:schemeClr val="bg1"/>
                        </a:solidFill>
                        <a:effectLst/>
                        <a:latin typeface="Calibri" panose="020F050202020403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9E7E7"/>
                    </a:solidFill>
                  </a:tcPr>
                </a:tc>
                <a:tc>
                  <a:txBody>
                    <a:bodyPr/>
                    <a:lstStyle/>
                    <a:p>
                      <a:pPr algn="ctr" fontAlgn="b"/>
                      <a:r>
                        <a:rPr lang="en-US" altLang="zh-CN" sz="1100" u="none" strike="noStrike" dirty="0">
                          <a:effectLst/>
                        </a:rPr>
                        <a:t>129</a:t>
                      </a:r>
                      <a:endParaRPr lang="en-US" altLang="zh-CN" sz="1100" b="0" i="0" u="none" strike="noStrike" dirty="0">
                        <a:solidFill>
                          <a:schemeClr val="bg1"/>
                        </a:solidFill>
                        <a:effectLst/>
                        <a:latin typeface="Calibri" panose="020F050202020403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9E7E7"/>
                    </a:solidFill>
                  </a:tcPr>
                </a:tc>
                <a:tc>
                  <a:txBody>
                    <a:bodyPr/>
                    <a:lstStyle/>
                    <a:p>
                      <a:pPr algn="ctr" fontAlgn="b"/>
                      <a:r>
                        <a:rPr lang="en-US" altLang="zh-CN" sz="1100" u="none" strike="noStrike" dirty="0">
                          <a:effectLst/>
                        </a:rPr>
                        <a:t>141</a:t>
                      </a:r>
                      <a:endParaRPr lang="en-US" altLang="zh-CN" sz="1100" b="0" i="0" u="none" strike="noStrike" dirty="0">
                        <a:solidFill>
                          <a:schemeClr val="bg1"/>
                        </a:solidFill>
                        <a:effectLst/>
                        <a:latin typeface="Calibri" panose="020F050202020403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9E7E7"/>
                    </a:solidFill>
                  </a:tcPr>
                </a:tc>
                <a:tc>
                  <a:txBody>
                    <a:bodyPr/>
                    <a:lstStyle/>
                    <a:p>
                      <a:pPr algn="ctr" fontAlgn="b"/>
                      <a:r>
                        <a:rPr lang="en-US" altLang="zh-CN" sz="1100" u="none" strike="noStrike" dirty="0">
                          <a:effectLst/>
                        </a:rPr>
                        <a:t>109</a:t>
                      </a:r>
                      <a:endParaRPr lang="en-US" altLang="zh-CN" sz="1100" b="0" i="0" u="none" strike="noStrike" dirty="0">
                        <a:solidFill>
                          <a:schemeClr val="bg1"/>
                        </a:solidFill>
                        <a:effectLst/>
                        <a:latin typeface="Calibri" panose="020F050202020403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9E7E7"/>
                    </a:solidFill>
                  </a:tcPr>
                </a:tc>
                <a:tc>
                  <a:txBody>
                    <a:bodyPr/>
                    <a:lstStyle/>
                    <a:p>
                      <a:pPr algn="ctr" fontAlgn="b"/>
                      <a:r>
                        <a:rPr lang="en-US" altLang="zh-CN" sz="1100" u="none" strike="noStrike" dirty="0">
                          <a:effectLst/>
                        </a:rPr>
                        <a:t>179</a:t>
                      </a:r>
                      <a:endParaRPr lang="en-US" altLang="zh-CN" sz="1100" b="0" i="0" u="none" strike="noStrike" dirty="0">
                        <a:solidFill>
                          <a:schemeClr val="bg1"/>
                        </a:solidFill>
                        <a:effectLst/>
                        <a:latin typeface="Calibri" panose="020F050202020403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9E7E7"/>
                    </a:solidFill>
                  </a:tcPr>
                </a:tc>
                <a:tc>
                  <a:txBody>
                    <a:bodyPr/>
                    <a:lstStyle/>
                    <a:p>
                      <a:pPr algn="ctr" fontAlgn="b"/>
                      <a:r>
                        <a:rPr lang="en-US" altLang="zh-CN" sz="1100" u="none" strike="noStrike" dirty="0">
                          <a:effectLst/>
                        </a:rPr>
                        <a:t>86</a:t>
                      </a:r>
                      <a:endParaRPr lang="en-US" altLang="zh-CN" sz="1100" b="0" i="0" u="none" strike="noStrike" dirty="0">
                        <a:solidFill>
                          <a:schemeClr val="bg1"/>
                        </a:solidFill>
                        <a:effectLst/>
                        <a:latin typeface="Calibri" panose="020F050202020403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9E7E7"/>
                    </a:solidFill>
                  </a:tcPr>
                </a:tc>
                <a:tc>
                  <a:txBody>
                    <a:bodyPr/>
                    <a:lstStyle/>
                    <a:p>
                      <a:pPr algn="ctr" fontAlgn="b"/>
                      <a:r>
                        <a:rPr lang="en-US" altLang="zh-CN" sz="1100" u="none" strike="noStrike" dirty="0">
                          <a:effectLst/>
                        </a:rPr>
                        <a:t>83</a:t>
                      </a:r>
                      <a:endParaRPr lang="en-US" altLang="zh-CN" sz="1100" b="0" i="0" u="none" strike="noStrike" dirty="0">
                        <a:solidFill>
                          <a:schemeClr val="bg1"/>
                        </a:solidFill>
                        <a:effectLst/>
                        <a:latin typeface="Calibri" panose="020F050202020403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9E7E7"/>
                    </a:solidFill>
                  </a:tcPr>
                </a:tc>
                <a:tc>
                  <a:txBody>
                    <a:bodyPr/>
                    <a:lstStyle/>
                    <a:p>
                      <a:pPr algn="ctr" fontAlgn="b"/>
                      <a:r>
                        <a:rPr lang="en-US" altLang="zh-CN" sz="1100" u="none" strike="noStrike" dirty="0">
                          <a:effectLst/>
                        </a:rPr>
                        <a:t>24</a:t>
                      </a:r>
                      <a:endParaRPr lang="en-US" altLang="zh-CN" sz="1100" b="0" i="0" u="none" strike="noStrike" dirty="0">
                        <a:solidFill>
                          <a:schemeClr val="bg1"/>
                        </a:solidFill>
                        <a:effectLst/>
                        <a:latin typeface="Calibri" panose="020F050202020403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9E7E7"/>
                    </a:solidFill>
                  </a:tcPr>
                </a:tc>
                <a:tc>
                  <a:txBody>
                    <a:bodyPr/>
                    <a:lstStyle/>
                    <a:p>
                      <a:pPr algn="ctr" fontAlgn="b"/>
                      <a:r>
                        <a:rPr lang="en-US" altLang="zh-CN" sz="1100" u="none" strike="noStrike" dirty="0">
                          <a:effectLst/>
                        </a:rPr>
                        <a:t>166</a:t>
                      </a:r>
                      <a:endParaRPr lang="en-US" altLang="zh-CN" sz="1100" b="0" i="0" u="none" strike="noStrike" dirty="0">
                        <a:solidFill>
                          <a:schemeClr val="bg1"/>
                        </a:solidFill>
                        <a:effectLst/>
                        <a:latin typeface="Calibri" panose="020F050202020403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9E7E7"/>
                    </a:solidFill>
                  </a:tcPr>
                </a:tc>
                <a:extLst>
                  <a:ext uri="{0D108BD9-81ED-4DB2-BD59-A6C34878D82A}">
                    <a16:rowId xmlns:a16="http://schemas.microsoft.com/office/drawing/2014/main" val="3622600538"/>
                  </a:ext>
                </a:extLst>
              </a:tr>
              <a:tr h="313148">
                <a:tc>
                  <a:txBody>
                    <a:bodyPr/>
                    <a:lstStyle/>
                    <a:p>
                      <a:pPr algn="ctr" fontAlgn="b"/>
                      <a:r>
                        <a:rPr lang="en-US" altLang="zh-CN" sz="1100" u="none" strike="noStrike" dirty="0">
                          <a:effectLst/>
                        </a:rPr>
                        <a:t>201-400</a:t>
                      </a:r>
                      <a:endParaRPr lang="en-US" altLang="zh-CN" sz="1100" b="0" i="0" u="none" strike="noStrike" dirty="0">
                        <a:solidFill>
                          <a:schemeClr val="bg1"/>
                        </a:solidFill>
                        <a:effectLst/>
                        <a:latin typeface="Calibri" panose="020F050202020403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2CECE"/>
                    </a:solidFill>
                  </a:tcPr>
                </a:tc>
                <a:tc>
                  <a:txBody>
                    <a:bodyPr/>
                    <a:lstStyle/>
                    <a:p>
                      <a:pPr algn="ctr" fontAlgn="b"/>
                      <a:r>
                        <a:rPr lang="en-US" altLang="zh-CN" sz="1100" u="none" strike="noStrike" dirty="0">
                          <a:effectLst/>
                        </a:rPr>
                        <a:t>367</a:t>
                      </a:r>
                      <a:endParaRPr lang="en-US" altLang="zh-CN" sz="1100" b="0" i="0" u="none" strike="noStrike" dirty="0">
                        <a:solidFill>
                          <a:schemeClr val="bg1"/>
                        </a:solidFill>
                        <a:effectLst/>
                        <a:latin typeface="Calibri" panose="020F050202020403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2CECE"/>
                    </a:solidFill>
                  </a:tcPr>
                </a:tc>
                <a:tc>
                  <a:txBody>
                    <a:bodyPr/>
                    <a:lstStyle/>
                    <a:p>
                      <a:pPr algn="ctr" fontAlgn="b"/>
                      <a:r>
                        <a:rPr lang="en-US" altLang="zh-CN" sz="1100" u="none" strike="noStrike" dirty="0">
                          <a:effectLst/>
                        </a:rPr>
                        <a:t>344</a:t>
                      </a:r>
                      <a:endParaRPr lang="en-US" altLang="zh-CN" sz="1100" b="0" i="0" u="none" strike="noStrike" dirty="0">
                        <a:solidFill>
                          <a:schemeClr val="bg1"/>
                        </a:solidFill>
                        <a:effectLst/>
                        <a:latin typeface="Calibri" panose="020F050202020403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2CECE"/>
                    </a:solidFill>
                  </a:tcPr>
                </a:tc>
                <a:tc>
                  <a:txBody>
                    <a:bodyPr/>
                    <a:lstStyle/>
                    <a:p>
                      <a:pPr algn="ctr" fontAlgn="b"/>
                      <a:r>
                        <a:rPr lang="en-US" altLang="zh-CN" sz="1100" u="none" strike="noStrike" dirty="0">
                          <a:effectLst/>
                        </a:rPr>
                        <a:t>265</a:t>
                      </a:r>
                      <a:endParaRPr lang="en-US" altLang="zh-CN" sz="1100" b="0" i="0" u="none" strike="noStrike" dirty="0">
                        <a:solidFill>
                          <a:schemeClr val="bg1"/>
                        </a:solidFill>
                        <a:effectLst/>
                        <a:latin typeface="Calibri" panose="020F050202020403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2CECE"/>
                    </a:solidFill>
                  </a:tcPr>
                </a:tc>
                <a:tc>
                  <a:txBody>
                    <a:bodyPr/>
                    <a:lstStyle/>
                    <a:p>
                      <a:pPr algn="ctr" fontAlgn="b"/>
                      <a:r>
                        <a:rPr lang="en-US" altLang="zh-CN" sz="1100" u="none" strike="noStrike" dirty="0">
                          <a:effectLst/>
                        </a:rPr>
                        <a:t>269</a:t>
                      </a:r>
                      <a:endParaRPr lang="en-US" altLang="zh-CN" sz="1100" b="0" i="0" u="none" strike="noStrike" dirty="0">
                        <a:solidFill>
                          <a:schemeClr val="bg1"/>
                        </a:solidFill>
                        <a:effectLst/>
                        <a:latin typeface="Calibri" panose="020F050202020403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2CECE"/>
                    </a:solidFill>
                  </a:tcPr>
                </a:tc>
                <a:tc>
                  <a:txBody>
                    <a:bodyPr/>
                    <a:lstStyle/>
                    <a:p>
                      <a:pPr algn="ctr" fontAlgn="b"/>
                      <a:r>
                        <a:rPr lang="en-US" altLang="zh-CN" sz="1100" u="none" strike="noStrike" dirty="0">
                          <a:effectLst/>
                        </a:rPr>
                        <a:t>304</a:t>
                      </a:r>
                      <a:endParaRPr lang="en-US" altLang="zh-CN" sz="1100" b="0" i="0" u="none" strike="noStrike" dirty="0">
                        <a:solidFill>
                          <a:schemeClr val="bg1"/>
                        </a:solidFill>
                        <a:effectLst/>
                        <a:latin typeface="Calibri" panose="020F050202020403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2CECE"/>
                    </a:solidFill>
                  </a:tcPr>
                </a:tc>
                <a:tc>
                  <a:txBody>
                    <a:bodyPr/>
                    <a:lstStyle/>
                    <a:p>
                      <a:pPr algn="ctr" fontAlgn="b"/>
                      <a:r>
                        <a:rPr lang="en-US" altLang="zh-CN" sz="1100" u="none" strike="noStrike" dirty="0">
                          <a:effectLst/>
                        </a:rPr>
                        <a:t>349</a:t>
                      </a:r>
                      <a:endParaRPr lang="en-US" altLang="zh-CN" sz="1100" b="0" i="0" u="none" strike="noStrike" dirty="0">
                        <a:solidFill>
                          <a:schemeClr val="bg1"/>
                        </a:solidFill>
                        <a:effectLst/>
                        <a:latin typeface="Calibri" panose="020F050202020403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2CECE"/>
                    </a:solidFill>
                  </a:tcPr>
                </a:tc>
                <a:tc>
                  <a:txBody>
                    <a:bodyPr/>
                    <a:lstStyle/>
                    <a:p>
                      <a:pPr algn="ctr" fontAlgn="b"/>
                      <a:r>
                        <a:rPr lang="en-US" altLang="zh-CN" sz="1100" u="none" strike="noStrike" dirty="0">
                          <a:effectLst/>
                        </a:rPr>
                        <a:t>395</a:t>
                      </a:r>
                      <a:endParaRPr lang="en-US" altLang="zh-CN" sz="1100" b="0" i="0" u="none" strike="noStrike" dirty="0">
                        <a:solidFill>
                          <a:schemeClr val="bg1"/>
                        </a:solidFill>
                        <a:effectLst/>
                        <a:latin typeface="Calibri" panose="020F050202020403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2CECE"/>
                    </a:solidFill>
                  </a:tcPr>
                </a:tc>
                <a:tc>
                  <a:txBody>
                    <a:bodyPr/>
                    <a:lstStyle/>
                    <a:p>
                      <a:pPr algn="ctr" fontAlgn="b"/>
                      <a:r>
                        <a:rPr lang="en-US" altLang="zh-CN" sz="1100" u="none" strike="noStrike" dirty="0">
                          <a:effectLst/>
                        </a:rPr>
                        <a:t>337</a:t>
                      </a:r>
                      <a:endParaRPr lang="en-US" altLang="zh-CN" sz="1100" b="0" i="0" u="none" strike="noStrike" dirty="0">
                        <a:solidFill>
                          <a:schemeClr val="bg1"/>
                        </a:solidFill>
                        <a:effectLst/>
                        <a:latin typeface="Calibri" panose="020F050202020403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2CECE"/>
                    </a:solidFill>
                  </a:tcPr>
                </a:tc>
                <a:tc>
                  <a:txBody>
                    <a:bodyPr/>
                    <a:lstStyle/>
                    <a:p>
                      <a:pPr algn="ctr" fontAlgn="b"/>
                      <a:r>
                        <a:rPr lang="en-US" altLang="zh-CN" sz="1100" u="none" strike="noStrike" dirty="0">
                          <a:effectLst/>
                        </a:rPr>
                        <a:t>211</a:t>
                      </a:r>
                      <a:endParaRPr lang="en-US" altLang="zh-CN" sz="1100" b="0" i="0" u="none" strike="noStrike" dirty="0">
                        <a:solidFill>
                          <a:schemeClr val="bg1"/>
                        </a:solidFill>
                        <a:effectLst/>
                        <a:latin typeface="Calibri" panose="020F050202020403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2CECE"/>
                    </a:solidFill>
                  </a:tcPr>
                </a:tc>
                <a:tc>
                  <a:txBody>
                    <a:bodyPr/>
                    <a:lstStyle/>
                    <a:p>
                      <a:pPr algn="ctr" fontAlgn="b"/>
                      <a:r>
                        <a:rPr lang="en-US" altLang="zh-CN" sz="1100" u="none" strike="noStrike" dirty="0">
                          <a:effectLst/>
                        </a:rPr>
                        <a:t>206</a:t>
                      </a:r>
                      <a:endParaRPr lang="en-US" altLang="zh-CN" sz="1100" b="0" i="0" u="none" strike="noStrike" dirty="0">
                        <a:solidFill>
                          <a:schemeClr val="bg1"/>
                        </a:solidFill>
                        <a:effectLst/>
                        <a:latin typeface="Calibri" panose="020F050202020403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2CECE"/>
                    </a:solidFill>
                  </a:tcPr>
                </a:tc>
                <a:extLst>
                  <a:ext uri="{0D108BD9-81ED-4DB2-BD59-A6C34878D82A}">
                    <a16:rowId xmlns:a16="http://schemas.microsoft.com/office/drawing/2014/main" val="57121254"/>
                  </a:ext>
                </a:extLst>
              </a:tr>
              <a:tr h="313148">
                <a:tc>
                  <a:txBody>
                    <a:bodyPr/>
                    <a:lstStyle/>
                    <a:p>
                      <a:pPr algn="ctr" fontAlgn="b"/>
                      <a:r>
                        <a:rPr lang="en-US" altLang="zh-CN" sz="1100" u="none" strike="noStrike" dirty="0">
                          <a:effectLst/>
                        </a:rPr>
                        <a:t>401-600</a:t>
                      </a:r>
                      <a:endParaRPr lang="en-US" altLang="zh-CN" sz="1100" b="0" i="0" u="none" strike="noStrike" dirty="0">
                        <a:solidFill>
                          <a:schemeClr val="bg1"/>
                        </a:solidFill>
                        <a:effectLst/>
                        <a:latin typeface="Calibri" panose="020F050202020403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9E7E7"/>
                    </a:solidFill>
                  </a:tcPr>
                </a:tc>
                <a:tc>
                  <a:txBody>
                    <a:bodyPr/>
                    <a:lstStyle/>
                    <a:p>
                      <a:pPr algn="ctr" fontAlgn="b"/>
                      <a:r>
                        <a:rPr lang="en-US" altLang="zh-CN" sz="1100" u="none" strike="noStrike">
                          <a:effectLst/>
                        </a:rPr>
                        <a:t>465</a:t>
                      </a:r>
                      <a:endParaRPr lang="en-US" altLang="zh-CN" sz="1100" b="0" i="0" u="none" strike="noStrike">
                        <a:solidFill>
                          <a:schemeClr val="bg1"/>
                        </a:solidFill>
                        <a:effectLst/>
                        <a:latin typeface="Calibri" panose="020F050202020403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9E7E7"/>
                    </a:solidFill>
                  </a:tcPr>
                </a:tc>
                <a:tc>
                  <a:txBody>
                    <a:bodyPr/>
                    <a:lstStyle/>
                    <a:p>
                      <a:pPr algn="ctr" fontAlgn="b"/>
                      <a:r>
                        <a:rPr lang="en-US" altLang="zh-CN" sz="1100" u="none" strike="noStrike" dirty="0">
                          <a:effectLst/>
                        </a:rPr>
                        <a:t>488</a:t>
                      </a:r>
                      <a:endParaRPr lang="en-US" altLang="zh-CN" sz="1100" b="0" i="0" u="none" strike="noStrike" dirty="0">
                        <a:solidFill>
                          <a:schemeClr val="bg1"/>
                        </a:solidFill>
                        <a:effectLst/>
                        <a:latin typeface="Calibri" panose="020F050202020403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9E7E7"/>
                    </a:solidFill>
                  </a:tcPr>
                </a:tc>
                <a:tc>
                  <a:txBody>
                    <a:bodyPr/>
                    <a:lstStyle/>
                    <a:p>
                      <a:pPr algn="ctr" fontAlgn="b"/>
                      <a:r>
                        <a:rPr lang="en-US" altLang="zh-CN" sz="1100" u="none" strike="noStrike" dirty="0">
                          <a:effectLst/>
                        </a:rPr>
                        <a:t>477</a:t>
                      </a:r>
                      <a:endParaRPr lang="en-US" altLang="zh-CN" sz="1100" b="0" i="0" u="none" strike="noStrike" dirty="0">
                        <a:solidFill>
                          <a:schemeClr val="bg1"/>
                        </a:solidFill>
                        <a:effectLst/>
                        <a:latin typeface="Calibri" panose="020F050202020403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9E7E7"/>
                    </a:solidFill>
                  </a:tcPr>
                </a:tc>
                <a:tc>
                  <a:txBody>
                    <a:bodyPr/>
                    <a:lstStyle/>
                    <a:p>
                      <a:pPr algn="ctr" fontAlgn="b"/>
                      <a:r>
                        <a:rPr lang="en-US" altLang="zh-CN" sz="1100" u="none" strike="noStrike">
                          <a:effectLst/>
                        </a:rPr>
                        <a:t>542</a:t>
                      </a:r>
                      <a:endParaRPr lang="en-US" altLang="zh-CN" sz="1100" b="0" i="0" u="none" strike="noStrike">
                        <a:solidFill>
                          <a:schemeClr val="bg1"/>
                        </a:solidFill>
                        <a:effectLst/>
                        <a:latin typeface="Calibri" panose="020F050202020403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9E7E7"/>
                    </a:solidFill>
                  </a:tcPr>
                </a:tc>
                <a:tc>
                  <a:txBody>
                    <a:bodyPr/>
                    <a:lstStyle/>
                    <a:p>
                      <a:pPr algn="ctr" fontAlgn="b"/>
                      <a:r>
                        <a:rPr lang="en-US" altLang="zh-CN" sz="1100" u="none" strike="noStrike" dirty="0">
                          <a:effectLst/>
                        </a:rPr>
                        <a:t>513</a:t>
                      </a:r>
                      <a:endParaRPr lang="en-US" altLang="zh-CN" sz="1100" b="0" i="0" u="none" strike="noStrike" dirty="0">
                        <a:solidFill>
                          <a:schemeClr val="bg1"/>
                        </a:solidFill>
                        <a:effectLst/>
                        <a:latin typeface="Calibri" panose="020F050202020403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9E7E7"/>
                    </a:solidFill>
                  </a:tcPr>
                </a:tc>
                <a:tc>
                  <a:txBody>
                    <a:bodyPr/>
                    <a:lstStyle/>
                    <a:p>
                      <a:pPr algn="ctr" fontAlgn="b"/>
                      <a:r>
                        <a:rPr lang="en-US" altLang="zh-CN" sz="1100" u="none" strike="noStrike" dirty="0">
                          <a:effectLst/>
                        </a:rPr>
                        <a:t>541</a:t>
                      </a:r>
                      <a:endParaRPr lang="en-US" altLang="zh-CN" sz="1100" b="0" i="0" u="none" strike="noStrike" dirty="0">
                        <a:solidFill>
                          <a:schemeClr val="bg1"/>
                        </a:solidFill>
                        <a:effectLst/>
                        <a:latin typeface="Calibri" panose="020F050202020403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9E7E7"/>
                    </a:solidFill>
                  </a:tcPr>
                </a:tc>
                <a:tc>
                  <a:txBody>
                    <a:bodyPr/>
                    <a:lstStyle/>
                    <a:p>
                      <a:pPr algn="ctr" fontAlgn="b"/>
                      <a:r>
                        <a:rPr lang="en-US" altLang="zh-CN" sz="1100" u="none" strike="noStrike">
                          <a:effectLst/>
                        </a:rPr>
                        <a:t>506</a:t>
                      </a:r>
                      <a:endParaRPr lang="en-US" altLang="zh-CN" sz="1100" b="0" i="0" u="none" strike="noStrike">
                        <a:solidFill>
                          <a:schemeClr val="bg1"/>
                        </a:solidFill>
                        <a:effectLst/>
                        <a:latin typeface="Calibri" panose="020F050202020403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9E7E7"/>
                    </a:solidFill>
                  </a:tcPr>
                </a:tc>
                <a:tc>
                  <a:txBody>
                    <a:bodyPr/>
                    <a:lstStyle/>
                    <a:p>
                      <a:pPr algn="ctr" fontAlgn="b"/>
                      <a:r>
                        <a:rPr lang="en-US" altLang="zh-CN" sz="1100" u="none" strike="noStrike" dirty="0">
                          <a:effectLst/>
                        </a:rPr>
                        <a:t>517</a:t>
                      </a:r>
                      <a:endParaRPr lang="en-US" altLang="zh-CN" sz="1100" b="0" i="0" u="none" strike="noStrike" dirty="0">
                        <a:solidFill>
                          <a:schemeClr val="bg1"/>
                        </a:solidFill>
                        <a:effectLst/>
                        <a:latin typeface="Calibri" panose="020F050202020403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9E7E7"/>
                    </a:solidFill>
                  </a:tcPr>
                </a:tc>
                <a:tc>
                  <a:txBody>
                    <a:bodyPr/>
                    <a:lstStyle/>
                    <a:p>
                      <a:pPr algn="ctr" fontAlgn="b"/>
                      <a:r>
                        <a:rPr lang="en-US" altLang="zh-CN" sz="1100" u="none" strike="noStrike">
                          <a:effectLst/>
                        </a:rPr>
                        <a:t>499</a:t>
                      </a:r>
                      <a:endParaRPr lang="en-US" altLang="zh-CN" sz="1100" b="0" i="0" u="none" strike="noStrike">
                        <a:solidFill>
                          <a:schemeClr val="bg1"/>
                        </a:solidFill>
                        <a:effectLst/>
                        <a:latin typeface="Calibri" panose="020F050202020403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9E7E7"/>
                    </a:solidFill>
                  </a:tcPr>
                </a:tc>
                <a:tc>
                  <a:txBody>
                    <a:bodyPr/>
                    <a:lstStyle/>
                    <a:p>
                      <a:pPr algn="ctr" fontAlgn="b"/>
                      <a:r>
                        <a:rPr lang="en-US" altLang="zh-CN" sz="1100" u="none" strike="noStrike" dirty="0">
                          <a:effectLst/>
                        </a:rPr>
                        <a:t>522</a:t>
                      </a:r>
                      <a:endParaRPr lang="en-US" altLang="zh-CN" sz="1100" b="0" i="0" u="none" strike="noStrike" dirty="0">
                        <a:solidFill>
                          <a:schemeClr val="bg1"/>
                        </a:solidFill>
                        <a:effectLst/>
                        <a:latin typeface="Calibri" panose="020F050202020403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9E7E7"/>
                    </a:solidFill>
                  </a:tcPr>
                </a:tc>
                <a:extLst>
                  <a:ext uri="{0D108BD9-81ED-4DB2-BD59-A6C34878D82A}">
                    <a16:rowId xmlns:a16="http://schemas.microsoft.com/office/drawing/2014/main" val="3087528798"/>
                  </a:ext>
                </a:extLst>
              </a:tr>
              <a:tr h="313148">
                <a:tc>
                  <a:txBody>
                    <a:bodyPr/>
                    <a:lstStyle/>
                    <a:p>
                      <a:pPr algn="ctr" fontAlgn="b"/>
                      <a:r>
                        <a:rPr lang="en-US" altLang="zh-CN" sz="1100" u="none" strike="noStrike" dirty="0">
                          <a:effectLst/>
                        </a:rPr>
                        <a:t>601-800</a:t>
                      </a:r>
                      <a:endParaRPr lang="en-US" altLang="zh-CN" sz="1100" b="0" i="0" u="none" strike="noStrike" dirty="0">
                        <a:solidFill>
                          <a:schemeClr val="bg1"/>
                        </a:solidFill>
                        <a:effectLst/>
                        <a:latin typeface="Calibri" panose="020F050202020403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2CECE"/>
                    </a:solidFill>
                  </a:tcPr>
                </a:tc>
                <a:tc>
                  <a:txBody>
                    <a:bodyPr/>
                    <a:lstStyle/>
                    <a:p>
                      <a:pPr algn="ctr" fontAlgn="b"/>
                      <a:r>
                        <a:rPr lang="en-US" altLang="zh-CN" sz="1100" u="none" strike="noStrike" dirty="0">
                          <a:effectLst/>
                        </a:rPr>
                        <a:t>694</a:t>
                      </a:r>
                      <a:endParaRPr lang="en-US" altLang="zh-CN" sz="1100" b="0" i="0" u="none" strike="noStrike" dirty="0">
                        <a:solidFill>
                          <a:schemeClr val="bg1"/>
                        </a:solidFill>
                        <a:effectLst/>
                        <a:latin typeface="Calibri" panose="020F050202020403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2CECE"/>
                    </a:solidFill>
                  </a:tcPr>
                </a:tc>
                <a:tc>
                  <a:txBody>
                    <a:bodyPr/>
                    <a:lstStyle/>
                    <a:p>
                      <a:pPr algn="ctr" fontAlgn="b"/>
                      <a:r>
                        <a:rPr lang="en-US" altLang="zh-CN" sz="1100" u="none" strike="noStrike" dirty="0">
                          <a:effectLst/>
                        </a:rPr>
                        <a:t>619</a:t>
                      </a:r>
                      <a:endParaRPr lang="en-US" altLang="zh-CN" sz="1100" b="0" i="0" u="none" strike="noStrike" dirty="0">
                        <a:solidFill>
                          <a:schemeClr val="bg1"/>
                        </a:solidFill>
                        <a:effectLst/>
                        <a:latin typeface="Calibri" panose="020F050202020403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2CECE"/>
                    </a:solidFill>
                  </a:tcPr>
                </a:tc>
                <a:tc>
                  <a:txBody>
                    <a:bodyPr/>
                    <a:lstStyle/>
                    <a:p>
                      <a:pPr algn="ctr" fontAlgn="b"/>
                      <a:r>
                        <a:rPr lang="en-US" altLang="zh-CN" sz="1100" u="none" strike="noStrike" dirty="0">
                          <a:effectLst/>
                        </a:rPr>
                        <a:t>613</a:t>
                      </a:r>
                      <a:endParaRPr lang="en-US" altLang="zh-CN" sz="1100" b="0" i="0" u="none" strike="noStrike" dirty="0">
                        <a:solidFill>
                          <a:schemeClr val="bg1"/>
                        </a:solidFill>
                        <a:effectLst/>
                        <a:latin typeface="Calibri" panose="020F050202020403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2CECE"/>
                    </a:solidFill>
                  </a:tcPr>
                </a:tc>
                <a:tc>
                  <a:txBody>
                    <a:bodyPr/>
                    <a:lstStyle/>
                    <a:p>
                      <a:pPr algn="ctr" fontAlgn="b"/>
                      <a:r>
                        <a:rPr lang="en-US" altLang="zh-CN" sz="1100" u="none" strike="noStrike" dirty="0">
                          <a:effectLst/>
                        </a:rPr>
                        <a:t>683</a:t>
                      </a:r>
                      <a:endParaRPr lang="en-US" altLang="zh-CN" sz="1100" b="0" i="0" u="none" strike="noStrike" dirty="0">
                        <a:solidFill>
                          <a:schemeClr val="bg1"/>
                        </a:solidFill>
                        <a:effectLst/>
                        <a:latin typeface="Calibri" panose="020F050202020403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2CECE"/>
                    </a:solidFill>
                  </a:tcPr>
                </a:tc>
                <a:tc>
                  <a:txBody>
                    <a:bodyPr/>
                    <a:lstStyle/>
                    <a:p>
                      <a:pPr algn="ctr" fontAlgn="b"/>
                      <a:r>
                        <a:rPr lang="en-US" altLang="zh-CN" sz="1100" u="none" strike="noStrike" dirty="0">
                          <a:effectLst/>
                        </a:rPr>
                        <a:t>703</a:t>
                      </a:r>
                      <a:endParaRPr lang="en-US" altLang="zh-CN" sz="1100" b="0" i="0" u="none" strike="noStrike" dirty="0">
                        <a:solidFill>
                          <a:schemeClr val="bg1"/>
                        </a:solidFill>
                        <a:effectLst/>
                        <a:latin typeface="Calibri" panose="020F050202020403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2CECE"/>
                    </a:solidFill>
                  </a:tcPr>
                </a:tc>
                <a:tc>
                  <a:txBody>
                    <a:bodyPr/>
                    <a:lstStyle/>
                    <a:p>
                      <a:pPr algn="ctr" fontAlgn="b"/>
                      <a:r>
                        <a:rPr lang="en-US" altLang="zh-CN" sz="1100" u="none" strike="noStrike" dirty="0">
                          <a:effectLst/>
                        </a:rPr>
                        <a:t>769</a:t>
                      </a:r>
                      <a:endParaRPr lang="en-US" altLang="zh-CN" sz="1100" b="0" i="0" u="none" strike="noStrike" dirty="0">
                        <a:solidFill>
                          <a:schemeClr val="bg1"/>
                        </a:solidFill>
                        <a:effectLst/>
                        <a:latin typeface="Calibri" panose="020F050202020403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2CECE"/>
                    </a:solidFill>
                  </a:tcPr>
                </a:tc>
                <a:tc>
                  <a:txBody>
                    <a:bodyPr/>
                    <a:lstStyle/>
                    <a:p>
                      <a:pPr algn="ctr" fontAlgn="b"/>
                      <a:r>
                        <a:rPr lang="en-US" altLang="zh-CN" sz="1100" u="none" strike="noStrike" dirty="0">
                          <a:effectLst/>
                        </a:rPr>
                        <a:t>664</a:t>
                      </a:r>
                      <a:endParaRPr lang="en-US" altLang="zh-CN" sz="1100" b="0" i="0" u="none" strike="noStrike" dirty="0">
                        <a:solidFill>
                          <a:schemeClr val="bg1"/>
                        </a:solidFill>
                        <a:effectLst/>
                        <a:latin typeface="Calibri" panose="020F050202020403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2CECE"/>
                    </a:solidFill>
                  </a:tcPr>
                </a:tc>
                <a:tc>
                  <a:txBody>
                    <a:bodyPr/>
                    <a:lstStyle/>
                    <a:p>
                      <a:pPr algn="ctr" fontAlgn="b"/>
                      <a:r>
                        <a:rPr lang="en-US" altLang="zh-CN" sz="1100" u="none" strike="noStrike" dirty="0">
                          <a:effectLst/>
                        </a:rPr>
                        <a:t>715</a:t>
                      </a:r>
                      <a:endParaRPr lang="en-US" altLang="zh-CN" sz="1100" b="0" i="0" u="none" strike="noStrike" dirty="0">
                        <a:solidFill>
                          <a:schemeClr val="bg1"/>
                        </a:solidFill>
                        <a:effectLst/>
                        <a:latin typeface="Calibri" panose="020F050202020403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2CECE"/>
                    </a:solidFill>
                  </a:tcPr>
                </a:tc>
                <a:tc>
                  <a:txBody>
                    <a:bodyPr/>
                    <a:lstStyle/>
                    <a:p>
                      <a:pPr algn="ctr" fontAlgn="b"/>
                      <a:r>
                        <a:rPr lang="en-US" altLang="zh-CN" sz="1100" u="none" strike="noStrike" dirty="0">
                          <a:effectLst/>
                        </a:rPr>
                        <a:t>783</a:t>
                      </a:r>
                      <a:endParaRPr lang="en-US" altLang="zh-CN" sz="1100" b="0" i="0" u="none" strike="noStrike" dirty="0">
                        <a:solidFill>
                          <a:schemeClr val="bg1"/>
                        </a:solidFill>
                        <a:effectLst/>
                        <a:latin typeface="Calibri" panose="020F050202020403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2CECE"/>
                    </a:solidFill>
                  </a:tcPr>
                </a:tc>
                <a:tc>
                  <a:txBody>
                    <a:bodyPr/>
                    <a:lstStyle/>
                    <a:p>
                      <a:pPr algn="ctr" fontAlgn="b"/>
                      <a:r>
                        <a:rPr lang="en-US" altLang="zh-CN" sz="1100" u="none" strike="noStrike" dirty="0">
                          <a:effectLst/>
                        </a:rPr>
                        <a:t>698</a:t>
                      </a:r>
                      <a:endParaRPr lang="en-US" altLang="zh-CN" sz="1100" b="0" i="0" u="none" strike="noStrike" dirty="0">
                        <a:solidFill>
                          <a:schemeClr val="bg1"/>
                        </a:solidFill>
                        <a:effectLst/>
                        <a:latin typeface="Calibri" panose="020F050202020403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2CECE"/>
                    </a:solidFill>
                  </a:tcPr>
                </a:tc>
                <a:extLst>
                  <a:ext uri="{0D108BD9-81ED-4DB2-BD59-A6C34878D82A}">
                    <a16:rowId xmlns:a16="http://schemas.microsoft.com/office/drawing/2014/main" val="2609524217"/>
                  </a:ext>
                </a:extLst>
              </a:tr>
              <a:tr h="313148">
                <a:tc>
                  <a:txBody>
                    <a:bodyPr/>
                    <a:lstStyle/>
                    <a:p>
                      <a:pPr algn="ctr" fontAlgn="b"/>
                      <a:r>
                        <a:rPr lang="en-US" altLang="zh-CN" sz="1100" u="none" strike="noStrike" dirty="0">
                          <a:effectLst/>
                        </a:rPr>
                        <a:t>801-1000</a:t>
                      </a:r>
                      <a:endParaRPr lang="en-US" altLang="zh-CN" sz="1100" b="0" i="0" u="none" strike="noStrike" dirty="0">
                        <a:solidFill>
                          <a:schemeClr val="bg1"/>
                        </a:solidFill>
                        <a:effectLst/>
                        <a:latin typeface="Calibri" panose="020F050202020403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9E7E7"/>
                    </a:solidFill>
                  </a:tcPr>
                </a:tc>
                <a:tc>
                  <a:txBody>
                    <a:bodyPr/>
                    <a:lstStyle/>
                    <a:p>
                      <a:pPr algn="ctr" fontAlgn="b"/>
                      <a:r>
                        <a:rPr lang="en-US" altLang="zh-CN" sz="1100" u="none" strike="noStrike" dirty="0">
                          <a:effectLst/>
                        </a:rPr>
                        <a:t>949</a:t>
                      </a:r>
                      <a:endParaRPr lang="en-US" altLang="zh-CN" sz="1100" b="0" i="0" u="none" strike="noStrike" dirty="0">
                        <a:solidFill>
                          <a:schemeClr val="bg1"/>
                        </a:solidFill>
                        <a:effectLst/>
                        <a:latin typeface="Calibri" panose="020F050202020403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9E7E7"/>
                    </a:solidFill>
                  </a:tcPr>
                </a:tc>
                <a:tc>
                  <a:txBody>
                    <a:bodyPr/>
                    <a:lstStyle/>
                    <a:p>
                      <a:pPr algn="ctr" fontAlgn="b"/>
                      <a:r>
                        <a:rPr lang="en-US" altLang="zh-CN" sz="1100" u="none" strike="noStrike" dirty="0">
                          <a:effectLst/>
                        </a:rPr>
                        <a:t>865</a:t>
                      </a:r>
                      <a:endParaRPr lang="en-US" altLang="zh-CN" sz="1100" b="0" i="0" u="none" strike="noStrike" dirty="0">
                        <a:solidFill>
                          <a:schemeClr val="bg1"/>
                        </a:solidFill>
                        <a:effectLst/>
                        <a:latin typeface="Calibri" panose="020F050202020403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9E7E7"/>
                    </a:solidFill>
                  </a:tcPr>
                </a:tc>
                <a:tc>
                  <a:txBody>
                    <a:bodyPr/>
                    <a:lstStyle/>
                    <a:p>
                      <a:pPr algn="ctr" fontAlgn="b"/>
                      <a:r>
                        <a:rPr lang="en-US" altLang="zh-CN" sz="1100" u="none" strike="noStrike" dirty="0">
                          <a:effectLst/>
                        </a:rPr>
                        <a:t>979</a:t>
                      </a:r>
                      <a:endParaRPr lang="en-US" altLang="zh-CN" sz="1100" b="0" i="0" u="none" strike="noStrike" dirty="0">
                        <a:solidFill>
                          <a:schemeClr val="bg1"/>
                        </a:solidFill>
                        <a:effectLst/>
                        <a:latin typeface="Calibri" panose="020F050202020403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9E7E7"/>
                    </a:solidFill>
                  </a:tcPr>
                </a:tc>
                <a:tc>
                  <a:txBody>
                    <a:bodyPr/>
                    <a:lstStyle/>
                    <a:p>
                      <a:pPr algn="ctr" fontAlgn="b"/>
                      <a:r>
                        <a:rPr lang="en-US" altLang="zh-CN" sz="1100" u="none" strike="noStrike">
                          <a:effectLst/>
                        </a:rPr>
                        <a:t>887</a:t>
                      </a:r>
                      <a:endParaRPr lang="en-US" altLang="zh-CN" sz="1100" b="0" i="0" u="none" strike="noStrike">
                        <a:solidFill>
                          <a:schemeClr val="bg1"/>
                        </a:solidFill>
                        <a:effectLst/>
                        <a:latin typeface="Calibri" panose="020F050202020403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9E7E7"/>
                    </a:solidFill>
                  </a:tcPr>
                </a:tc>
                <a:tc>
                  <a:txBody>
                    <a:bodyPr/>
                    <a:lstStyle/>
                    <a:p>
                      <a:pPr algn="ctr" fontAlgn="b"/>
                      <a:r>
                        <a:rPr lang="en-US" altLang="zh-CN" sz="1100" u="none" strike="noStrike">
                          <a:effectLst/>
                        </a:rPr>
                        <a:t>801</a:t>
                      </a:r>
                      <a:endParaRPr lang="en-US" altLang="zh-CN" sz="1100" b="0" i="0" u="none" strike="noStrike">
                        <a:solidFill>
                          <a:schemeClr val="bg1"/>
                        </a:solidFill>
                        <a:effectLst/>
                        <a:latin typeface="Calibri" panose="020F050202020403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9E7E7"/>
                    </a:solidFill>
                  </a:tcPr>
                </a:tc>
                <a:tc>
                  <a:txBody>
                    <a:bodyPr/>
                    <a:lstStyle/>
                    <a:p>
                      <a:pPr algn="ctr" fontAlgn="b"/>
                      <a:r>
                        <a:rPr lang="en-US" altLang="zh-CN" sz="1100" u="none" strike="noStrike" dirty="0">
                          <a:effectLst/>
                        </a:rPr>
                        <a:t>997</a:t>
                      </a:r>
                      <a:endParaRPr lang="en-US" altLang="zh-CN" sz="1100" b="0" i="0" u="none" strike="noStrike" dirty="0">
                        <a:solidFill>
                          <a:schemeClr val="bg1"/>
                        </a:solidFill>
                        <a:effectLst/>
                        <a:latin typeface="Calibri" panose="020F050202020403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9E7E7"/>
                    </a:solidFill>
                  </a:tcPr>
                </a:tc>
                <a:tc>
                  <a:txBody>
                    <a:bodyPr/>
                    <a:lstStyle/>
                    <a:p>
                      <a:pPr algn="ctr" fontAlgn="b"/>
                      <a:r>
                        <a:rPr lang="en-US" altLang="zh-CN" sz="1100" u="none" strike="noStrike" dirty="0">
                          <a:effectLst/>
                        </a:rPr>
                        <a:t>860</a:t>
                      </a:r>
                      <a:endParaRPr lang="en-US" altLang="zh-CN" sz="1100" b="0" i="0" u="none" strike="noStrike" dirty="0">
                        <a:solidFill>
                          <a:schemeClr val="bg1"/>
                        </a:solidFill>
                        <a:effectLst/>
                        <a:latin typeface="Calibri" panose="020F050202020403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9E7E7"/>
                    </a:solidFill>
                  </a:tcPr>
                </a:tc>
                <a:tc>
                  <a:txBody>
                    <a:bodyPr/>
                    <a:lstStyle/>
                    <a:p>
                      <a:pPr algn="ctr" fontAlgn="b"/>
                      <a:r>
                        <a:rPr lang="en-US" altLang="zh-CN" sz="1100" u="none" strike="noStrike" dirty="0">
                          <a:effectLst/>
                        </a:rPr>
                        <a:t>936</a:t>
                      </a:r>
                      <a:endParaRPr lang="en-US" altLang="zh-CN" sz="1100" b="0" i="0" u="none" strike="noStrike" dirty="0">
                        <a:solidFill>
                          <a:schemeClr val="bg1"/>
                        </a:solidFill>
                        <a:effectLst/>
                        <a:latin typeface="Calibri" panose="020F050202020403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9E7E7"/>
                    </a:solidFill>
                  </a:tcPr>
                </a:tc>
                <a:tc>
                  <a:txBody>
                    <a:bodyPr/>
                    <a:lstStyle/>
                    <a:p>
                      <a:pPr algn="ctr" fontAlgn="b"/>
                      <a:r>
                        <a:rPr lang="en-US" altLang="zh-CN" sz="1100" u="none" strike="noStrike" dirty="0">
                          <a:effectLst/>
                        </a:rPr>
                        <a:t>861</a:t>
                      </a:r>
                      <a:endParaRPr lang="en-US" altLang="zh-CN" sz="1100" b="0" i="0" u="none" strike="noStrike" dirty="0">
                        <a:solidFill>
                          <a:schemeClr val="bg1"/>
                        </a:solidFill>
                        <a:effectLst/>
                        <a:latin typeface="Calibri" panose="020F050202020403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9E7E7"/>
                    </a:solidFill>
                  </a:tcPr>
                </a:tc>
                <a:tc>
                  <a:txBody>
                    <a:bodyPr/>
                    <a:lstStyle/>
                    <a:p>
                      <a:pPr algn="ctr" fontAlgn="b"/>
                      <a:r>
                        <a:rPr lang="en-US" altLang="zh-CN" sz="1100" u="none" strike="noStrike" dirty="0">
                          <a:effectLst/>
                        </a:rPr>
                        <a:t>999</a:t>
                      </a:r>
                      <a:endParaRPr lang="en-US" altLang="zh-CN" sz="1100" b="0" i="0" u="none" strike="noStrike" dirty="0">
                        <a:solidFill>
                          <a:schemeClr val="bg1"/>
                        </a:solidFill>
                        <a:effectLst/>
                        <a:latin typeface="Calibri" panose="020F0502020204030204" pitchFamily="34" charset="0"/>
                      </a:endParaRPr>
                    </a:p>
                  </a:txBody>
                  <a:tcPr marL="9525" marR="9525" marT="9525" marB="0" anchor="b">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9E7E7"/>
                    </a:solidFill>
                  </a:tcPr>
                </a:tc>
                <a:extLst>
                  <a:ext uri="{0D108BD9-81ED-4DB2-BD59-A6C34878D82A}">
                    <a16:rowId xmlns:a16="http://schemas.microsoft.com/office/drawing/2014/main" val="3919101252"/>
                  </a:ext>
                </a:extLst>
              </a:tr>
            </a:tbl>
          </a:graphicData>
        </a:graphic>
      </p:graphicFrame>
      <p:sp>
        <p:nvSpPr>
          <p:cNvPr id="39" name="文本框 38">
            <a:extLst>
              <a:ext uri="{FF2B5EF4-FFF2-40B4-BE49-F238E27FC236}">
                <a16:creationId xmlns:a16="http://schemas.microsoft.com/office/drawing/2014/main" id="{16955D22-E8AF-41A3-85DD-F79C4DDBE763}"/>
              </a:ext>
            </a:extLst>
          </p:cNvPr>
          <p:cNvSpPr txBox="1"/>
          <p:nvPr/>
        </p:nvSpPr>
        <p:spPr>
          <a:xfrm>
            <a:off x="8427184" y="5703828"/>
            <a:ext cx="2441694" cy="338554"/>
          </a:xfrm>
          <a:prstGeom prst="rect">
            <a:avLst/>
          </a:prstGeom>
          <a:noFill/>
        </p:spPr>
        <p:txBody>
          <a:bodyPr wrap="none" rtlCol="0">
            <a:spAutoFit/>
          </a:bodyPr>
          <a:lstStyle/>
          <a:p>
            <a:pPr algn="ctr"/>
            <a:r>
              <a:rPr lang="zh-CN" altLang="en-US" sz="1600" dirty="0">
                <a:solidFill>
                  <a:schemeClr val="bg1">
                    <a:lumMod val="50000"/>
                  </a:schemeClr>
                </a:solidFill>
              </a:rPr>
              <a:t>图表：样本视频分区统计</a:t>
            </a:r>
          </a:p>
        </p:txBody>
      </p:sp>
      <p:sp>
        <p:nvSpPr>
          <p:cNvPr id="40" name="文本框 39">
            <a:extLst>
              <a:ext uri="{FF2B5EF4-FFF2-40B4-BE49-F238E27FC236}">
                <a16:creationId xmlns:a16="http://schemas.microsoft.com/office/drawing/2014/main" id="{6CA4EFE0-0369-4A67-B3BC-EE80F685C771}"/>
              </a:ext>
            </a:extLst>
          </p:cNvPr>
          <p:cNvSpPr txBox="1"/>
          <p:nvPr/>
        </p:nvSpPr>
        <p:spPr>
          <a:xfrm>
            <a:off x="3189077" y="6212789"/>
            <a:ext cx="4083170" cy="338554"/>
          </a:xfrm>
          <a:prstGeom prst="rect">
            <a:avLst/>
          </a:prstGeom>
          <a:noFill/>
        </p:spPr>
        <p:txBody>
          <a:bodyPr wrap="none" rtlCol="0">
            <a:spAutoFit/>
          </a:bodyPr>
          <a:lstStyle/>
          <a:p>
            <a:pPr algn="ctr"/>
            <a:r>
              <a:rPr lang="zh-CN" altLang="en-US" sz="1600" dirty="0">
                <a:solidFill>
                  <a:schemeClr val="bg1">
                    <a:lumMod val="50000"/>
                  </a:schemeClr>
                </a:solidFill>
              </a:rPr>
              <a:t>图表：总体、样本区间平均浏览量与阅读量</a:t>
            </a:r>
          </a:p>
        </p:txBody>
      </p:sp>
      <p:sp>
        <p:nvSpPr>
          <p:cNvPr id="41" name="文本框 40">
            <a:extLst>
              <a:ext uri="{FF2B5EF4-FFF2-40B4-BE49-F238E27FC236}">
                <a16:creationId xmlns:a16="http://schemas.microsoft.com/office/drawing/2014/main" id="{9491ECC6-8E0C-4A9A-88CA-E20AA21C27B0}"/>
              </a:ext>
            </a:extLst>
          </p:cNvPr>
          <p:cNvSpPr txBox="1"/>
          <p:nvPr/>
        </p:nvSpPr>
        <p:spPr>
          <a:xfrm>
            <a:off x="3907223" y="3897077"/>
            <a:ext cx="2646879" cy="338554"/>
          </a:xfrm>
          <a:prstGeom prst="rect">
            <a:avLst/>
          </a:prstGeom>
          <a:noFill/>
        </p:spPr>
        <p:txBody>
          <a:bodyPr wrap="none" rtlCol="0">
            <a:spAutoFit/>
          </a:bodyPr>
          <a:lstStyle/>
          <a:p>
            <a:pPr algn="ctr"/>
            <a:r>
              <a:rPr lang="zh-CN" altLang="en-US" sz="1600" dirty="0"/>
              <a:t>图表：分层随机抽样的结果</a:t>
            </a:r>
          </a:p>
        </p:txBody>
      </p:sp>
      <p:graphicFrame>
        <p:nvGraphicFramePr>
          <p:cNvPr id="42" name="Chart 6">
            <a:extLst>
              <a:ext uri="{FF2B5EF4-FFF2-40B4-BE49-F238E27FC236}">
                <a16:creationId xmlns:a16="http://schemas.microsoft.com/office/drawing/2014/main" id="{FF8F6A8E-4145-4566-A5B7-6F11164A48A5}"/>
              </a:ext>
            </a:extLst>
          </p:cNvPr>
          <p:cNvGraphicFramePr/>
          <p:nvPr>
            <p:extLst>
              <p:ext uri="{D42A27DB-BD31-4B8C-83A1-F6EECF244321}">
                <p14:modId xmlns:p14="http://schemas.microsoft.com/office/powerpoint/2010/main" val="3711039630"/>
              </p:ext>
            </p:extLst>
          </p:nvPr>
        </p:nvGraphicFramePr>
        <p:xfrm>
          <a:off x="7467754" y="2413987"/>
          <a:ext cx="4481590" cy="3047340"/>
        </p:xfrm>
        <a:graphic>
          <a:graphicData uri="http://schemas.openxmlformats.org/drawingml/2006/chart">
            <c:chart xmlns:c="http://schemas.openxmlformats.org/drawingml/2006/chart" xmlns:r="http://schemas.openxmlformats.org/officeDocument/2006/relationships" r:id="rId4"/>
          </a:graphicData>
        </a:graphic>
      </p:graphicFrame>
      <p:sp>
        <p:nvSpPr>
          <p:cNvPr id="43" name="矩形 42">
            <a:extLst>
              <a:ext uri="{FF2B5EF4-FFF2-40B4-BE49-F238E27FC236}">
                <a16:creationId xmlns:a16="http://schemas.microsoft.com/office/drawing/2014/main" id="{46049EF4-23B5-4AE0-B485-CFD784CE49D8}"/>
              </a:ext>
            </a:extLst>
          </p:cNvPr>
          <p:cNvSpPr/>
          <p:nvPr/>
        </p:nvSpPr>
        <p:spPr>
          <a:xfrm>
            <a:off x="1238931" y="437235"/>
            <a:ext cx="7571303" cy="646331"/>
          </a:xfrm>
          <a:prstGeom prst="rect">
            <a:avLst/>
          </a:prstGeom>
        </p:spPr>
        <p:txBody>
          <a:bodyPr wrap="none">
            <a:spAutoFit/>
          </a:bodyPr>
          <a:lstStyle/>
          <a:p>
            <a:r>
              <a:rPr lang="zh-CN" altLang="en-US" sz="3600" b="1" dirty="0">
                <a:solidFill>
                  <a:srgbClr val="24ADE7"/>
                </a:solidFill>
              </a:rPr>
              <a:t>弹幕数据文本分析：抽样方法和结果</a:t>
            </a:r>
          </a:p>
        </p:txBody>
      </p:sp>
      <p:grpSp>
        <p:nvGrpSpPr>
          <p:cNvPr id="44" name="组合 43">
            <a:extLst>
              <a:ext uri="{FF2B5EF4-FFF2-40B4-BE49-F238E27FC236}">
                <a16:creationId xmlns:a16="http://schemas.microsoft.com/office/drawing/2014/main" id="{DFB0AE15-58FE-42F6-9FFF-1235E633D3ED}"/>
              </a:ext>
            </a:extLst>
          </p:cNvPr>
          <p:cNvGrpSpPr>
            <a:grpSpLocks noChangeAspect="1"/>
          </p:cNvGrpSpPr>
          <p:nvPr/>
        </p:nvGrpSpPr>
        <p:grpSpPr>
          <a:xfrm rot="1202316">
            <a:off x="508064" y="392124"/>
            <a:ext cx="624859" cy="662044"/>
            <a:chOff x="3282968" y="1537624"/>
            <a:chExt cx="3236238" cy="3428823"/>
          </a:xfrm>
          <a:solidFill>
            <a:srgbClr val="24ADE7"/>
          </a:solidFill>
        </p:grpSpPr>
        <p:sp>
          <p:nvSpPr>
            <p:cNvPr id="45" name="任意多边形: 形状 44">
              <a:extLst>
                <a:ext uri="{FF2B5EF4-FFF2-40B4-BE49-F238E27FC236}">
                  <a16:creationId xmlns:a16="http://schemas.microsoft.com/office/drawing/2014/main" id="{B3433CE2-D3CE-4371-914F-6BBACA97AB6F}"/>
                </a:ext>
              </a:extLst>
            </p:cNvPr>
            <p:cNvSpPr/>
            <p:nvPr/>
          </p:nvSpPr>
          <p:spPr>
            <a:xfrm rot="20390578">
              <a:off x="3282968" y="2192361"/>
              <a:ext cx="3236238" cy="2393027"/>
            </a:xfrm>
            <a:custGeom>
              <a:avLst/>
              <a:gdLst>
                <a:gd name="connsiteX0" fmla="*/ 2762205 w 3236238"/>
                <a:gd name="connsiteY0" fmla="*/ 314424 h 2411827"/>
                <a:gd name="connsiteX1" fmla="*/ 2698575 w 3236238"/>
                <a:gd name="connsiteY1" fmla="*/ 301578 h 2411827"/>
                <a:gd name="connsiteX2" fmla="*/ 537666 w 3236238"/>
                <a:gd name="connsiteY2" fmla="*/ 301578 h 2411827"/>
                <a:gd name="connsiteX3" fmla="*/ 374198 w 3236238"/>
                <a:gd name="connsiteY3" fmla="*/ 465046 h 2411827"/>
                <a:gd name="connsiteX4" fmla="*/ 374197 w 3236238"/>
                <a:gd name="connsiteY4" fmla="*/ 1946779 h 2411827"/>
                <a:gd name="connsiteX5" fmla="*/ 537665 w 3236238"/>
                <a:gd name="connsiteY5" fmla="*/ 2110248 h 2411827"/>
                <a:gd name="connsiteX6" fmla="*/ 2698576 w 3236238"/>
                <a:gd name="connsiteY6" fmla="*/ 2110248 h 2411827"/>
                <a:gd name="connsiteX7" fmla="*/ 2862044 w 3236238"/>
                <a:gd name="connsiteY7" fmla="*/ 1946780 h 2411827"/>
                <a:gd name="connsiteX8" fmla="*/ 2862043 w 3236238"/>
                <a:gd name="connsiteY8" fmla="*/ 465045 h 2411827"/>
                <a:gd name="connsiteX9" fmla="*/ 2762205 w 3236238"/>
                <a:gd name="connsiteY9" fmla="*/ 314424 h 2411827"/>
                <a:gd name="connsiteX10" fmla="*/ 2909652 w 3236238"/>
                <a:gd name="connsiteY10" fmla="*/ 42021 h 2411827"/>
                <a:gd name="connsiteX11" fmla="*/ 3236238 w 3236238"/>
                <a:gd name="connsiteY11" fmla="*/ 534726 h 2411827"/>
                <a:gd name="connsiteX12" fmla="*/ 3236238 w 3236238"/>
                <a:gd name="connsiteY12" fmla="*/ 1877101 h 2411827"/>
                <a:gd name="connsiteX13" fmla="*/ 2701512 w 3236238"/>
                <a:gd name="connsiteY13" fmla="*/ 2411827 h 2411827"/>
                <a:gd name="connsiteX14" fmla="*/ 534726 w 3236238"/>
                <a:gd name="connsiteY14" fmla="*/ 2411827 h 2411827"/>
                <a:gd name="connsiteX15" fmla="*/ 0 w 3236238"/>
                <a:gd name="connsiteY15" fmla="*/ 1877101 h 2411827"/>
                <a:gd name="connsiteX16" fmla="*/ 0 w 3236238"/>
                <a:gd name="connsiteY16" fmla="*/ 534726 h 2411827"/>
                <a:gd name="connsiteX17" fmla="*/ 534726 w 3236238"/>
                <a:gd name="connsiteY17" fmla="*/ 0 h 2411827"/>
                <a:gd name="connsiteX18" fmla="*/ 2701512 w 3236238"/>
                <a:gd name="connsiteY18" fmla="*/ 0 h 2411827"/>
                <a:gd name="connsiteX19" fmla="*/ 2909652 w 3236238"/>
                <a:gd name="connsiteY19" fmla="*/ 42021 h 2411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236238" h="2411827">
                  <a:moveTo>
                    <a:pt x="2762205" y="314424"/>
                  </a:moveTo>
                  <a:cubicBezTo>
                    <a:pt x="2742648" y="306152"/>
                    <a:pt x="2721146" y="301578"/>
                    <a:pt x="2698575" y="301578"/>
                  </a:cubicBezTo>
                  <a:lnTo>
                    <a:pt x="537666" y="301578"/>
                  </a:lnTo>
                  <a:cubicBezTo>
                    <a:pt x="447384" y="301578"/>
                    <a:pt x="374197" y="374764"/>
                    <a:pt x="374198" y="465046"/>
                  </a:cubicBezTo>
                  <a:lnTo>
                    <a:pt x="374197" y="1946779"/>
                  </a:lnTo>
                  <a:cubicBezTo>
                    <a:pt x="374198" y="2037061"/>
                    <a:pt x="447384" y="2110247"/>
                    <a:pt x="537665" y="2110248"/>
                  </a:cubicBezTo>
                  <a:lnTo>
                    <a:pt x="2698576" y="2110248"/>
                  </a:lnTo>
                  <a:cubicBezTo>
                    <a:pt x="2788856" y="2110247"/>
                    <a:pt x="2862044" y="2037061"/>
                    <a:pt x="2862044" y="1946780"/>
                  </a:cubicBezTo>
                  <a:lnTo>
                    <a:pt x="2862043" y="465045"/>
                  </a:lnTo>
                  <a:cubicBezTo>
                    <a:pt x="2862043" y="397335"/>
                    <a:pt x="2820876" y="339239"/>
                    <a:pt x="2762205" y="314424"/>
                  </a:cubicBezTo>
                  <a:close/>
                  <a:moveTo>
                    <a:pt x="2909652" y="42021"/>
                  </a:moveTo>
                  <a:cubicBezTo>
                    <a:pt x="3101573" y="123197"/>
                    <a:pt x="3236238" y="313235"/>
                    <a:pt x="3236238" y="534726"/>
                  </a:cubicBezTo>
                  <a:lnTo>
                    <a:pt x="3236238" y="1877101"/>
                  </a:lnTo>
                  <a:cubicBezTo>
                    <a:pt x="3236238" y="2172422"/>
                    <a:pt x="2996833" y="2411827"/>
                    <a:pt x="2701512" y="2411827"/>
                  </a:cubicBezTo>
                  <a:lnTo>
                    <a:pt x="534726" y="2411827"/>
                  </a:lnTo>
                  <a:cubicBezTo>
                    <a:pt x="239405" y="2411827"/>
                    <a:pt x="0" y="2172422"/>
                    <a:pt x="0" y="1877101"/>
                  </a:cubicBezTo>
                  <a:lnTo>
                    <a:pt x="0" y="534726"/>
                  </a:lnTo>
                  <a:cubicBezTo>
                    <a:pt x="0" y="239405"/>
                    <a:pt x="239405" y="0"/>
                    <a:pt x="534726" y="0"/>
                  </a:cubicBezTo>
                  <a:lnTo>
                    <a:pt x="2701512" y="0"/>
                  </a:lnTo>
                  <a:cubicBezTo>
                    <a:pt x="2775342" y="0"/>
                    <a:pt x="2845678" y="14963"/>
                    <a:pt x="2909652" y="420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6" name="矩形 45">
              <a:extLst>
                <a:ext uri="{FF2B5EF4-FFF2-40B4-BE49-F238E27FC236}">
                  <a16:creationId xmlns:a16="http://schemas.microsoft.com/office/drawing/2014/main" id="{558DB6CD-5776-4D7C-9DF4-F129EA52120A}"/>
                </a:ext>
              </a:extLst>
            </p:cNvPr>
            <p:cNvSpPr/>
            <p:nvPr/>
          </p:nvSpPr>
          <p:spPr>
            <a:xfrm rot="19745638" flipV="1">
              <a:off x="3848622" y="3249987"/>
              <a:ext cx="703385" cy="26728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a:extLst>
                <a:ext uri="{FF2B5EF4-FFF2-40B4-BE49-F238E27FC236}">
                  <a16:creationId xmlns:a16="http://schemas.microsoft.com/office/drawing/2014/main" id="{8162039B-CAF9-498F-964D-EA91892C4670}"/>
                </a:ext>
              </a:extLst>
            </p:cNvPr>
            <p:cNvSpPr/>
            <p:nvPr/>
          </p:nvSpPr>
          <p:spPr>
            <a:xfrm rot="20984414" flipV="1">
              <a:off x="5102837" y="2780784"/>
              <a:ext cx="703385" cy="26728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8" name="组合 47">
              <a:extLst>
                <a:ext uri="{FF2B5EF4-FFF2-40B4-BE49-F238E27FC236}">
                  <a16:creationId xmlns:a16="http://schemas.microsoft.com/office/drawing/2014/main" id="{9F4AEA3B-09E1-440D-A7C6-9E41E7CA563F}"/>
                </a:ext>
              </a:extLst>
            </p:cNvPr>
            <p:cNvGrpSpPr/>
            <p:nvPr/>
          </p:nvGrpSpPr>
          <p:grpSpPr>
            <a:xfrm>
              <a:off x="4636294" y="3420252"/>
              <a:ext cx="766910" cy="556883"/>
              <a:chOff x="4636294" y="3420252"/>
              <a:chExt cx="766910" cy="556883"/>
            </a:xfrm>
            <a:grpFill/>
          </p:grpSpPr>
          <p:grpSp>
            <p:nvGrpSpPr>
              <p:cNvPr id="57" name="组合 56">
                <a:extLst>
                  <a:ext uri="{FF2B5EF4-FFF2-40B4-BE49-F238E27FC236}">
                    <a16:creationId xmlns:a16="http://schemas.microsoft.com/office/drawing/2014/main" id="{1B765836-6E6B-468D-844C-0F1D81DF251B}"/>
                  </a:ext>
                </a:extLst>
              </p:cNvPr>
              <p:cNvGrpSpPr/>
              <p:nvPr/>
            </p:nvGrpSpPr>
            <p:grpSpPr>
              <a:xfrm>
                <a:off x="4636294" y="3593307"/>
                <a:ext cx="466517" cy="383828"/>
                <a:chOff x="4638675" y="3595688"/>
                <a:chExt cx="466517" cy="383828"/>
              </a:xfrm>
              <a:grpFill/>
            </p:grpSpPr>
            <p:sp>
              <p:nvSpPr>
                <p:cNvPr id="62" name="任意多边形: 形状 61">
                  <a:extLst>
                    <a:ext uri="{FF2B5EF4-FFF2-40B4-BE49-F238E27FC236}">
                      <a16:creationId xmlns:a16="http://schemas.microsoft.com/office/drawing/2014/main" id="{130F0991-6A1F-4E57-AD97-0FC8E9A3A42D}"/>
                    </a:ext>
                  </a:extLst>
                </p:cNvPr>
                <p:cNvSpPr/>
                <p:nvPr/>
              </p:nvSpPr>
              <p:spPr>
                <a:xfrm>
                  <a:off x="4638675" y="3595688"/>
                  <a:ext cx="466517" cy="383828"/>
                </a:xfrm>
                <a:custGeom>
                  <a:avLst/>
                  <a:gdLst>
                    <a:gd name="connsiteX0" fmla="*/ 0 w 461762"/>
                    <a:gd name="connsiteY0" fmla="*/ 307181 h 383828"/>
                    <a:gd name="connsiteX1" fmla="*/ 176213 w 461762"/>
                    <a:gd name="connsiteY1" fmla="*/ 381000 h 383828"/>
                    <a:gd name="connsiteX2" fmla="*/ 319088 w 461762"/>
                    <a:gd name="connsiteY2" fmla="*/ 359568 h 383828"/>
                    <a:gd name="connsiteX3" fmla="*/ 402431 w 461762"/>
                    <a:gd name="connsiteY3" fmla="*/ 276225 h 383828"/>
                    <a:gd name="connsiteX4" fmla="*/ 433388 w 461762"/>
                    <a:gd name="connsiteY4" fmla="*/ 221456 h 383828"/>
                    <a:gd name="connsiteX5" fmla="*/ 459581 w 461762"/>
                    <a:gd name="connsiteY5" fmla="*/ 150018 h 383828"/>
                    <a:gd name="connsiteX6" fmla="*/ 373856 w 461762"/>
                    <a:gd name="connsiteY6" fmla="*/ 45243 h 383828"/>
                    <a:gd name="connsiteX7" fmla="*/ 352425 w 461762"/>
                    <a:gd name="connsiteY7" fmla="*/ 0 h 383828"/>
                    <a:gd name="connsiteX8" fmla="*/ 352425 w 461762"/>
                    <a:gd name="connsiteY8" fmla="*/ 0 h 383828"/>
                    <a:gd name="connsiteX9" fmla="*/ 330994 w 461762"/>
                    <a:gd name="connsiteY9" fmla="*/ 123825 h 383828"/>
                    <a:gd name="connsiteX10" fmla="*/ 266700 w 461762"/>
                    <a:gd name="connsiteY10" fmla="*/ 221456 h 383828"/>
                    <a:gd name="connsiteX11" fmla="*/ 152400 w 461762"/>
                    <a:gd name="connsiteY11" fmla="*/ 230981 h 383828"/>
                    <a:gd name="connsiteX12" fmla="*/ 78581 w 461762"/>
                    <a:gd name="connsiteY12" fmla="*/ 188118 h 383828"/>
                    <a:gd name="connsiteX0-1" fmla="*/ 0 w 466517"/>
                    <a:gd name="connsiteY0-2" fmla="*/ 307181 h 383828"/>
                    <a:gd name="connsiteX1-3" fmla="*/ 176213 w 466517"/>
                    <a:gd name="connsiteY1-4" fmla="*/ 381000 h 383828"/>
                    <a:gd name="connsiteX2-5" fmla="*/ 319088 w 466517"/>
                    <a:gd name="connsiteY2-6" fmla="*/ 359568 h 383828"/>
                    <a:gd name="connsiteX3-7" fmla="*/ 402431 w 466517"/>
                    <a:gd name="connsiteY3-8" fmla="*/ 276225 h 383828"/>
                    <a:gd name="connsiteX4-9" fmla="*/ 454819 w 466517"/>
                    <a:gd name="connsiteY4-10" fmla="*/ 169069 h 383828"/>
                    <a:gd name="connsiteX5-11" fmla="*/ 459581 w 466517"/>
                    <a:gd name="connsiteY5-12" fmla="*/ 150018 h 383828"/>
                    <a:gd name="connsiteX6-13" fmla="*/ 373856 w 466517"/>
                    <a:gd name="connsiteY6-14" fmla="*/ 45243 h 383828"/>
                    <a:gd name="connsiteX7-15" fmla="*/ 352425 w 466517"/>
                    <a:gd name="connsiteY7-16" fmla="*/ 0 h 383828"/>
                    <a:gd name="connsiteX8-17" fmla="*/ 352425 w 466517"/>
                    <a:gd name="connsiteY8-18" fmla="*/ 0 h 383828"/>
                    <a:gd name="connsiteX9-19" fmla="*/ 330994 w 466517"/>
                    <a:gd name="connsiteY9-20" fmla="*/ 123825 h 383828"/>
                    <a:gd name="connsiteX10-21" fmla="*/ 266700 w 466517"/>
                    <a:gd name="connsiteY10-22" fmla="*/ 221456 h 383828"/>
                    <a:gd name="connsiteX11-23" fmla="*/ 152400 w 466517"/>
                    <a:gd name="connsiteY11-24" fmla="*/ 230981 h 383828"/>
                    <a:gd name="connsiteX12-25" fmla="*/ 78581 w 466517"/>
                    <a:gd name="connsiteY12-26" fmla="*/ 188118 h 383828"/>
                    <a:gd name="connsiteX0-27" fmla="*/ 0 w 466517"/>
                    <a:gd name="connsiteY0-28" fmla="*/ 307181 h 383828"/>
                    <a:gd name="connsiteX1-29" fmla="*/ 176213 w 466517"/>
                    <a:gd name="connsiteY1-30" fmla="*/ 381000 h 383828"/>
                    <a:gd name="connsiteX2-31" fmla="*/ 319088 w 466517"/>
                    <a:gd name="connsiteY2-32" fmla="*/ 359568 h 383828"/>
                    <a:gd name="connsiteX3-33" fmla="*/ 402431 w 466517"/>
                    <a:gd name="connsiteY3-34" fmla="*/ 276225 h 383828"/>
                    <a:gd name="connsiteX4-35" fmla="*/ 454819 w 466517"/>
                    <a:gd name="connsiteY4-36" fmla="*/ 169069 h 383828"/>
                    <a:gd name="connsiteX5-37" fmla="*/ 459581 w 466517"/>
                    <a:gd name="connsiteY5-38" fmla="*/ 150018 h 383828"/>
                    <a:gd name="connsiteX6-39" fmla="*/ 373856 w 466517"/>
                    <a:gd name="connsiteY6-40" fmla="*/ 45243 h 383828"/>
                    <a:gd name="connsiteX7-41" fmla="*/ 352425 w 466517"/>
                    <a:gd name="connsiteY7-42" fmla="*/ 0 h 383828"/>
                    <a:gd name="connsiteX8-43" fmla="*/ 352425 w 466517"/>
                    <a:gd name="connsiteY8-44" fmla="*/ 0 h 383828"/>
                    <a:gd name="connsiteX9-45" fmla="*/ 330994 w 466517"/>
                    <a:gd name="connsiteY9-46" fmla="*/ 123825 h 383828"/>
                    <a:gd name="connsiteX10-47" fmla="*/ 266700 w 466517"/>
                    <a:gd name="connsiteY10-48" fmla="*/ 221456 h 383828"/>
                    <a:gd name="connsiteX11-49" fmla="*/ 152400 w 466517"/>
                    <a:gd name="connsiteY11-50" fmla="*/ 230981 h 383828"/>
                    <a:gd name="connsiteX12-51" fmla="*/ 83344 w 466517"/>
                    <a:gd name="connsiteY12-52" fmla="*/ 204787 h 383828"/>
                    <a:gd name="connsiteX0-53" fmla="*/ 0 w 466517"/>
                    <a:gd name="connsiteY0-54" fmla="*/ 307181 h 383828"/>
                    <a:gd name="connsiteX1-55" fmla="*/ 176213 w 466517"/>
                    <a:gd name="connsiteY1-56" fmla="*/ 381000 h 383828"/>
                    <a:gd name="connsiteX2-57" fmla="*/ 319088 w 466517"/>
                    <a:gd name="connsiteY2-58" fmla="*/ 359568 h 383828"/>
                    <a:gd name="connsiteX3-59" fmla="*/ 402431 w 466517"/>
                    <a:gd name="connsiteY3-60" fmla="*/ 276225 h 383828"/>
                    <a:gd name="connsiteX4-61" fmla="*/ 454819 w 466517"/>
                    <a:gd name="connsiteY4-62" fmla="*/ 169069 h 383828"/>
                    <a:gd name="connsiteX5-63" fmla="*/ 459581 w 466517"/>
                    <a:gd name="connsiteY5-64" fmla="*/ 150018 h 383828"/>
                    <a:gd name="connsiteX6-65" fmla="*/ 373856 w 466517"/>
                    <a:gd name="connsiteY6-66" fmla="*/ 45243 h 383828"/>
                    <a:gd name="connsiteX7-67" fmla="*/ 352425 w 466517"/>
                    <a:gd name="connsiteY7-68" fmla="*/ 0 h 383828"/>
                    <a:gd name="connsiteX8-69" fmla="*/ 352425 w 466517"/>
                    <a:gd name="connsiteY8-70" fmla="*/ 0 h 383828"/>
                    <a:gd name="connsiteX9-71" fmla="*/ 330994 w 466517"/>
                    <a:gd name="connsiteY9-72" fmla="*/ 123825 h 383828"/>
                    <a:gd name="connsiteX10-73" fmla="*/ 266700 w 466517"/>
                    <a:gd name="connsiteY10-74" fmla="*/ 221456 h 383828"/>
                    <a:gd name="connsiteX11-75" fmla="*/ 152400 w 466517"/>
                    <a:gd name="connsiteY11-76" fmla="*/ 230981 h 383828"/>
                    <a:gd name="connsiteX12-77" fmla="*/ 71438 w 466517"/>
                    <a:gd name="connsiteY12-78" fmla="*/ 197643 h 38382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Lst>
                  <a:rect l="l" t="t" r="r" b="b"/>
                  <a:pathLst>
                    <a:path w="466517" h="383828">
                      <a:moveTo>
                        <a:pt x="0" y="307181"/>
                      </a:moveTo>
                      <a:cubicBezTo>
                        <a:pt x="61516" y="339725"/>
                        <a:pt x="123032" y="372269"/>
                        <a:pt x="176213" y="381000"/>
                      </a:cubicBezTo>
                      <a:cubicBezTo>
                        <a:pt x="229394" y="389731"/>
                        <a:pt x="281385" y="377030"/>
                        <a:pt x="319088" y="359568"/>
                      </a:cubicBezTo>
                      <a:cubicBezTo>
                        <a:pt x="356791" y="342106"/>
                        <a:pt x="379809" y="307975"/>
                        <a:pt x="402431" y="276225"/>
                      </a:cubicBezTo>
                      <a:cubicBezTo>
                        <a:pt x="425053" y="244475"/>
                        <a:pt x="445294" y="190103"/>
                        <a:pt x="454819" y="169069"/>
                      </a:cubicBezTo>
                      <a:cubicBezTo>
                        <a:pt x="464344" y="148035"/>
                        <a:pt x="473075" y="170656"/>
                        <a:pt x="459581" y="150018"/>
                      </a:cubicBezTo>
                      <a:cubicBezTo>
                        <a:pt x="446087" y="129380"/>
                        <a:pt x="391715" y="70246"/>
                        <a:pt x="373856" y="45243"/>
                      </a:cubicBezTo>
                      <a:cubicBezTo>
                        <a:pt x="355997" y="20240"/>
                        <a:pt x="352425" y="0"/>
                        <a:pt x="352425" y="0"/>
                      </a:cubicBezTo>
                      <a:lnTo>
                        <a:pt x="352425" y="0"/>
                      </a:lnTo>
                      <a:cubicBezTo>
                        <a:pt x="348853" y="20637"/>
                        <a:pt x="345281" y="86916"/>
                        <a:pt x="330994" y="123825"/>
                      </a:cubicBezTo>
                      <a:cubicBezTo>
                        <a:pt x="316707" y="160734"/>
                        <a:pt x="296466" y="203597"/>
                        <a:pt x="266700" y="221456"/>
                      </a:cubicBezTo>
                      <a:cubicBezTo>
                        <a:pt x="236934" y="239315"/>
                        <a:pt x="184944" y="234950"/>
                        <a:pt x="152400" y="230981"/>
                      </a:cubicBezTo>
                      <a:cubicBezTo>
                        <a:pt x="119856" y="227012"/>
                        <a:pt x="65088" y="187721"/>
                        <a:pt x="71438" y="197643"/>
                      </a:cubicBezTo>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3" name="直接连接符 62">
                  <a:extLst>
                    <a:ext uri="{FF2B5EF4-FFF2-40B4-BE49-F238E27FC236}">
                      <a16:creationId xmlns:a16="http://schemas.microsoft.com/office/drawing/2014/main" id="{6C8DE9F6-4D6C-4A1D-A537-22BE8D032913}"/>
                    </a:ext>
                  </a:extLst>
                </p:cNvPr>
                <p:cNvCxnSpPr>
                  <a:stCxn id="62" idx="0"/>
                  <a:endCxn id="62" idx="12"/>
                </p:cNvCxnSpPr>
                <p:nvPr/>
              </p:nvCxnSpPr>
              <p:spPr>
                <a:xfrm flipV="1">
                  <a:off x="4638675" y="3793331"/>
                  <a:ext cx="71438" cy="109538"/>
                </a:xfrm>
                <a:prstGeom prst="line">
                  <a:avLst/>
                </a:prstGeom>
                <a:grpFill/>
                <a:ln>
                  <a:noFill/>
                </a:ln>
              </p:spPr>
              <p:style>
                <a:lnRef idx="1">
                  <a:schemeClr val="accent1"/>
                </a:lnRef>
                <a:fillRef idx="0">
                  <a:schemeClr val="accent1"/>
                </a:fillRef>
                <a:effectRef idx="0">
                  <a:schemeClr val="accent1"/>
                </a:effectRef>
                <a:fontRef idx="minor">
                  <a:schemeClr val="tx1"/>
                </a:fontRef>
              </p:style>
            </p:cxnSp>
          </p:grpSp>
          <p:grpSp>
            <p:nvGrpSpPr>
              <p:cNvPr id="58" name="组合 57">
                <a:extLst>
                  <a:ext uri="{FF2B5EF4-FFF2-40B4-BE49-F238E27FC236}">
                    <a16:creationId xmlns:a16="http://schemas.microsoft.com/office/drawing/2014/main" id="{9483930B-5200-4054-B900-F6DE1E9D69CE}"/>
                  </a:ext>
                </a:extLst>
              </p:cNvPr>
              <p:cNvGrpSpPr/>
              <p:nvPr/>
            </p:nvGrpSpPr>
            <p:grpSpPr>
              <a:xfrm rot="18847698" flipH="1">
                <a:off x="4977290" y="3462338"/>
                <a:ext cx="468000" cy="383828"/>
                <a:chOff x="4638675" y="3595688"/>
                <a:chExt cx="466517" cy="383828"/>
              </a:xfrm>
              <a:grpFill/>
            </p:grpSpPr>
            <p:sp>
              <p:nvSpPr>
                <p:cNvPr id="60" name="任意多边形: 形状 59">
                  <a:extLst>
                    <a:ext uri="{FF2B5EF4-FFF2-40B4-BE49-F238E27FC236}">
                      <a16:creationId xmlns:a16="http://schemas.microsoft.com/office/drawing/2014/main" id="{74B372BF-FA78-442B-85AB-17327418718D}"/>
                    </a:ext>
                  </a:extLst>
                </p:cNvPr>
                <p:cNvSpPr/>
                <p:nvPr/>
              </p:nvSpPr>
              <p:spPr>
                <a:xfrm>
                  <a:off x="4638675" y="3595688"/>
                  <a:ext cx="466517" cy="383828"/>
                </a:xfrm>
                <a:custGeom>
                  <a:avLst/>
                  <a:gdLst>
                    <a:gd name="connsiteX0" fmla="*/ 0 w 461762"/>
                    <a:gd name="connsiteY0" fmla="*/ 307181 h 383828"/>
                    <a:gd name="connsiteX1" fmla="*/ 176213 w 461762"/>
                    <a:gd name="connsiteY1" fmla="*/ 381000 h 383828"/>
                    <a:gd name="connsiteX2" fmla="*/ 319088 w 461762"/>
                    <a:gd name="connsiteY2" fmla="*/ 359568 h 383828"/>
                    <a:gd name="connsiteX3" fmla="*/ 402431 w 461762"/>
                    <a:gd name="connsiteY3" fmla="*/ 276225 h 383828"/>
                    <a:gd name="connsiteX4" fmla="*/ 433388 w 461762"/>
                    <a:gd name="connsiteY4" fmla="*/ 221456 h 383828"/>
                    <a:gd name="connsiteX5" fmla="*/ 459581 w 461762"/>
                    <a:gd name="connsiteY5" fmla="*/ 150018 h 383828"/>
                    <a:gd name="connsiteX6" fmla="*/ 373856 w 461762"/>
                    <a:gd name="connsiteY6" fmla="*/ 45243 h 383828"/>
                    <a:gd name="connsiteX7" fmla="*/ 352425 w 461762"/>
                    <a:gd name="connsiteY7" fmla="*/ 0 h 383828"/>
                    <a:gd name="connsiteX8" fmla="*/ 352425 w 461762"/>
                    <a:gd name="connsiteY8" fmla="*/ 0 h 383828"/>
                    <a:gd name="connsiteX9" fmla="*/ 330994 w 461762"/>
                    <a:gd name="connsiteY9" fmla="*/ 123825 h 383828"/>
                    <a:gd name="connsiteX10" fmla="*/ 266700 w 461762"/>
                    <a:gd name="connsiteY10" fmla="*/ 221456 h 383828"/>
                    <a:gd name="connsiteX11" fmla="*/ 152400 w 461762"/>
                    <a:gd name="connsiteY11" fmla="*/ 230981 h 383828"/>
                    <a:gd name="connsiteX12" fmla="*/ 78581 w 461762"/>
                    <a:gd name="connsiteY12" fmla="*/ 188118 h 383828"/>
                    <a:gd name="connsiteX0-1" fmla="*/ 0 w 466517"/>
                    <a:gd name="connsiteY0-2" fmla="*/ 307181 h 383828"/>
                    <a:gd name="connsiteX1-3" fmla="*/ 176213 w 466517"/>
                    <a:gd name="connsiteY1-4" fmla="*/ 381000 h 383828"/>
                    <a:gd name="connsiteX2-5" fmla="*/ 319088 w 466517"/>
                    <a:gd name="connsiteY2-6" fmla="*/ 359568 h 383828"/>
                    <a:gd name="connsiteX3-7" fmla="*/ 402431 w 466517"/>
                    <a:gd name="connsiteY3-8" fmla="*/ 276225 h 383828"/>
                    <a:gd name="connsiteX4-9" fmla="*/ 454819 w 466517"/>
                    <a:gd name="connsiteY4-10" fmla="*/ 169069 h 383828"/>
                    <a:gd name="connsiteX5-11" fmla="*/ 459581 w 466517"/>
                    <a:gd name="connsiteY5-12" fmla="*/ 150018 h 383828"/>
                    <a:gd name="connsiteX6-13" fmla="*/ 373856 w 466517"/>
                    <a:gd name="connsiteY6-14" fmla="*/ 45243 h 383828"/>
                    <a:gd name="connsiteX7-15" fmla="*/ 352425 w 466517"/>
                    <a:gd name="connsiteY7-16" fmla="*/ 0 h 383828"/>
                    <a:gd name="connsiteX8-17" fmla="*/ 352425 w 466517"/>
                    <a:gd name="connsiteY8-18" fmla="*/ 0 h 383828"/>
                    <a:gd name="connsiteX9-19" fmla="*/ 330994 w 466517"/>
                    <a:gd name="connsiteY9-20" fmla="*/ 123825 h 383828"/>
                    <a:gd name="connsiteX10-21" fmla="*/ 266700 w 466517"/>
                    <a:gd name="connsiteY10-22" fmla="*/ 221456 h 383828"/>
                    <a:gd name="connsiteX11-23" fmla="*/ 152400 w 466517"/>
                    <a:gd name="connsiteY11-24" fmla="*/ 230981 h 383828"/>
                    <a:gd name="connsiteX12-25" fmla="*/ 78581 w 466517"/>
                    <a:gd name="connsiteY12-26" fmla="*/ 188118 h 383828"/>
                    <a:gd name="connsiteX0-27" fmla="*/ 0 w 466517"/>
                    <a:gd name="connsiteY0-28" fmla="*/ 307181 h 383828"/>
                    <a:gd name="connsiteX1-29" fmla="*/ 176213 w 466517"/>
                    <a:gd name="connsiteY1-30" fmla="*/ 381000 h 383828"/>
                    <a:gd name="connsiteX2-31" fmla="*/ 319088 w 466517"/>
                    <a:gd name="connsiteY2-32" fmla="*/ 359568 h 383828"/>
                    <a:gd name="connsiteX3-33" fmla="*/ 402431 w 466517"/>
                    <a:gd name="connsiteY3-34" fmla="*/ 276225 h 383828"/>
                    <a:gd name="connsiteX4-35" fmla="*/ 454819 w 466517"/>
                    <a:gd name="connsiteY4-36" fmla="*/ 169069 h 383828"/>
                    <a:gd name="connsiteX5-37" fmla="*/ 459581 w 466517"/>
                    <a:gd name="connsiteY5-38" fmla="*/ 150018 h 383828"/>
                    <a:gd name="connsiteX6-39" fmla="*/ 373856 w 466517"/>
                    <a:gd name="connsiteY6-40" fmla="*/ 45243 h 383828"/>
                    <a:gd name="connsiteX7-41" fmla="*/ 352425 w 466517"/>
                    <a:gd name="connsiteY7-42" fmla="*/ 0 h 383828"/>
                    <a:gd name="connsiteX8-43" fmla="*/ 352425 w 466517"/>
                    <a:gd name="connsiteY8-44" fmla="*/ 0 h 383828"/>
                    <a:gd name="connsiteX9-45" fmla="*/ 330994 w 466517"/>
                    <a:gd name="connsiteY9-46" fmla="*/ 123825 h 383828"/>
                    <a:gd name="connsiteX10-47" fmla="*/ 266700 w 466517"/>
                    <a:gd name="connsiteY10-48" fmla="*/ 221456 h 383828"/>
                    <a:gd name="connsiteX11-49" fmla="*/ 152400 w 466517"/>
                    <a:gd name="connsiteY11-50" fmla="*/ 230981 h 383828"/>
                    <a:gd name="connsiteX12-51" fmla="*/ 83344 w 466517"/>
                    <a:gd name="connsiteY12-52" fmla="*/ 204787 h 383828"/>
                    <a:gd name="connsiteX0-53" fmla="*/ 0 w 466517"/>
                    <a:gd name="connsiteY0-54" fmla="*/ 307181 h 383828"/>
                    <a:gd name="connsiteX1-55" fmla="*/ 176213 w 466517"/>
                    <a:gd name="connsiteY1-56" fmla="*/ 381000 h 383828"/>
                    <a:gd name="connsiteX2-57" fmla="*/ 319088 w 466517"/>
                    <a:gd name="connsiteY2-58" fmla="*/ 359568 h 383828"/>
                    <a:gd name="connsiteX3-59" fmla="*/ 402431 w 466517"/>
                    <a:gd name="connsiteY3-60" fmla="*/ 276225 h 383828"/>
                    <a:gd name="connsiteX4-61" fmla="*/ 454819 w 466517"/>
                    <a:gd name="connsiteY4-62" fmla="*/ 169069 h 383828"/>
                    <a:gd name="connsiteX5-63" fmla="*/ 459581 w 466517"/>
                    <a:gd name="connsiteY5-64" fmla="*/ 150018 h 383828"/>
                    <a:gd name="connsiteX6-65" fmla="*/ 373856 w 466517"/>
                    <a:gd name="connsiteY6-66" fmla="*/ 45243 h 383828"/>
                    <a:gd name="connsiteX7-67" fmla="*/ 352425 w 466517"/>
                    <a:gd name="connsiteY7-68" fmla="*/ 0 h 383828"/>
                    <a:gd name="connsiteX8-69" fmla="*/ 352425 w 466517"/>
                    <a:gd name="connsiteY8-70" fmla="*/ 0 h 383828"/>
                    <a:gd name="connsiteX9-71" fmla="*/ 330994 w 466517"/>
                    <a:gd name="connsiteY9-72" fmla="*/ 123825 h 383828"/>
                    <a:gd name="connsiteX10-73" fmla="*/ 266700 w 466517"/>
                    <a:gd name="connsiteY10-74" fmla="*/ 221456 h 383828"/>
                    <a:gd name="connsiteX11-75" fmla="*/ 152400 w 466517"/>
                    <a:gd name="connsiteY11-76" fmla="*/ 230981 h 383828"/>
                    <a:gd name="connsiteX12-77" fmla="*/ 71438 w 466517"/>
                    <a:gd name="connsiteY12-78" fmla="*/ 197643 h 38382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Lst>
                  <a:rect l="l" t="t" r="r" b="b"/>
                  <a:pathLst>
                    <a:path w="466517" h="383828">
                      <a:moveTo>
                        <a:pt x="0" y="307181"/>
                      </a:moveTo>
                      <a:cubicBezTo>
                        <a:pt x="61516" y="339725"/>
                        <a:pt x="123032" y="372269"/>
                        <a:pt x="176213" y="381000"/>
                      </a:cubicBezTo>
                      <a:cubicBezTo>
                        <a:pt x="229394" y="389731"/>
                        <a:pt x="281385" y="377030"/>
                        <a:pt x="319088" y="359568"/>
                      </a:cubicBezTo>
                      <a:cubicBezTo>
                        <a:pt x="356791" y="342106"/>
                        <a:pt x="379809" y="307975"/>
                        <a:pt x="402431" y="276225"/>
                      </a:cubicBezTo>
                      <a:cubicBezTo>
                        <a:pt x="425053" y="244475"/>
                        <a:pt x="445294" y="190103"/>
                        <a:pt x="454819" y="169069"/>
                      </a:cubicBezTo>
                      <a:cubicBezTo>
                        <a:pt x="464344" y="148035"/>
                        <a:pt x="473075" y="170656"/>
                        <a:pt x="459581" y="150018"/>
                      </a:cubicBezTo>
                      <a:cubicBezTo>
                        <a:pt x="446087" y="129380"/>
                        <a:pt x="391715" y="70246"/>
                        <a:pt x="373856" y="45243"/>
                      </a:cubicBezTo>
                      <a:cubicBezTo>
                        <a:pt x="355997" y="20240"/>
                        <a:pt x="352425" y="0"/>
                        <a:pt x="352425" y="0"/>
                      </a:cubicBezTo>
                      <a:lnTo>
                        <a:pt x="352425" y="0"/>
                      </a:lnTo>
                      <a:cubicBezTo>
                        <a:pt x="348853" y="20637"/>
                        <a:pt x="345281" y="86916"/>
                        <a:pt x="330994" y="123825"/>
                      </a:cubicBezTo>
                      <a:cubicBezTo>
                        <a:pt x="316707" y="160734"/>
                        <a:pt x="296466" y="203597"/>
                        <a:pt x="266700" y="221456"/>
                      </a:cubicBezTo>
                      <a:cubicBezTo>
                        <a:pt x="236934" y="239315"/>
                        <a:pt x="184944" y="234950"/>
                        <a:pt x="152400" y="230981"/>
                      </a:cubicBezTo>
                      <a:cubicBezTo>
                        <a:pt x="119856" y="227012"/>
                        <a:pt x="65088" y="187721"/>
                        <a:pt x="71438" y="197643"/>
                      </a:cubicBezTo>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1" name="直接连接符 60">
                  <a:extLst>
                    <a:ext uri="{FF2B5EF4-FFF2-40B4-BE49-F238E27FC236}">
                      <a16:creationId xmlns:a16="http://schemas.microsoft.com/office/drawing/2014/main" id="{DD08E79B-D008-481B-B9DB-9D8A9066028F}"/>
                    </a:ext>
                  </a:extLst>
                </p:cNvPr>
                <p:cNvCxnSpPr>
                  <a:stCxn id="60" idx="0"/>
                  <a:endCxn id="60" idx="12"/>
                </p:cNvCxnSpPr>
                <p:nvPr/>
              </p:nvCxnSpPr>
              <p:spPr>
                <a:xfrm flipV="1">
                  <a:off x="4638675" y="3793331"/>
                  <a:ext cx="71438" cy="109538"/>
                </a:xfrm>
                <a:prstGeom prst="line">
                  <a:avLst/>
                </a:prstGeom>
                <a:grpFill/>
                <a:ln>
                  <a:noFill/>
                </a:ln>
              </p:spPr>
              <p:style>
                <a:lnRef idx="1">
                  <a:schemeClr val="accent1"/>
                </a:lnRef>
                <a:fillRef idx="0">
                  <a:schemeClr val="accent1"/>
                </a:fillRef>
                <a:effectRef idx="0">
                  <a:schemeClr val="accent1"/>
                </a:effectRef>
                <a:fontRef idx="minor">
                  <a:schemeClr val="tx1"/>
                </a:fontRef>
              </p:style>
            </p:cxnSp>
          </p:grpSp>
        </p:grpSp>
        <p:grpSp>
          <p:nvGrpSpPr>
            <p:cNvPr id="49" name="组合 48">
              <a:extLst>
                <a:ext uri="{FF2B5EF4-FFF2-40B4-BE49-F238E27FC236}">
                  <a16:creationId xmlns:a16="http://schemas.microsoft.com/office/drawing/2014/main" id="{D16F5353-185D-4A5E-8D37-ADDCA1F8FBB3}"/>
                </a:ext>
              </a:extLst>
            </p:cNvPr>
            <p:cNvGrpSpPr/>
            <p:nvPr/>
          </p:nvGrpSpPr>
          <p:grpSpPr>
            <a:xfrm rot="17648429">
              <a:off x="3857614" y="1905751"/>
              <a:ext cx="215922" cy="775825"/>
              <a:chOff x="3600428" y="2070100"/>
              <a:chExt cx="215922" cy="775825"/>
            </a:xfrm>
            <a:grpFill/>
          </p:grpSpPr>
          <p:sp>
            <p:nvSpPr>
              <p:cNvPr id="55" name="椭圆 54">
                <a:extLst>
                  <a:ext uri="{FF2B5EF4-FFF2-40B4-BE49-F238E27FC236}">
                    <a16:creationId xmlns:a16="http://schemas.microsoft.com/office/drawing/2014/main" id="{7B3C80EB-446C-45A0-A07E-D7DA3E240E0F}"/>
                  </a:ext>
                </a:extLst>
              </p:cNvPr>
              <p:cNvSpPr>
                <a:spLocks noChangeAspect="1"/>
              </p:cNvSpPr>
              <p:nvPr/>
            </p:nvSpPr>
            <p:spPr>
              <a:xfrm>
                <a:off x="3600450" y="2070100"/>
                <a:ext cx="215900" cy="2159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矩形: 圆角 55">
                <a:extLst>
                  <a:ext uri="{FF2B5EF4-FFF2-40B4-BE49-F238E27FC236}">
                    <a16:creationId xmlns:a16="http://schemas.microsoft.com/office/drawing/2014/main" id="{9277870A-FF9B-48D8-9EE5-C4960DD6F906}"/>
                  </a:ext>
                </a:extLst>
              </p:cNvPr>
              <p:cNvSpPr/>
              <p:nvPr/>
            </p:nvSpPr>
            <p:spPr>
              <a:xfrm>
                <a:off x="3600428" y="2160125"/>
                <a:ext cx="215900" cy="68580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0" name="组合 49">
              <a:extLst>
                <a:ext uri="{FF2B5EF4-FFF2-40B4-BE49-F238E27FC236}">
                  <a16:creationId xmlns:a16="http://schemas.microsoft.com/office/drawing/2014/main" id="{6D0E3099-67A7-4209-A08F-392197E4BFFD}"/>
                </a:ext>
              </a:extLst>
            </p:cNvPr>
            <p:cNvGrpSpPr/>
            <p:nvPr/>
          </p:nvGrpSpPr>
          <p:grpSpPr>
            <a:xfrm rot="1545755">
              <a:off x="4797927" y="1537624"/>
              <a:ext cx="215922" cy="775825"/>
              <a:chOff x="3600428" y="2070100"/>
              <a:chExt cx="215922" cy="775825"/>
            </a:xfrm>
            <a:grpFill/>
          </p:grpSpPr>
          <p:sp>
            <p:nvSpPr>
              <p:cNvPr id="53" name="椭圆 52">
                <a:extLst>
                  <a:ext uri="{FF2B5EF4-FFF2-40B4-BE49-F238E27FC236}">
                    <a16:creationId xmlns:a16="http://schemas.microsoft.com/office/drawing/2014/main" id="{A817D9B0-986E-4E6C-A152-B6FB3CEFE0FA}"/>
                  </a:ext>
                </a:extLst>
              </p:cNvPr>
              <p:cNvSpPr>
                <a:spLocks noChangeAspect="1"/>
              </p:cNvSpPr>
              <p:nvPr/>
            </p:nvSpPr>
            <p:spPr>
              <a:xfrm>
                <a:off x="3600450" y="2070100"/>
                <a:ext cx="215900" cy="2159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圆角 53">
                <a:extLst>
                  <a:ext uri="{FF2B5EF4-FFF2-40B4-BE49-F238E27FC236}">
                    <a16:creationId xmlns:a16="http://schemas.microsoft.com/office/drawing/2014/main" id="{A9D84577-11A7-46E9-A279-61C3FC700EF8}"/>
                  </a:ext>
                </a:extLst>
              </p:cNvPr>
              <p:cNvSpPr/>
              <p:nvPr/>
            </p:nvSpPr>
            <p:spPr>
              <a:xfrm>
                <a:off x="3600428" y="2160125"/>
                <a:ext cx="215900" cy="68580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1" name="椭圆 50">
              <a:extLst>
                <a:ext uri="{FF2B5EF4-FFF2-40B4-BE49-F238E27FC236}">
                  <a16:creationId xmlns:a16="http://schemas.microsoft.com/office/drawing/2014/main" id="{9E222AB9-E4DB-4E0A-B2D2-6DC4F35AEFFC}"/>
                </a:ext>
              </a:extLst>
            </p:cNvPr>
            <p:cNvSpPr>
              <a:spLocks noChangeAspect="1"/>
            </p:cNvSpPr>
            <p:nvPr/>
          </p:nvSpPr>
          <p:spPr>
            <a:xfrm>
              <a:off x="5916526" y="4044777"/>
              <a:ext cx="358948" cy="35894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a:extLst>
                <a:ext uri="{FF2B5EF4-FFF2-40B4-BE49-F238E27FC236}">
                  <a16:creationId xmlns:a16="http://schemas.microsoft.com/office/drawing/2014/main" id="{6EA16851-B47E-486F-BB16-93685C3E847A}"/>
                </a:ext>
              </a:extLst>
            </p:cNvPr>
            <p:cNvSpPr>
              <a:spLocks noChangeAspect="1"/>
            </p:cNvSpPr>
            <p:nvPr/>
          </p:nvSpPr>
          <p:spPr>
            <a:xfrm>
              <a:off x="4391240" y="4607499"/>
              <a:ext cx="358948" cy="35894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4" name="文本框 63">
            <a:extLst>
              <a:ext uri="{FF2B5EF4-FFF2-40B4-BE49-F238E27FC236}">
                <a16:creationId xmlns:a16="http://schemas.microsoft.com/office/drawing/2014/main" id="{2EB223B7-225B-45C1-BDF2-750A28F7DB23}"/>
              </a:ext>
            </a:extLst>
          </p:cNvPr>
          <p:cNvSpPr txBox="1"/>
          <p:nvPr/>
        </p:nvSpPr>
        <p:spPr>
          <a:xfrm>
            <a:off x="316518" y="6298823"/>
            <a:ext cx="2441694" cy="338554"/>
          </a:xfrm>
          <a:prstGeom prst="rect">
            <a:avLst/>
          </a:prstGeom>
          <a:noFill/>
        </p:spPr>
        <p:txBody>
          <a:bodyPr wrap="none" rtlCol="0">
            <a:spAutoFit/>
          </a:bodyPr>
          <a:lstStyle/>
          <a:p>
            <a:pPr algn="ctr"/>
            <a:r>
              <a:rPr lang="zh-CN" altLang="en-US" sz="1600" dirty="0">
                <a:solidFill>
                  <a:schemeClr val="bg1">
                    <a:lumMod val="50000"/>
                  </a:schemeClr>
                </a:solidFill>
              </a:rPr>
              <a:t>图片：样本视频信息截图</a:t>
            </a:r>
          </a:p>
        </p:txBody>
      </p:sp>
    </p:spTree>
    <p:extLst>
      <p:ext uri="{BB962C8B-B14F-4D97-AF65-F5344CB8AC3E}">
        <p14:creationId xmlns:p14="http://schemas.microsoft.com/office/powerpoint/2010/main" val="16385798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矩形 58">
            <a:extLst>
              <a:ext uri="{FF2B5EF4-FFF2-40B4-BE49-F238E27FC236}">
                <a16:creationId xmlns:a16="http://schemas.microsoft.com/office/drawing/2014/main" id="{3B9218F2-6D4E-4247-B41A-A5089CCAD9B9}"/>
              </a:ext>
            </a:extLst>
          </p:cNvPr>
          <p:cNvSpPr/>
          <p:nvPr/>
        </p:nvSpPr>
        <p:spPr>
          <a:xfrm>
            <a:off x="239697" y="239697"/>
            <a:ext cx="11709647" cy="6418555"/>
          </a:xfrm>
          <a:prstGeom prst="rect">
            <a:avLst/>
          </a:prstGeom>
          <a:noFill/>
          <a:ln w="57150">
            <a:solidFill>
              <a:srgbClr val="6AC1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文本框 38">
            <a:extLst>
              <a:ext uri="{FF2B5EF4-FFF2-40B4-BE49-F238E27FC236}">
                <a16:creationId xmlns:a16="http://schemas.microsoft.com/office/drawing/2014/main" id="{856C4FE3-9CF5-4A71-9478-52F60A8BFE60}"/>
              </a:ext>
            </a:extLst>
          </p:cNvPr>
          <p:cNvSpPr txBox="1"/>
          <p:nvPr/>
        </p:nvSpPr>
        <p:spPr>
          <a:xfrm>
            <a:off x="533588" y="1040137"/>
            <a:ext cx="11162912" cy="1352165"/>
          </a:xfrm>
          <a:prstGeom prst="rect">
            <a:avLst/>
          </a:prstGeom>
          <a:noFill/>
        </p:spPr>
        <p:txBody>
          <a:bodyPr wrap="square" rtlCol="0">
            <a:spAutoFit/>
          </a:bodyPr>
          <a:lstStyle/>
          <a:p>
            <a:pPr>
              <a:lnSpc>
                <a:spcPct val="150000"/>
              </a:lnSpc>
            </a:pPr>
            <a:r>
              <a:rPr lang="zh-CN" altLang="en-US" sz="1400" b="1" dirty="0">
                <a:solidFill>
                  <a:srgbClr val="F58BA1"/>
                </a:solidFill>
              </a:rPr>
              <a:t>文本内容完全一致、同一个视频出现</a:t>
            </a:r>
            <a:r>
              <a:rPr lang="en-US" altLang="zh-CN" sz="1400" b="1" dirty="0">
                <a:solidFill>
                  <a:srgbClr val="F58BA1"/>
                </a:solidFill>
              </a:rPr>
              <a:t>4</a:t>
            </a:r>
            <a:r>
              <a:rPr lang="zh-CN" altLang="en-US" sz="1400" b="1" dirty="0">
                <a:solidFill>
                  <a:srgbClr val="F58BA1"/>
                </a:solidFill>
              </a:rPr>
              <a:t>次以上的弹幕</a:t>
            </a:r>
            <a:r>
              <a:rPr lang="zh-CN" altLang="en-US" sz="1400" dirty="0"/>
              <a:t>的数量为</a:t>
            </a:r>
            <a:r>
              <a:rPr lang="en-US" altLang="zh-CN" sz="1400" dirty="0"/>
              <a:t>4265</a:t>
            </a:r>
            <a:r>
              <a:rPr lang="zh-CN" altLang="en-US" sz="1400" dirty="0"/>
              <a:t>条，</a:t>
            </a:r>
            <a:r>
              <a:rPr lang="zh-CN" altLang="en-US" sz="1400" b="1" dirty="0">
                <a:solidFill>
                  <a:srgbClr val="F58BA1"/>
                </a:solidFill>
              </a:rPr>
              <a:t>占比</a:t>
            </a:r>
            <a:r>
              <a:rPr lang="en-US" altLang="zh-CN" sz="1400" b="1" dirty="0">
                <a:solidFill>
                  <a:srgbClr val="F58BA1"/>
                </a:solidFill>
              </a:rPr>
              <a:t>19.84%</a:t>
            </a:r>
            <a:r>
              <a:rPr lang="zh-CN" altLang="en-US" sz="1400" dirty="0"/>
              <a:t>，我们发现，除了</a:t>
            </a:r>
            <a:r>
              <a:rPr lang="en-US" altLang="zh-CN" sz="1400" dirty="0"/>
              <a:t>[801, 1000]</a:t>
            </a:r>
            <a:r>
              <a:rPr lang="zh-CN" altLang="en-US" sz="1400" dirty="0"/>
              <a:t>区间的复读比率较低。其他四个区间都</a:t>
            </a:r>
            <a:r>
              <a:rPr lang="zh-CN" altLang="en-US" sz="1400" b="1" dirty="0">
                <a:solidFill>
                  <a:srgbClr val="F58BA1"/>
                </a:solidFill>
              </a:rPr>
              <a:t>稳定在</a:t>
            </a:r>
            <a:r>
              <a:rPr lang="en-US" altLang="zh-CN" sz="1400" b="1" dirty="0">
                <a:solidFill>
                  <a:srgbClr val="F58BA1"/>
                </a:solidFill>
              </a:rPr>
              <a:t>20%</a:t>
            </a:r>
            <a:r>
              <a:rPr lang="zh-CN" altLang="en-US" sz="1400" b="1" dirty="0">
                <a:solidFill>
                  <a:srgbClr val="F58BA1"/>
                </a:solidFill>
              </a:rPr>
              <a:t>附近</a:t>
            </a:r>
            <a:r>
              <a:rPr lang="zh-CN" altLang="en-US" sz="1400" dirty="0"/>
              <a:t>，与</a:t>
            </a:r>
            <a:r>
              <a:rPr lang="en-US" altLang="zh-CN" sz="1400" dirty="0"/>
              <a:t>19.84%</a:t>
            </a:r>
            <a:r>
              <a:rPr lang="zh-CN" altLang="en-US" sz="1400" dirty="0"/>
              <a:t>的比例是比较接近，我们可以认为这个</a:t>
            </a:r>
            <a:r>
              <a:rPr lang="en-US" altLang="zh-CN" sz="1400" dirty="0"/>
              <a:t>20%</a:t>
            </a:r>
            <a:r>
              <a:rPr lang="zh-CN" altLang="en-US" sz="1400" dirty="0"/>
              <a:t>的比例可能是一个在弹幕数大于</a:t>
            </a:r>
            <a:r>
              <a:rPr lang="en-US" altLang="zh-CN" sz="1400" dirty="0"/>
              <a:t>100</a:t>
            </a:r>
            <a:r>
              <a:rPr lang="zh-CN" altLang="en-US" sz="1400" dirty="0"/>
              <a:t>条的视频中、复读弹幕能被接受的比例。也就是说在六学相关的视频中，平均每</a:t>
            </a:r>
            <a:r>
              <a:rPr lang="en-US" altLang="zh-CN" sz="1400" dirty="0"/>
              <a:t>100</a:t>
            </a:r>
            <a:r>
              <a:rPr lang="zh-CN" altLang="en-US" sz="1400" dirty="0"/>
              <a:t>条弹幕有</a:t>
            </a:r>
            <a:r>
              <a:rPr lang="en-US" altLang="zh-CN" sz="1400" dirty="0"/>
              <a:t>20</a:t>
            </a:r>
            <a:r>
              <a:rPr lang="zh-CN" altLang="en-US" sz="1400" dirty="0"/>
              <a:t>条弹幕是出现四次以上的弹幕，比如开学、战术后仰、谢罪警告、章口就莱可能分别出现</a:t>
            </a:r>
            <a:r>
              <a:rPr lang="en-US" altLang="zh-CN" sz="1400" dirty="0"/>
              <a:t>4/5/5/6</a:t>
            </a:r>
            <a:r>
              <a:rPr lang="zh-CN" altLang="en-US" sz="1400" dirty="0"/>
              <a:t>次。</a:t>
            </a:r>
            <a:endParaRPr lang="en-US" altLang="zh-CN" sz="1400" dirty="0"/>
          </a:p>
        </p:txBody>
      </p:sp>
      <p:graphicFrame>
        <p:nvGraphicFramePr>
          <p:cNvPr id="40" name="图表 39">
            <a:extLst>
              <a:ext uri="{FF2B5EF4-FFF2-40B4-BE49-F238E27FC236}">
                <a16:creationId xmlns:a16="http://schemas.microsoft.com/office/drawing/2014/main" id="{93FF91F4-241F-4031-BD45-9CD2C685800B}"/>
              </a:ext>
            </a:extLst>
          </p:cNvPr>
          <p:cNvGraphicFramePr>
            <a:graphicFrameLocks/>
          </p:cNvGraphicFramePr>
          <p:nvPr>
            <p:extLst>
              <p:ext uri="{D42A27DB-BD31-4B8C-83A1-F6EECF244321}">
                <p14:modId xmlns:p14="http://schemas.microsoft.com/office/powerpoint/2010/main" val="3910356727"/>
              </p:ext>
            </p:extLst>
          </p:nvPr>
        </p:nvGraphicFramePr>
        <p:xfrm>
          <a:off x="515938" y="2194523"/>
          <a:ext cx="5293248" cy="3660177"/>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41" name="图表 40">
            <a:extLst>
              <a:ext uri="{FF2B5EF4-FFF2-40B4-BE49-F238E27FC236}">
                <a16:creationId xmlns:a16="http://schemas.microsoft.com/office/drawing/2014/main" id="{D615E1CE-E95D-4628-B961-9A36B7F04272}"/>
              </a:ext>
            </a:extLst>
          </p:cNvPr>
          <p:cNvGraphicFramePr/>
          <p:nvPr>
            <p:extLst>
              <p:ext uri="{D42A27DB-BD31-4B8C-83A1-F6EECF244321}">
                <p14:modId xmlns:p14="http://schemas.microsoft.com/office/powerpoint/2010/main" val="2209670962"/>
              </p:ext>
            </p:extLst>
          </p:nvPr>
        </p:nvGraphicFramePr>
        <p:xfrm>
          <a:off x="6096000" y="2191128"/>
          <a:ext cx="5334747" cy="3660177"/>
        </p:xfrm>
        <a:graphic>
          <a:graphicData uri="http://schemas.openxmlformats.org/drawingml/2006/chart">
            <c:chart xmlns:c="http://schemas.openxmlformats.org/drawingml/2006/chart" xmlns:r="http://schemas.openxmlformats.org/officeDocument/2006/relationships" r:id="rId4"/>
          </a:graphicData>
        </a:graphic>
      </p:graphicFrame>
      <p:sp>
        <p:nvSpPr>
          <p:cNvPr id="42" name="文本框 41">
            <a:extLst>
              <a:ext uri="{FF2B5EF4-FFF2-40B4-BE49-F238E27FC236}">
                <a16:creationId xmlns:a16="http://schemas.microsoft.com/office/drawing/2014/main" id="{16789035-6647-47F2-A0D7-7E676F2AB77E}"/>
              </a:ext>
            </a:extLst>
          </p:cNvPr>
          <p:cNvSpPr txBox="1"/>
          <p:nvPr/>
        </p:nvSpPr>
        <p:spPr>
          <a:xfrm>
            <a:off x="1326162" y="6000402"/>
            <a:ext cx="3672800" cy="338554"/>
          </a:xfrm>
          <a:prstGeom prst="rect">
            <a:avLst/>
          </a:prstGeom>
          <a:noFill/>
        </p:spPr>
        <p:txBody>
          <a:bodyPr wrap="none" rtlCol="0">
            <a:spAutoFit/>
          </a:bodyPr>
          <a:lstStyle/>
          <a:p>
            <a:pPr algn="ctr"/>
            <a:r>
              <a:rPr lang="zh-CN" altLang="en-US" sz="1600" dirty="0">
                <a:solidFill>
                  <a:schemeClr val="bg1">
                    <a:lumMod val="50000"/>
                  </a:schemeClr>
                </a:solidFill>
              </a:rPr>
              <a:t>图表：样本弹幕总数与复读次数的关系</a:t>
            </a:r>
          </a:p>
        </p:txBody>
      </p:sp>
      <p:sp>
        <p:nvSpPr>
          <p:cNvPr id="43" name="文本框 42">
            <a:extLst>
              <a:ext uri="{FF2B5EF4-FFF2-40B4-BE49-F238E27FC236}">
                <a16:creationId xmlns:a16="http://schemas.microsoft.com/office/drawing/2014/main" id="{4D472BE6-E3B1-44AD-BCAE-5F4C18584891}"/>
              </a:ext>
            </a:extLst>
          </p:cNvPr>
          <p:cNvSpPr txBox="1"/>
          <p:nvPr/>
        </p:nvSpPr>
        <p:spPr>
          <a:xfrm>
            <a:off x="6252515" y="6003680"/>
            <a:ext cx="4698722" cy="338554"/>
          </a:xfrm>
          <a:prstGeom prst="rect">
            <a:avLst/>
          </a:prstGeom>
          <a:noFill/>
        </p:spPr>
        <p:txBody>
          <a:bodyPr wrap="none" rtlCol="0">
            <a:spAutoFit/>
          </a:bodyPr>
          <a:lstStyle/>
          <a:p>
            <a:pPr algn="ctr"/>
            <a:r>
              <a:rPr lang="zh-CN" altLang="en-US" sz="1600" dirty="0">
                <a:solidFill>
                  <a:schemeClr val="bg1">
                    <a:lumMod val="50000"/>
                  </a:schemeClr>
                </a:solidFill>
              </a:rPr>
              <a:t>图表：不同样本区间弹幕总数、复读次数与复读率</a:t>
            </a:r>
          </a:p>
        </p:txBody>
      </p:sp>
      <p:sp>
        <p:nvSpPr>
          <p:cNvPr id="2" name="文本框 1">
            <a:extLst>
              <a:ext uri="{FF2B5EF4-FFF2-40B4-BE49-F238E27FC236}">
                <a16:creationId xmlns:a16="http://schemas.microsoft.com/office/drawing/2014/main" id="{66A13565-B6B0-4C1A-A5D5-CBC6512870BA}"/>
              </a:ext>
            </a:extLst>
          </p:cNvPr>
          <p:cNvSpPr txBox="1"/>
          <p:nvPr/>
        </p:nvSpPr>
        <p:spPr>
          <a:xfrm>
            <a:off x="1326162" y="3742002"/>
            <a:ext cx="4076757" cy="369332"/>
          </a:xfrm>
          <a:prstGeom prst="rect">
            <a:avLst/>
          </a:prstGeom>
          <a:solidFill>
            <a:srgbClr val="6AC1EC"/>
          </a:solidFill>
          <a:effectLst>
            <a:outerShdw blurRad="50800" dist="38100" dir="2700000" algn="tl" rotWithShape="0">
              <a:prstClr val="black">
                <a:alpha val="40000"/>
              </a:prstClr>
            </a:outerShdw>
          </a:effectLst>
        </p:spPr>
        <p:txBody>
          <a:bodyPr wrap="none" rtlCol="0">
            <a:spAutoFit/>
          </a:bodyPr>
          <a:lstStyle/>
          <a:p>
            <a:r>
              <a:rPr lang="zh-CN" altLang="en-US" b="1" dirty="0">
                <a:solidFill>
                  <a:schemeClr val="bg1"/>
                </a:solidFill>
              </a:rPr>
              <a:t>总弹幕数与“复读”弹幕数呈正相关关系</a:t>
            </a:r>
          </a:p>
        </p:txBody>
      </p:sp>
      <p:sp>
        <p:nvSpPr>
          <p:cNvPr id="35" name="文本框 34">
            <a:extLst>
              <a:ext uri="{FF2B5EF4-FFF2-40B4-BE49-F238E27FC236}">
                <a16:creationId xmlns:a16="http://schemas.microsoft.com/office/drawing/2014/main" id="{E2E03A93-9025-4048-8E3C-66A9C1326D31}"/>
              </a:ext>
            </a:extLst>
          </p:cNvPr>
          <p:cNvSpPr txBox="1"/>
          <p:nvPr/>
        </p:nvSpPr>
        <p:spPr>
          <a:xfrm>
            <a:off x="6693415" y="3742002"/>
            <a:ext cx="4371710" cy="369332"/>
          </a:xfrm>
          <a:prstGeom prst="rect">
            <a:avLst/>
          </a:prstGeom>
          <a:solidFill>
            <a:srgbClr val="F58BA1"/>
          </a:solidFill>
          <a:effectLst>
            <a:outerShdw blurRad="50800" dist="38100" dir="2700000" algn="tl" rotWithShape="0">
              <a:prstClr val="black">
                <a:alpha val="40000"/>
              </a:prstClr>
            </a:outerShdw>
          </a:effectLst>
        </p:spPr>
        <p:txBody>
          <a:bodyPr wrap="none" rtlCol="0">
            <a:spAutoFit/>
          </a:bodyPr>
          <a:lstStyle/>
          <a:p>
            <a:pPr algn="ctr"/>
            <a:r>
              <a:rPr lang="zh-CN" altLang="en-US" b="1" dirty="0">
                <a:solidFill>
                  <a:schemeClr val="bg1"/>
                </a:solidFill>
              </a:rPr>
              <a:t>除了后</a:t>
            </a:r>
            <a:r>
              <a:rPr lang="en-US" altLang="zh-CN" b="1" dirty="0">
                <a:solidFill>
                  <a:schemeClr val="bg1"/>
                </a:solidFill>
              </a:rPr>
              <a:t>200</a:t>
            </a:r>
            <a:r>
              <a:rPr lang="zh-CN" altLang="en-US" b="1" dirty="0">
                <a:solidFill>
                  <a:schemeClr val="bg1"/>
                </a:solidFill>
              </a:rPr>
              <a:t>名的视频，“复读”比率约为</a:t>
            </a:r>
            <a:r>
              <a:rPr lang="en-US" altLang="zh-CN" b="1" dirty="0">
                <a:solidFill>
                  <a:schemeClr val="bg1"/>
                </a:solidFill>
              </a:rPr>
              <a:t>20%</a:t>
            </a:r>
            <a:endParaRPr lang="zh-CN" altLang="en-US" b="1" dirty="0">
              <a:solidFill>
                <a:schemeClr val="bg1"/>
              </a:solidFill>
            </a:endParaRPr>
          </a:p>
        </p:txBody>
      </p:sp>
      <p:sp>
        <p:nvSpPr>
          <p:cNvPr id="36" name="文本框 35">
            <a:extLst>
              <a:ext uri="{FF2B5EF4-FFF2-40B4-BE49-F238E27FC236}">
                <a16:creationId xmlns:a16="http://schemas.microsoft.com/office/drawing/2014/main" id="{7129E142-C09C-4152-8AB3-37E8C1A4FAB3}"/>
              </a:ext>
            </a:extLst>
          </p:cNvPr>
          <p:cNvSpPr txBox="1"/>
          <p:nvPr/>
        </p:nvSpPr>
        <p:spPr>
          <a:xfrm>
            <a:off x="2018660" y="4257036"/>
            <a:ext cx="2492990" cy="369332"/>
          </a:xfrm>
          <a:prstGeom prst="rect">
            <a:avLst/>
          </a:prstGeom>
          <a:solidFill>
            <a:srgbClr val="6AC1EC"/>
          </a:solidFill>
          <a:effectLst>
            <a:outerShdw blurRad="50800" dist="38100" dir="2700000" algn="tl" rotWithShape="0">
              <a:prstClr val="black">
                <a:alpha val="40000"/>
              </a:prstClr>
            </a:outerShdw>
          </a:effectLst>
        </p:spPr>
        <p:txBody>
          <a:bodyPr wrap="none" rtlCol="0">
            <a:spAutoFit/>
          </a:bodyPr>
          <a:lstStyle/>
          <a:p>
            <a:pPr algn="ctr"/>
            <a:r>
              <a:rPr lang="zh-CN" altLang="en-US" b="1" dirty="0">
                <a:solidFill>
                  <a:schemeClr val="bg1"/>
                </a:solidFill>
              </a:rPr>
              <a:t>复读并不是偶然的现象</a:t>
            </a:r>
          </a:p>
        </p:txBody>
      </p:sp>
      <p:sp>
        <p:nvSpPr>
          <p:cNvPr id="37" name="文本框 36">
            <a:extLst>
              <a:ext uri="{FF2B5EF4-FFF2-40B4-BE49-F238E27FC236}">
                <a16:creationId xmlns:a16="http://schemas.microsoft.com/office/drawing/2014/main" id="{6E7DF7F2-69B6-4FBD-B28F-D13E02B2F6F9}"/>
              </a:ext>
            </a:extLst>
          </p:cNvPr>
          <p:cNvSpPr txBox="1"/>
          <p:nvPr/>
        </p:nvSpPr>
        <p:spPr>
          <a:xfrm>
            <a:off x="7302557" y="4246342"/>
            <a:ext cx="3153428" cy="369332"/>
          </a:xfrm>
          <a:prstGeom prst="rect">
            <a:avLst/>
          </a:prstGeom>
          <a:solidFill>
            <a:srgbClr val="F58BA1"/>
          </a:solidFill>
          <a:effectLst>
            <a:outerShdw blurRad="50800" dist="38100" dir="2700000" algn="tl" rotWithShape="0">
              <a:prstClr val="black">
                <a:alpha val="40000"/>
              </a:prstClr>
            </a:outerShdw>
          </a:effectLst>
        </p:spPr>
        <p:txBody>
          <a:bodyPr wrap="none" rtlCol="0">
            <a:spAutoFit/>
          </a:bodyPr>
          <a:lstStyle/>
          <a:p>
            <a:pPr algn="ctr"/>
            <a:r>
              <a:rPr lang="zh-CN" altLang="en-US" b="1" dirty="0">
                <a:solidFill>
                  <a:schemeClr val="bg1"/>
                </a:solidFill>
              </a:rPr>
              <a:t>样本中的“复读”比率是稳定的</a:t>
            </a:r>
          </a:p>
        </p:txBody>
      </p:sp>
      <p:sp>
        <p:nvSpPr>
          <p:cNvPr id="38" name="矩形 37">
            <a:extLst>
              <a:ext uri="{FF2B5EF4-FFF2-40B4-BE49-F238E27FC236}">
                <a16:creationId xmlns:a16="http://schemas.microsoft.com/office/drawing/2014/main" id="{2BB4FF73-CEAD-4281-8123-ACA2A3F214A1}"/>
              </a:ext>
            </a:extLst>
          </p:cNvPr>
          <p:cNvSpPr/>
          <p:nvPr/>
        </p:nvSpPr>
        <p:spPr>
          <a:xfrm>
            <a:off x="1238931" y="437235"/>
            <a:ext cx="7109639" cy="646331"/>
          </a:xfrm>
          <a:prstGeom prst="rect">
            <a:avLst/>
          </a:prstGeom>
        </p:spPr>
        <p:txBody>
          <a:bodyPr wrap="none">
            <a:spAutoFit/>
          </a:bodyPr>
          <a:lstStyle/>
          <a:p>
            <a:r>
              <a:rPr lang="zh-CN" altLang="en-US" sz="3600" b="1" dirty="0">
                <a:solidFill>
                  <a:srgbClr val="24ADE7"/>
                </a:solidFill>
              </a:rPr>
              <a:t>弹幕数据文本分析：数据分析结果</a:t>
            </a:r>
          </a:p>
        </p:txBody>
      </p:sp>
      <p:grpSp>
        <p:nvGrpSpPr>
          <p:cNvPr id="44" name="组合 43">
            <a:extLst>
              <a:ext uri="{FF2B5EF4-FFF2-40B4-BE49-F238E27FC236}">
                <a16:creationId xmlns:a16="http://schemas.microsoft.com/office/drawing/2014/main" id="{A23B9650-7471-440E-86CF-A929F2E24EE5}"/>
              </a:ext>
            </a:extLst>
          </p:cNvPr>
          <p:cNvGrpSpPr>
            <a:grpSpLocks noChangeAspect="1"/>
          </p:cNvGrpSpPr>
          <p:nvPr/>
        </p:nvGrpSpPr>
        <p:grpSpPr>
          <a:xfrm rot="1202316">
            <a:off x="508064" y="392124"/>
            <a:ext cx="624859" cy="662044"/>
            <a:chOff x="3282968" y="1537624"/>
            <a:chExt cx="3236238" cy="3428823"/>
          </a:xfrm>
          <a:solidFill>
            <a:srgbClr val="24ADE7"/>
          </a:solidFill>
        </p:grpSpPr>
        <p:sp>
          <p:nvSpPr>
            <p:cNvPr id="45" name="任意多边形: 形状 44">
              <a:extLst>
                <a:ext uri="{FF2B5EF4-FFF2-40B4-BE49-F238E27FC236}">
                  <a16:creationId xmlns:a16="http://schemas.microsoft.com/office/drawing/2014/main" id="{63F82750-F584-4E06-980D-4C28ED02DDC6}"/>
                </a:ext>
              </a:extLst>
            </p:cNvPr>
            <p:cNvSpPr/>
            <p:nvPr/>
          </p:nvSpPr>
          <p:spPr>
            <a:xfrm rot="20390578">
              <a:off x="3282968" y="2192361"/>
              <a:ext cx="3236238" cy="2393027"/>
            </a:xfrm>
            <a:custGeom>
              <a:avLst/>
              <a:gdLst>
                <a:gd name="connsiteX0" fmla="*/ 2762205 w 3236238"/>
                <a:gd name="connsiteY0" fmla="*/ 314424 h 2411827"/>
                <a:gd name="connsiteX1" fmla="*/ 2698575 w 3236238"/>
                <a:gd name="connsiteY1" fmla="*/ 301578 h 2411827"/>
                <a:gd name="connsiteX2" fmla="*/ 537666 w 3236238"/>
                <a:gd name="connsiteY2" fmla="*/ 301578 h 2411827"/>
                <a:gd name="connsiteX3" fmla="*/ 374198 w 3236238"/>
                <a:gd name="connsiteY3" fmla="*/ 465046 h 2411827"/>
                <a:gd name="connsiteX4" fmla="*/ 374197 w 3236238"/>
                <a:gd name="connsiteY4" fmla="*/ 1946779 h 2411827"/>
                <a:gd name="connsiteX5" fmla="*/ 537665 w 3236238"/>
                <a:gd name="connsiteY5" fmla="*/ 2110248 h 2411827"/>
                <a:gd name="connsiteX6" fmla="*/ 2698576 w 3236238"/>
                <a:gd name="connsiteY6" fmla="*/ 2110248 h 2411827"/>
                <a:gd name="connsiteX7" fmla="*/ 2862044 w 3236238"/>
                <a:gd name="connsiteY7" fmla="*/ 1946780 h 2411827"/>
                <a:gd name="connsiteX8" fmla="*/ 2862043 w 3236238"/>
                <a:gd name="connsiteY8" fmla="*/ 465045 h 2411827"/>
                <a:gd name="connsiteX9" fmla="*/ 2762205 w 3236238"/>
                <a:gd name="connsiteY9" fmla="*/ 314424 h 2411827"/>
                <a:gd name="connsiteX10" fmla="*/ 2909652 w 3236238"/>
                <a:gd name="connsiteY10" fmla="*/ 42021 h 2411827"/>
                <a:gd name="connsiteX11" fmla="*/ 3236238 w 3236238"/>
                <a:gd name="connsiteY11" fmla="*/ 534726 h 2411827"/>
                <a:gd name="connsiteX12" fmla="*/ 3236238 w 3236238"/>
                <a:gd name="connsiteY12" fmla="*/ 1877101 h 2411827"/>
                <a:gd name="connsiteX13" fmla="*/ 2701512 w 3236238"/>
                <a:gd name="connsiteY13" fmla="*/ 2411827 h 2411827"/>
                <a:gd name="connsiteX14" fmla="*/ 534726 w 3236238"/>
                <a:gd name="connsiteY14" fmla="*/ 2411827 h 2411827"/>
                <a:gd name="connsiteX15" fmla="*/ 0 w 3236238"/>
                <a:gd name="connsiteY15" fmla="*/ 1877101 h 2411827"/>
                <a:gd name="connsiteX16" fmla="*/ 0 w 3236238"/>
                <a:gd name="connsiteY16" fmla="*/ 534726 h 2411827"/>
                <a:gd name="connsiteX17" fmla="*/ 534726 w 3236238"/>
                <a:gd name="connsiteY17" fmla="*/ 0 h 2411827"/>
                <a:gd name="connsiteX18" fmla="*/ 2701512 w 3236238"/>
                <a:gd name="connsiteY18" fmla="*/ 0 h 2411827"/>
                <a:gd name="connsiteX19" fmla="*/ 2909652 w 3236238"/>
                <a:gd name="connsiteY19" fmla="*/ 42021 h 2411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236238" h="2411827">
                  <a:moveTo>
                    <a:pt x="2762205" y="314424"/>
                  </a:moveTo>
                  <a:cubicBezTo>
                    <a:pt x="2742648" y="306152"/>
                    <a:pt x="2721146" y="301578"/>
                    <a:pt x="2698575" y="301578"/>
                  </a:cubicBezTo>
                  <a:lnTo>
                    <a:pt x="537666" y="301578"/>
                  </a:lnTo>
                  <a:cubicBezTo>
                    <a:pt x="447384" y="301578"/>
                    <a:pt x="374197" y="374764"/>
                    <a:pt x="374198" y="465046"/>
                  </a:cubicBezTo>
                  <a:lnTo>
                    <a:pt x="374197" y="1946779"/>
                  </a:lnTo>
                  <a:cubicBezTo>
                    <a:pt x="374198" y="2037061"/>
                    <a:pt x="447384" y="2110247"/>
                    <a:pt x="537665" y="2110248"/>
                  </a:cubicBezTo>
                  <a:lnTo>
                    <a:pt x="2698576" y="2110248"/>
                  </a:lnTo>
                  <a:cubicBezTo>
                    <a:pt x="2788856" y="2110247"/>
                    <a:pt x="2862044" y="2037061"/>
                    <a:pt x="2862044" y="1946780"/>
                  </a:cubicBezTo>
                  <a:lnTo>
                    <a:pt x="2862043" y="465045"/>
                  </a:lnTo>
                  <a:cubicBezTo>
                    <a:pt x="2862043" y="397335"/>
                    <a:pt x="2820876" y="339239"/>
                    <a:pt x="2762205" y="314424"/>
                  </a:cubicBezTo>
                  <a:close/>
                  <a:moveTo>
                    <a:pt x="2909652" y="42021"/>
                  </a:moveTo>
                  <a:cubicBezTo>
                    <a:pt x="3101573" y="123197"/>
                    <a:pt x="3236238" y="313235"/>
                    <a:pt x="3236238" y="534726"/>
                  </a:cubicBezTo>
                  <a:lnTo>
                    <a:pt x="3236238" y="1877101"/>
                  </a:lnTo>
                  <a:cubicBezTo>
                    <a:pt x="3236238" y="2172422"/>
                    <a:pt x="2996833" y="2411827"/>
                    <a:pt x="2701512" y="2411827"/>
                  </a:cubicBezTo>
                  <a:lnTo>
                    <a:pt x="534726" y="2411827"/>
                  </a:lnTo>
                  <a:cubicBezTo>
                    <a:pt x="239405" y="2411827"/>
                    <a:pt x="0" y="2172422"/>
                    <a:pt x="0" y="1877101"/>
                  </a:cubicBezTo>
                  <a:lnTo>
                    <a:pt x="0" y="534726"/>
                  </a:lnTo>
                  <a:cubicBezTo>
                    <a:pt x="0" y="239405"/>
                    <a:pt x="239405" y="0"/>
                    <a:pt x="534726" y="0"/>
                  </a:cubicBezTo>
                  <a:lnTo>
                    <a:pt x="2701512" y="0"/>
                  </a:lnTo>
                  <a:cubicBezTo>
                    <a:pt x="2775342" y="0"/>
                    <a:pt x="2845678" y="14963"/>
                    <a:pt x="2909652" y="420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6" name="矩形 45">
              <a:extLst>
                <a:ext uri="{FF2B5EF4-FFF2-40B4-BE49-F238E27FC236}">
                  <a16:creationId xmlns:a16="http://schemas.microsoft.com/office/drawing/2014/main" id="{E4C4638B-1471-411A-8D95-674E8DFF2974}"/>
                </a:ext>
              </a:extLst>
            </p:cNvPr>
            <p:cNvSpPr/>
            <p:nvPr/>
          </p:nvSpPr>
          <p:spPr>
            <a:xfrm rot="19745638" flipV="1">
              <a:off x="3848622" y="3249987"/>
              <a:ext cx="703385" cy="26728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a:extLst>
                <a:ext uri="{FF2B5EF4-FFF2-40B4-BE49-F238E27FC236}">
                  <a16:creationId xmlns:a16="http://schemas.microsoft.com/office/drawing/2014/main" id="{D4EC020C-A2DA-46BB-ABA4-23A23F92A052}"/>
                </a:ext>
              </a:extLst>
            </p:cNvPr>
            <p:cNvSpPr/>
            <p:nvPr/>
          </p:nvSpPr>
          <p:spPr>
            <a:xfrm rot="20984414" flipV="1">
              <a:off x="5102837" y="2780784"/>
              <a:ext cx="703385" cy="26728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8" name="组合 47">
              <a:extLst>
                <a:ext uri="{FF2B5EF4-FFF2-40B4-BE49-F238E27FC236}">
                  <a16:creationId xmlns:a16="http://schemas.microsoft.com/office/drawing/2014/main" id="{4255C87A-C2DE-48D0-8433-8CB87A1D9941}"/>
                </a:ext>
              </a:extLst>
            </p:cNvPr>
            <p:cNvGrpSpPr/>
            <p:nvPr/>
          </p:nvGrpSpPr>
          <p:grpSpPr>
            <a:xfrm>
              <a:off x="4636294" y="3420252"/>
              <a:ext cx="766910" cy="556883"/>
              <a:chOff x="4636294" y="3420252"/>
              <a:chExt cx="766910" cy="556883"/>
            </a:xfrm>
            <a:grpFill/>
          </p:grpSpPr>
          <p:grpSp>
            <p:nvGrpSpPr>
              <p:cNvPr id="57" name="组合 56">
                <a:extLst>
                  <a:ext uri="{FF2B5EF4-FFF2-40B4-BE49-F238E27FC236}">
                    <a16:creationId xmlns:a16="http://schemas.microsoft.com/office/drawing/2014/main" id="{D15A6FD2-29A1-4357-815B-1CEE4D287FA9}"/>
                  </a:ext>
                </a:extLst>
              </p:cNvPr>
              <p:cNvGrpSpPr/>
              <p:nvPr/>
            </p:nvGrpSpPr>
            <p:grpSpPr>
              <a:xfrm>
                <a:off x="4636294" y="3593307"/>
                <a:ext cx="466517" cy="383828"/>
                <a:chOff x="4638675" y="3595688"/>
                <a:chExt cx="466517" cy="383828"/>
              </a:xfrm>
              <a:grpFill/>
            </p:grpSpPr>
            <p:sp>
              <p:nvSpPr>
                <p:cNvPr id="62" name="任意多边形: 形状 61">
                  <a:extLst>
                    <a:ext uri="{FF2B5EF4-FFF2-40B4-BE49-F238E27FC236}">
                      <a16:creationId xmlns:a16="http://schemas.microsoft.com/office/drawing/2014/main" id="{6B1D7D76-8535-42EC-A248-C9C30A8F2BE4}"/>
                    </a:ext>
                  </a:extLst>
                </p:cNvPr>
                <p:cNvSpPr/>
                <p:nvPr/>
              </p:nvSpPr>
              <p:spPr>
                <a:xfrm>
                  <a:off x="4638675" y="3595688"/>
                  <a:ext cx="466517" cy="383828"/>
                </a:xfrm>
                <a:custGeom>
                  <a:avLst/>
                  <a:gdLst>
                    <a:gd name="connsiteX0" fmla="*/ 0 w 461762"/>
                    <a:gd name="connsiteY0" fmla="*/ 307181 h 383828"/>
                    <a:gd name="connsiteX1" fmla="*/ 176213 w 461762"/>
                    <a:gd name="connsiteY1" fmla="*/ 381000 h 383828"/>
                    <a:gd name="connsiteX2" fmla="*/ 319088 w 461762"/>
                    <a:gd name="connsiteY2" fmla="*/ 359568 h 383828"/>
                    <a:gd name="connsiteX3" fmla="*/ 402431 w 461762"/>
                    <a:gd name="connsiteY3" fmla="*/ 276225 h 383828"/>
                    <a:gd name="connsiteX4" fmla="*/ 433388 w 461762"/>
                    <a:gd name="connsiteY4" fmla="*/ 221456 h 383828"/>
                    <a:gd name="connsiteX5" fmla="*/ 459581 w 461762"/>
                    <a:gd name="connsiteY5" fmla="*/ 150018 h 383828"/>
                    <a:gd name="connsiteX6" fmla="*/ 373856 w 461762"/>
                    <a:gd name="connsiteY6" fmla="*/ 45243 h 383828"/>
                    <a:gd name="connsiteX7" fmla="*/ 352425 w 461762"/>
                    <a:gd name="connsiteY7" fmla="*/ 0 h 383828"/>
                    <a:gd name="connsiteX8" fmla="*/ 352425 w 461762"/>
                    <a:gd name="connsiteY8" fmla="*/ 0 h 383828"/>
                    <a:gd name="connsiteX9" fmla="*/ 330994 w 461762"/>
                    <a:gd name="connsiteY9" fmla="*/ 123825 h 383828"/>
                    <a:gd name="connsiteX10" fmla="*/ 266700 w 461762"/>
                    <a:gd name="connsiteY10" fmla="*/ 221456 h 383828"/>
                    <a:gd name="connsiteX11" fmla="*/ 152400 w 461762"/>
                    <a:gd name="connsiteY11" fmla="*/ 230981 h 383828"/>
                    <a:gd name="connsiteX12" fmla="*/ 78581 w 461762"/>
                    <a:gd name="connsiteY12" fmla="*/ 188118 h 383828"/>
                    <a:gd name="connsiteX0-1" fmla="*/ 0 w 466517"/>
                    <a:gd name="connsiteY0-2" fmla="*/ 307181 h 383828"/>
                    <a:gd name="connsiteX1-3" fmla="*/ 176213 w 466517"/>
                    <a:gd name="connsiteY1-4" fmla="*/ 381000 h 383828"/>
                    <a:gd name="connsiteX2-5" fmla="*/ 319088 w 466517"/>
                    <a:gd name="connsiteY2-6" fmla="*/ 359568 h 383828"/>
                    <a:gd name="connsiteX3-7" fmla="*/ 402431 w 466517"/>
                    <a:gd name="connsiteY3-8" fmla="*/ 276225 h 383828"/>
                    <a:gd name="connsiteX4-9" fmla="*/ 454819 w 466517"/>
                    <a:gd name="connsiteY4-10" fmla="*/ 169069 h 383828"/>
                    <a:gd name="connsiteX5-11" fmla="*/ 459581 w 466517"/>
                    <a:gd name="connsiteY5-12" fmla="*/ 150018 h 383828"/>
                    <a:gd name="connsiteX6-13" fmla="*/ 373856 w 466517"/>
                    <a:gd name="connsiteY6-14" fmla="*/ 45243 h 383828"/>
                    <a:gd name="connsiteX7-15" fmla="*/ 352425 w 466517"/>
                    <a:gd name="connsiteY7-16" fmla="*/ 0 h 383828"/>
                    <a:gd name="connsiteX8-17" fmla="*/ 352425 w 466517"/>
                    <a:gd name="connsiteY8-18" fmla="*/ 0 h 383828"/>
                    <a:gd name="connsiteX9-19" fmla="*/ 330994 w 466517"/>
                    <a:gd name="connsiteY9-20" fmla="*/ 123825 h 383828"/>
                    <a:gd name="connsiteX10-21" fmla="*/ 266700 w 466517"/>
                    <a:gd name="connsiteY10-22" fmla="*/ 221456 h 383828"/>
                    <a:gd name="connsiteX11-23" fmla="*/ 152400 w 466517"/>
                    <a:gd name="connsiteY11-24" fmla="*/ 230981 h 383828"/>
                    <a:gd name="connsiteX12-25" fmla="*/ 78581 w 466517"/>
                    <a:gd name="connsiteY12-26" fmla="*/ 188118 h 383828"/>
                    <a:gd name="connsiteX0-27" fmla="*/ 0 w 466517"/>
                    <a:gd name="connsiteY0-28" fmla="*/ 307181 h 383828"/>
                    <a:gd name="connsiteX1-29" fmla="*/ 176213 w 466517"/>
                    <a:gd name="connsiteY1-30" fmla="*/ 381000 h 383828"/>
                    <a:gd name="connsiteX2-31" fmla="*/ 319088 w 466517"/>
                    <a:gd name="connsiteY2-32" fmla="*/ 359568 h 383828"/>
                    <a:gd name="connsiteX3-33" fmla="*/ 402431 w 466517"/>
                    <a:gd name="connsiteY3-34" fmla="*/ 276225 h 383828"/>
                    <a:gd name="connsiteX4-35" fmla="*/ 454819 w 466517"/>
                    <a:gd name="connsiteY4-36" fmla="*/ 169069 h 383828"/>
                    <a:gd name="connsiteX5-37" fmla="*/ 459581 w 466517"/>
                    <a:gd name="connsiteY5-38" fmla="*/ 150018 h 383828"/>
                    <a:gd name="connsiteX6-39" fmla="*/ 373856 w 466517"/>
                    <a:gd name="connsiteY6-40" fmla="*/ 45243 h 383828"/>
                    <a:gd name="connsiteX7-41" fmla="*/ 352425 w 466517"/>
                    <a:gd name="connsiteY7-42" fmla="*/ 0 h 383828"/>
                    <a:gd name="connsiteX8-43" fmla="*/ 352425 w 466517"/>
                    <a:gd name="connsiteY8-44" fmla="*/ 0 h 383828"/>
                    <a:gd name="connsiteX9-45" fmla="*/ 330994 w 466517"/>
                    <a:gd name="connsiteY9-46" fmla="*/ 123825 h 383828"/>
                    <a:gd name="connsiteX10-47" fmla="*/ 266700 w 466517"/>
                    <a:gd name="connsiteY10-48" fmla="*/ 221456 h 383828"/>
                    <a:gd name="connsiteX11-49" fmla="*/ 152400 w 466517"/>
                    <a:gd name="connsiteY11-50" fmla="*/ 230981 h 383828"/>
                    <a:gd name="connsiteX12-51" fmla="*/ 83344 w 466517"/>
                    <a:gd name="connsiteY12-52" fmla="*/ 204787 h 383828"/>
                    <a:gd name="connsiteX0-53" fmla="*/ 0 w 466517"/>
                    <a:gd name="connsiteY0-54" fmla="*/ 307181 h 383828"/>
                    <a:gd name="connsiteX1-55" fmla="*/ 176213 w 466517"/>
                    <a:gd name="connsiteY1-56" fmla="*/ 381000 h 383828"/>
                    <a:gd name="connsiteX2-57" fmla="*/ 319088 w 466517"/>
                    <a:gd name="connsiteY2-58" fmla="*/ 359568 h 383828"/>
                    <a:gd name="connsiteX3-59" fmla="*/ 402431 w 466517"/>
                    <a:gd name="connsiteY3-60" fmla="*/ 276225 h 383828"/>
                    <a:gd name="connsiteX4-61" fmla="*/ 454819 w 466517"/>
                    <a:gd name="connsiteY4-62" fmla="*/ 169069 h 383828"/>
                    <a:gd name="connsiteX5-63" fmla="*/ 459581 w 466517"/>
                    <a:gd name="connsiteY5-64" fmla="*/ 150018 h 383828"/>
                    <a:gd name="connsiteX6-65" fmla="*/ 373856 w 466517"/>
                    <a:gd name="connsiteY6-66" fmla="*/ 45243 h 383828"/>
                    <a:gd name="connsiteX7-67" fmla="*/ 352425 w 466517"/>
                    <a:gd name="connsiteY7-68" fmla="*/ 0 h 383828"/>
                    <a:gd name="connsiteX8-69" fmla="*/ 352425 w 466517"/>
                    <a:gd name="connsiteY8-70" fmla="*/ 0 h 383828"/>
                    <a:gd name="connsiteX9-71" fmla="*/ 330994 w 466517"/>
                    <a:gd name="connsiteY9-72" fmla="*/ 123825 h 383828"/>
                    <a:gd name="connsiteX10-73" fmla="*/ 266700 w 466517"/>
                    <a:gd name="connsiteY10-74" fmla="*/ 221456 h 383828"/>
                    <a:gd name="connsiteX11-75" fmla="*/ 152400 w 466517"/>
                    <a:gd name="connsiteY11-76" fmla="*/ 230981 h 383828"/>
                    <a:gd name="connsiteX12-77" fmla="*/ 71438 w 466517"/>
                    <a:gd name="connsiteY12-78" fmla="*/ 197643 h 38382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Lst>
                  <a:rect l="l" t="t" r="r" b="b"/>
                  <a:pathLst>
                    <a:path w="466517" h="383828">
                      <a:moveTo>
                        <a:pt x="0" y="307181"/>
                      </a:moveTo>
                      <a:cubicBezTo>
                        <a:pt x="61516" y="339725"/>
                        <a:pt x="123032" y="372269"/>
                        <a:pt x="176213" y="381000"/>
                      </a:cubicBezTo>
                      <a:cubicBezTo>
                        <a:pt x="229394" y="389731"/>
                        <a:pt x="281385" y="377030"/>
                        <a:pt x="319088" y="359568"/>
                      </a:cubicBezTo>
                      <a:cubicBezTo>
                        <a:pt x="356791" y="342106"/>
                        <a:pt x="379809" y="307975"/>
                        <a:pt x="402431" y="276225"/>
                      </a:cubicBezTo>
                      <a:cubicBezTo>
                        <a:pt x="425053" y="244475"/>
                        <a:pt x="445294" y="190103"/>
                        <a:pt x="454819" y="169069"/>
                      </a:cubicBezTo>
                      <a:cubicBezTo>
                        <a:pt x="464344" y="148035"/>
                        <a:pt x="473075" y="170656"/>
                        <a:pt x="459581" y="150018"/>
                      </a:cubicBezTo>
                      <a:cubicBezTo>
                        <a:pt x="446087" y="129380"/>
                        <a:pt x="391715" y="70246"/>
                        <a:pt x="373856" y="45243"/>
                      </a:cubicBezTo>
                      <a:cubicBezTo>
                        <a:pt x="355997" y="20240"/>
                        <a:pt x="352425" y="0"/>
                        <a:pt x="352425" y="0"/>
                      </a:cubicBezTo>
                      <a:lnTo>
                        <a:pt x="352425" y="0"/>
                      </a:lnTo>
                      <a:cubicBezTo>
                        <a:pt x="348853" y="20637"/>
                        <a:pt x="345281" y="86916"/>
                        <a:pt x="330994" y="123825"/>
                      </a:cubicBezTo>
                      <a:cubicBezTo>
                        <a:pt x="316707" y="160734"/>
                        <a:pt x="296466" y="203597"/>
                        <a:pt x="266700" y="221456"/>
                      </a:cubicBezTo>
                      <a:cubicBezTo>
                        <a:pt x="236934" y="239315"/>
                        <a:pt x="184944" y="234950"/>
                        <a:pt x="152400" y="230981"/>
                      </a:cubicBezTo>
                      <a:cubicBezTo>
                        <a:pt x="119856" y="227012"/>
                        <a:pt x="65088" y="187721"/>
                        <a:pt x="71438" y="197643"/>
                      </a:cubicBezTo>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3" name="直接连接符 62">
                  <a:extLst>
                    <a:ext uri="{FF2B5EF4-FFF2-40B4-BE49-F238E27FC236}">
                      <a16:creationId xmlns:a16="http://schemas.microsoft.com/office/drawing/2014/main" id="{0F53C723-FEA8-4690-9C6B-A4FCE3800F16}"/>
                    </a:ext>
                  </a:extLst>
                </p:cNvPr>
                <p:cNvCxnSpPr>
                  <a:stCxn id="62" idx="0"/>
                  <a:endCxn id="62" idx="12"/>
                </p:cNvCxnSpPr>
                <p:nvPr/>
              </p:nvCxnSpPr>
              <p:spPr>
                <a:xfrm flipV="1">
                  <a:off x="4638675" y="3793331"/>
                  <a:ext cx="71438" cy="109538"/>
                </a:xfrm>
                <a:prstGeom prst="line">
                  <a:avLst/>
                </a:prstGeom>
                <a:grpFill/>
                <a:ln>
                  <a:noFill/>
                </a:ln>
              </p:spPr>
              <p:style>
                <a:lnRef idx="1">
                  <a:schemeClr val="accent1"/>
                </a:lnRef>
                <a:fillRef idx="0">
                  <a:schemeClr val="accent1"/>
                </a:fillRef>
                <a:effectRef idx="0">
                  <a:schemeClr val="accent1"/>
                </a:effectRef>
                <a:fontRef idx="minor">
                  <a:schemeClr val="tx1"/>
                </a:fontRef>
              </p:style>
            </p:cxnSp>
          </p:grpSp>
          <p:grpSp>
            <p:nvGrpSpPr>
              <p:cNvPr id="58" name="组合 57">
                <a:extLst>
                  <a:ext uri="{FF2B5EF4-FFF2-40B4-BE49-F238E27FC236}">
                    <a16:creationId xmlns:a16="http://schemas.microsoft.com/office/drawing/2014/main" id="{5AECE625-B345-4837-BB6E-1B15BC4B714C}"/>
                  </a:ext>
                </a:extLst>
              </p:cNvPr>
              <p:cNvGrpSpPr/>
              <p:nvPr/>
            </p:nvGrpSpPr>
            <p:grpSpPr>
              <a:xfrm rot="18847698" flipH="1">
                <a:off x="4977290" y="3462338"/>
                <a:ext cx="468000" cy="383828"/>
                <a:chOff x="4638675" y="3595688"/>
                <a:chExt cx="466517" cy="383828"/>
              </a:xfrm>
              <a:grpFill/>
            </p:grpSpPr>
            <p:sp>
              <p:nvSpPr>
                <p:cNvPr id="60" name="任意多边形: 形状 59">
                  <a:extLst>
                    <a:ext uri="{FF2B5EF4-FFF2-40B4-BE49-F238E27FC236}">
                      <a16:creationId xmlns:a16="http://schemas.microsoft.com/office/drawing/2014/main" id="{FFB12D95-5010-4D96-B467-BD23B756DD18}"/>
                    </a:ext>
                  </a:extLst>
                </p:cNvPr>
                <p:cNvSpPr/>
                <p:nvPr/>
              </p:nvSpPr>
              <p:spPr>
                <a:xfrm>
                  <a:off x="4638675" y="3595688"/>
                  <a:ext cx="466517" cy="383828"/>
                </a:xfrm>
                <a:custGeom>
                  <a:avLst/>
                  <a:gdLst>
                    <a:gd name="connsiteX0" fmla="*/ 0 w 461762"/>
                    <a:gd name="connsiteY0" fmla="*/ 307181 h 383828"/>
                    <a:gd name="connsiteX1" fmla="*/ 176213 w 461762"/>
                    <a:gd name="connsiteY1" fmla="*/ 381000 h 383828"/>
                    <a:gd name="connsiteX2" fmla="*/ 319088 w 461762"/>
                    <a:gd name="connsiteY2" fmla="*/ 359568 h 383828"/>
                    <a:gd name="connsiteX3" fmla="*/ 402431 w 461762"/>
                    <a:gd name="connsiteY3" fmla="*/ 276225 h 383828"/>
                    <a:gd name="connsiteX4" fmla="*/ 433388 w 461762"/>
                    <a:gd name="connsiteY4" fmla="*/ 221456 h 383828"/>
                    <a:gd name="connsiteX5" fmla="*/ 459581 w 461762"/>
                    <a:gd name="connsiteY5" fmla="*/ 150018 h 383828"/>
                    <a:gd name="connsiteX6" fmla="*/ 373856 w 461762"/>
                    <a:gd name="connsiteY6" fmla="*/ 45243 h 383828"/>
                    <a:gd name="connsiteX7" fmla="*/ 352425 w 461762"/>
                    <a:gd name="connsiteY7" fmla="*/ 0 h 383828"/>
                    <a:gd name="connsiteX8" fmla="*/ 352425 w 461762"/>
                    <a:gd name="connsiteY8" fmla="*/ 0 h 383828"/>
                    <a:gd name="connsiteX9" fmla="*/ 330994 w 461762"/>
                    <a:gd name="connsiteY9" fmla="*/ 123825 h 383828"/>
                    <a:gd name="connsiteX10" fmla="*/ 266700 w 461762"/>
                    <a:gd name="connsiteY10" fmla="*/ 221456 h 383828"/>
                    <a:gd name="connsiteX11" fmla="*/ 152400 w 461762"/>
                    <a:gd name="connsiteY11" fmla="*/ 230981 h 383828"/>
                    <a:gd name="connsiteX12" fmla="*/ 78581 w 461762"/>
                    <a:gd name="connsiteY12" fmla="*/ 188118 h 383828"/>
                    <a:gd name="connsiteX0-1" fmla="*/ 0 w 466517"/>
                    <a:gd name="connsiteY0-2" fmla="*/ 307181 h 383828"/>
                    <a:gd name="connsiteX1-3" fmla="*/ 176213 w 466517"/>
                    <a:gd name="connsiteY1-4" fmla="*/ 381000 h 383828"/>
                    <a:gd name="connsiteX2-5" fmla="*/ 319088 w 466517"/>
                    <a:gd name="connsiteY2-6" fmla="*/ 359568 h 383828"/>
                    <a:gd name="connsiteX3-7" fmla="*/ 402431 w 466517"/>
                    <a:gd name="connsiteY3-8" fmla="*/ 276225 h 383828"/>
                    <a:gd name="connsiteX4-9" fmla="*/ 454819 w 466517"/>
                    <a:gd name="connsiteY4-10" fmla="*/ 169069 h 383828"/>
                    <a:gd name="connsiteX5-11" fmla="*/ 459581 w 466517"/>
                    <a:gd name="connsiteY5-12" fmla="*/ 150018 h 383828"/>
                    <a:gd name="connsiteX6-13" fmla="*/ 373856 w 466517"/>
                    <a:gd name="connsiteY6-14" fmla="*/ 45243 h 383828"/>
                    <a:gd name="connsiteX7-15" fmla="*/ 352425 w 466517"/>
                    <a:gd name="connsiteY7-16" fmla="*/ 0 h 383828"/>
                    <a:gd name="connsiteX8-17" fmla="*/ 352425 w 466517"/>
                    <a:gd name="connsiteY8-18" fmla="*/ 0 h 383828"/>
                    <a:gd name="connsiteX9-19" fmla="*/ 330994 w 466517"/>
                    <a:gd name="connsiteY9-20" fmla="*/ 123825 h 383828"/>
                    <a:gd name="connsiteX10-21" fmla="*/ 266700 w 466517"/>
                    <a:gd name="connsiteY10-22" fmla="*/ 221456 h 383828"/>
                    <a:gd name="connsiteX11-23" fmla="*/ 152400 w 466517"/>
                    <a:gd name="connsiteY11-24" fmla="*/ 230981 h 383828"/>
                    <a:gd name="connsiteX12-25" fmla="*/ 78581 w 466517"/>
                    <a:gd name="connsiteY12-26" fmla="*/ 188118 h 383828"/>
                    <a:gd name="connsiteX0-27" fmla="*/ 0 w 466517"/>
                    <a:gd name="connsiteY0-28" fmla="*/ 307181 h 383828"/>
                    <a:gd name="connsiteX1-29" fmla="*/ 176213 w 466517"/>
                    <a:gd name="connsiteY1-30" fmla="*/ 381000 h 383828"/>
                    <a:gd name="connsiteX2-31" fmla="*/ 319088 w 466517"/>
                    <a:gd name="connsiteY2-32" fmla="*/ 359568 h 383828"/>
                    <a:gd name="connsiteX3-33" fmla="*/ 402431 w 466517"/>
                    <a:gd name="connsiteY3-34" fmla="*/ 276225 h 383828"/>
                    <a:gd name="connsiteX4-35" fmla="*/ 454819 w 466517"/>
                    <a:gd name="connsiteY4-36" fmla="*/ 169069 h 383828"/>
                    <a:gd name="connsiteX5-37" fmla="*/ 459581 w 466517"/>
                    <a:gd name="connsiteY5-38" fmla="*/ 150018 h 383828"/>
                    <a:gd name="connsiteX6-39" fmla="*/ 373856 w 466517"/>
                    <a:gd name="connsiteY6-40" fmla="*/ 45243 h 383828"/>
                    <a:gd name="connsiteX7-41" fmla="*/ 352425 w 466517"/>
                    <a:gd name="connsiteY7-42" fmla="*/ 0 h 383828"/>
                    <a:gd name="connsiteX8-43" fmla="*/ 352425 w 466517"/>
                    <a:gd name="connsiteY8-44" fmla="*/ 0 h 383828"/>
                    <a:gd name="connsiteX9-45" fmla="*/ 330994 w 466517"/>
                    <a:gd name="connsiteY9-46" fmla="*/ 123825 h 383828"/>
                    <a:gd name="connsiteX10-47" fmla="*/ 266700 w 466517"/>
                    <a:gd name="connsiteY10-48" fmla="*/ 221456 h 383828"/>
                    <a:gd name="connsiteX11-49" fmla="*/ 152400 w 466517"/>
                    <a:gd name="connsiteY11-50" fmla="*/ 230981 h 383828"/>
                    <a:gd name="connsiteX12-51" fmla="*/ 83344 w 466517"/>
                    <a:gd name="connsiteY12-52" fmla="*/ 204787 h 383828"/>
                    <a:gd name="connsiteX0-53" fmla="*/ 0 w 466517"/>
                    <a:gd name="connsiteY0-54" fmla="*/ 307181 h 383828"/>
                    <a:gd name="connsiteX1-55" fmla="*/ 176213 w 466517"/>
                    <a:gd name="connsiteY1-56" fmla="*/ 381000 h 383828"/>
                    <a:gd name="connsiteX2-57" fmla="*/ 319088 w 466517"/>
                    <a:gd name="connsiteY2-58" fmla="*/ 359568 h 383828"/>
                    <a:gd name="connsiteX3-59" fmla="*/ 402431 w 466517"/>
                    <a:gd name="connsiteY3-60" fmla="*/ 276225 h 383828"/>
                    <a:gd name="connsiteX4-61" fmla="*/ 454819 w 466517"/>
                    <a:gd name="connsiteY4-62" fmla="*/ 169069 h 383828"/>
                    <a:gd name="connsiteX5-63" fmla="*/ 459581 w 466517"/>
                    <a:gd name="connsiteY5-64" fmla="*/ 150018 h 383828"/>
                    <a:gd name="connsiteX6-65" fmla="*/ 373856 w 466517"/>
                    <a:gd name="connsiteY6-66" fmla="*/ 45243 h 383828"/>
                    <a:gd name="connsiteX7-67" fmla="*/ 352425 w 466517"/>
                    <a:gd name="connsiteY7-68" fmla="*/ 0 h 383828"/>
                    <a:gd name="connsiteX8-69" fmla="*/ 352425 w 466517"/>
                    <a:gd name="connsiteY8-70" fmla="*/ 0 h 383828"/>
                    <a:gd name="connsiteX9-71" fmla="*/ 330994 w 466517"/>
                    <a:gd name="connsiteY9-72" fmla="*/ 123825 h 383828"/>
                    <a:gd name="connsiteX10-73" fmla="*/ 266700 w 466517"/>
                    <a:gd name="connsiteY10-74" fmla="*/ 221456 h 383828"/>
                    <a:gd name="connsiteX11-75" fmla="*/ 152400 w 466517"/>
                    <a:gd name="connsiteY11-76" fmla="*/ 230981 h 383828"/>
                    <a:gd name="connsiteX12-77" fmla="*/ 71438 w 466517"/>
                    <a:gd name="connsiteY12-78" fmla="*/ 197643 h 38382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Lst>
                  <a:rect l="l" t="t" r="r" b="b"/>
                  <a:pathLst>
                    <a:path w="466517" h="383828">
                      <a:moveTo>
                        <a:pt x="0" y="307181"/>
                      </a:moveTo>
                      <a:cubicBezTo>
                        <a:pt x="61516" y="339725"/>
                        <a:pt x="123032" y="372269"/>
                        <a:pt x="176213" y="381000"/>
                      </a:cubicBezTo>
                      <a:cubicBezTo>
                        <a:pt x="229394" y="389731"/>
                        <a:pt x="281385" y="377030"/>
                        <a:pt x="319088" y="359568"/>
                      </a:cubicBezTo>
                      <a:cubicBezTo>
                        <a:pt x="356791" y="342106"/>
                        <a:pt x="379809" y="307975"/>
                        <a:pt x="402431" y="276225"/>
                      </a:cubicBezTo>
                      <a:cubicBezTo>
                        <a:pt x="425053" y="244475"/>
                        <a:pt x="445294" y="190103"/>
                        <a:pt x="454819" y="169069"/>
                      </a:cubicBezTo>
                      <a:cubicBezTo>
                        <a:pt x="464344" y="148035"/>
                        <a:pt x="473075" y="170656"/>
                        <a:pt x="459581" y="150018"/>
                      </a:cubicBezTo>
                      <a:cubicBezTo>
                        <a:pt x="446087" y="129380"/>
                        <a:pt x="391715" y="70246"/>
                        <a:pt x="373856" y="45243"/>
                      </a:cubicBezTo>
                      <a:cubicBezTo>
                        <a:pt x="355997" y="20240"/>
                        <a:pt x="352425" y="0"/>
                        <a:pt x="352425" y="0"/>
                      </a:cubicBezTo>
                      <a:lnTo>
                        <a:pt x="352425" y="0"/>
                      </a:lnTo>
                      <a:cubicBezTo>
                        <a:pt x="348853" y="20637"/>
                        <a:pt x="345281" y="86916"/>
                        <a:pt x="330994" y="123825"/>
                      </a:cubicBezTo>
                      <a:cubicBezTo>
                        <a:pt x="316707" y="160734"/>
                        <a:pt x="296466" y="203597"/>
                        <a:pt x="266700" y="221456"/>
                      </a:cubicBezTo>
                      <a:cubicBezTo>
                        <a:pt x="236934" y="239315"/>
                        <a:pt x="184944" y="234950"/>
                        <a:pt x="152400" y="230981"/>
                      </a:cubicBezTo>
                      <a:cubicBezTo>
                        <a:pt x="119856" y="227012"/>
                        <a:pt x="65088" y="187721"/>
                        <a:pt x="71438" y="197643"/>
                      </a:cubicBezTo>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1" name="直接连接符 60">
                  <a:extLst>
                    <a:ext uri="{FF2B5EF4-FFF2-40B4-BE49-F238E27FC236}">
                      <a16:creationId xmlns:a16="http://schemas.microsoft.com/office/drawing/2014/main" id="{9F64B90C-20F5-4A36-AD72-7FDE4204B0A6}"/>
                    </a:ext>
                  </a:extLst>
                </p:cNvPr>
                <p:cNvCxnSpPr>
                  <a:stCxn id="60" idx="0"/>
                  <a:endCxn id="60" idx="12"/>
                </p:cNvCxnSpPr>
                <p:nvPr/>
              </p:nvCxnSpPr>
              <p:spPr>
                <a:xfrm flipV="1">
                  <a:off x="4638675" y="3793331"/>
                  <a:ext cx="71438" cy="109538"/>
                </a:xfrm>
                <a:prstGeom prst="line">
                  <a:avLst/>
                </a:prstGeom>
                <a:grpFill/>
                <a:ln>
                  <a:noFill/>
                </a:ln>
              </p:spPr>
              <p:style>
                <a:lnRef idx="1">
                  <a:schemeClr val="accent1"/>
                </a:lnRef>
                <a:fillRef idx="0">
                  <a:schemeClr val="accent1"/>
                </a:fillRef>
                <a:effectRef idx="0">
                  <a:schemeClr val="accent1"/>
                </a:effectRef>
                <a:fontRef idx="minor">
                  <a:schemeClr val="tx1"/>
                </a:fontRef>
              </p:style>
            </p:cxnSp>
          </p:grpSp>
        </p:grpSp>
        <p:grpSp>
          <p:nvGrpSpPr>
            <p:cNvPr id="49" name="组合 48">
              <a:extLst>
                <a:ext uri="{FF2B5EF4-FFF2-40B4-BE49-F238E27FC236}">
                  <a16:creationId xmlns:a16="http://schemas.microsoft.com/office/drawing/2014/main" id="{D0210D31-EB09-45E3-A277-82737D5F154D}"/>
                </a:ext>
              </a:extLst>
            </p:cNvPr>
            <p:cNvGrpSpPr/>
            <p:nvPr/>
          </p:nvGrpSpPr>
          <p:grpSpPr>
            <a:xfrm rot="17648429">
              <a:off x="3857614" y="1905751"/>
              <a:ext cx="215922" cy="775825"/>
              <a:chOff x="3600428" y="2070100"/>
              <a:chExt cx="215922" cy="775825"/>
            </a:xfrm>
            <a:grpFill/>
          </p:grpSpPr>
          <p:sp>
            <p:nvSpPr>
              <p:cNvPr id="55" name="椭圆 54">
                <a:extLst>
                  <a:ext uri="{FF2B5EF4-FFF2-40B4-BE49-F238E27FC236}">
                    <a16:creationId xmlns:a16="http://schemas.microsoft.com/office/drawing/2014/main" id="{7B95F60C-20DD-447E-BE7B-D45DA6586FAB}"/>
                  </a:ext>
                </a:extLst>
              </p:cNvPr>
              <p:cNvSpPr>
                <a:spLocks noChangeAspect="1"/>
              </p:cNvSpPr>
              <p:nvPr/>
            </p:nvSpPr>
            <p:spPr>
              <a:xfrm>
                <a:off x="3600450" y="2070100"/>
                <a:ext cx="215900" cy="2159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矩形: 圆角 55">
                <a:extLst>
                  <a:ext uri="{FF2B5EF4-FFF2-40B4-BE49-F238E27FC236}">
                    <a16:creationId xmlns:a16="http://schemas.microsoft.com/office/drawing/2014/main" id="{1B04EBD7-7DAF-4D64-BB12-93646D83A074}"/>
                  </a:ext>
                </a:extLst>
              </p:cNvPr>
              <p:cNvSpPr/>
              <p:nvPr/>
            </p:nvSpPr>
            <p:spPr>
              <a:xfrm>
                <a:off x="3600428" y="2160125"/>
                <a:ext cx="215900" cy="68580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0" name="组合 49">
              <a:extLst>
                <a:ext uri="{FF2B5EF4-FFF2-40B4-BE49-F238E27FC236}">
                  <a16:creationId xmlns:a16="http://schemas.microsoft.com/office/drawing/2014/main" id="{9C2D3FB8-98BD-4AD1-843A-B08A47FCD094}"/>
                </a:ext>
              </a:extLst>
            </p:cNvPr>
            <p:cNvGrpSpPr/>
            <p:nvPr/>
          </p:nvGrpSpPr>
          <p:grpSpPr>
            <a:xfrm rot="1545755">
              <a:off x="4797927" y="1537624"/>
              <a:ext cx="215922" cy="775825"/>
              <a:chOff x="3600428" y="2070100"/>
              <a:chExt cx="215922" cy="775825"/>
            </a:xfrm>
            <a:grpFill/>
          </p:grpSpPr>
          <p:sp>
            <p:nvSpPr>
              <p:cNvPr id="53" name="椭圆 52">
                <a:extLst>
                  <a:ext uri="{FF2B5EF4-FFF2-40B4-BE49-F238E27FC236}">
                    <a16:creationId xmlns:a16="http://schemas.microsoft.com/office/drawing/2014/main" id="{41EBE669-DD11-4B0D-A559-B963FE994281}"/>
                  </a:ext>
                </a:extLst>
              </p:cNvPr>
              <p:cNvSpPr>
                <a:spLocks noChangeAspect="1"/>
              </p:cNvSpPr>
              <p:nvPr/>
            </p:nvSpPr>
            <p:spPr>
              <a:xfrm>
                <a:off x="3600450" y="2070100"/>
                <a:ext cx="215900" cy="2159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圆角 53">
                <a:extLst>
                  <a:ext uri="{FF2B5EF4-FFF2-40B4-BE49-F238E27FC236}">
                    <a16:creationId xmlns:a16="http://schemas.microsoft.com/office/drawing/2014/main" id="{D3E3CE4D-6DFF-49ED-94A1-CD589F9B8776}"/>
                  </a:ext>
                </a:extLst>
              </p:cNvPr>
              <p:cNvSpPr/>
              <p:nvPr/>
            </p:nvSpPr>
            <p:spPr>
              <a:xfrm>
                <a:off x="3600428" y="2160125"/>
                <a:ext cx="215900" cy="68580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1" name="椭圆 50">
              <a:extLst>
                <a:ext uri="{FF2B5EF4-FFF2-40B4-BE49-F238E27FC236}">
                  <a16:creationId xmlns:a16="http://schemas.microsoft.com/office/drawing/2014/main" id="{3D70DFC8-7C91-4A06-8F9F-C3081DE200EA}"/>
                </a:ext>
              </a:extLst>
            </p:cNvPr>
            <p:cNvSpPr>
              <a:spLocks noChangeAspect="1"/>
            </p:cNvSpPr>
            <p:nvPr/>
          </p:nvSpPr>
          <p:spPr>
            <a:xfrm>
              <a:off x="5916526" y="4044777"/>
              <a:ext cx="358948" cy="35894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a:extLst>
                <a:ext uri="{FF2B5EF4-FFF2-40B4-BE49-F238E27FC236}">
                  <a16:creationId xmlns:a16="http://schemas.microsoft.com/office/drawing/2014/main" id="{32E7EA03-0AE7-4818-8E4A-F37C2AC4B81A}"/>
                </a:ext>
              </a:extLst>
            </p:cNvPr>
            <p:cNvSpPr>
              <a:spLocks noChangeAspect="1"/>
            </p:cNvSpPr>
            <p:nvPr/>
          </p:nvSpPr>
          <p:spPr>
            <a:xfrm>
              <a:off x="4391240" y="4607499"/>
              <a:ext cx="358948" cy="35894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88460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6"/>
                                        </p:tgtEl>
                                        <p:attrNameLst>
                                          <p:attrName>style.visibility</p:attrName>
                                        </p:attrNameLst>
                                      </p:cBhvr>
                                      <p:to>
                                        <p:strVal val="visible"/>
                                      </p:to>
                                    </p:set>
                                    <p:anim calcmode="lin" valueType="num">
                                      <p:cBhvr additive="base">
                                        <p:cTn id="13" dur="500" fill="hold"/>
                                        <p:tgtEl>
                                          <p:spTgt spid="36"/>
                                        </p:tgtEl>
                                        <p:attrNameLst>
                                          <p:attrName>ppt_x</p:attrName>
                                        </p:attrNameLst>
                                      </p:cBhvr>
                                      <p:tavLst>
                                        <p:tav tm="0">
                                          <p:val>
                                            <p:strVal val="#ppt_x"/>
                                          </p:val>
                                        </p:tav>
                                        <p:tav tm="100000">
                                          <p:val>
                                            <p:strVal val="#ppt_x"/>
                                          </p:val>
                                        </p:tav>
                                      </p:tavLst>
                                    </p:anim>
                                    <p:anim calcmode="lin" valueType="num">
                                      <p:cBhvr additive="base">
                                        <p:cTn id="14"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5"/>
                                        </p:tgtEl>
                                        <p:attrNameLst>
                                          <p:attrName>style.visibility</p:attrName>
                                        </p:attrNameLst>
                                      </p:cBhvr>
                                      <p:to>
                                        <p:strVal val="visible"/>
                                      </p:to>
                                    </p:set>
                                    <p:anim calcmode="lin" valueType="num">
                                      <p:cBhvr additive="base">
                                        <p:cTn id="19" dur="500" fill="hold"/>
                                        <p:tgtEl>
                                          <p:spTgt spid="35"/>
                                        </p:tgtEl>
                                        <p:attrNameLst>
                                          <p:attrName>ppt_x</p:attrName>
                                        </p:attrNameLst>
                                      </p:cBhvr>
                                      <p:tavLst>
                                        <p:tav tm="0">
                                          <p:val>
                                            <p:strVal val="#ppt_x"/>
                                          </p:val>
                                        </p:tav>
                                        <p:tav tm="100000">
                                          <p:val>
                                            <p:strVal val="#ppt_x"/>
                                          </p:val>
                                        </p:tav>
                                      </p:tavLst>
                                    </p:anim>
                                    <p:anim calcmode="lin" valueType="num">
                                      <p:cBhvr additive="base">
                                        <p:cTn id="20"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7"/>
                                        </p:tgtEl>
                                        <p:attrNameLst>
                                          <p:attrName>style.visibility</p:attrName>
                                        </p:attrNameLst>
                                      </p:cBhvr>
                                      <p:to>
                                        <p:strVal val="visible"/>
                                      </p:to>
                                    </p:set>
                                    <p:anim calcmode="lin" valueType="num">
                                      <p:cBhvr additive="base">
                                        <p:cTn id="25" dur="500" fill="hold"/>
                                        <p:tgtEl>
                                          <p:spTgt spid="37"/>
                                        </p:tgtEl>
                                        <p:attrNameLst>
                                          <p:attrName>ppt_x</p:attrName>
                                        </p:attrNameLst>
                                      </p:cBhvr>
                                      <p:tavLst>
                                        <p:tav tm="0">
                                          <p:val>
                                            <p:strVal val="#ppt_x"/>
                                          </p:val>
                                        </p:tav>
                                        <p:tav tm="100000">
                                          <p:val>
                                            <p:strVal val="#ppt_x"/>
                                          </p:val>
                                        </p:tav>
                                      </p:tavLst>
                                    </p:anim>
                                    <p:anim calcmode="lin" valueType="num">
                                      <p:cBhvr additive="base">
                                        <p:cTn id="26"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5" grpId="0" animBg="1"/>
      <p:bldP spid="36" grpId="0" animBg="1"/>
      <p:bldP spid="37"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矩形 58">
            <a:extLst>
              <a:ext uri="{FF2B5EF4-FFF2-40B4-BE49-F238E27FC236}">
                <a16:creationId xmlns:a16="http://schemas.microsoft.com/office/drawing/2014/main" id="{3B9218F2-6D4E-4247-B41A-A5089CCAD9B9}"/>
              </a:ext>
            </a:extLst>
          </p:cNvPr>
          <p:cNvSpPr/>
          <p:nvPr/>
        </p:nvSpPr>
        <p:spPr>
          <a:xfrm>
            <a:off x="239697" y="239697"/>
            <a:ext cx="11709647" cy="6418555"/>
          </a:xfrm>
          <a:prstGeom prst="rect">
            <a:avLst/>
          </a:prstGeom>
          <a:noFill/>
          <a:ln w="57150">
            <a:solidFill>
              <a:srgbClr val="6AC1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圆角 1">
            <a:extLst>
              <a:ext uri="{FF2B5EF4-FFF2-40B4-BE49-F238E27FC236}">
                <a16:creationId xmlns:a16="http://schemas.microsoft.com/office/drawing/2014/main" id="{673E7AC5-7B7D-4075-BFBA-0BE86AEC7444}"/>
              </a:ext>
            </a:extLst>
          </p:cNvPr>
          <p:cNvSpPr/>
          <p:nvPr/>
        </p:nvSpPr>
        <p:spPr>
          <a:xfrm>
            <a:off x="1682456" y="2015231"/>
            <a:ext cx="998600" cy="308236"/>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圆角 39">
            <a:extLst>
              <a:ext uri="{FF2B5EF4-FFF2-40B4-BE49-F238E27FC236}">
                <a16:creationId xmlns:a16="http://schemas.microsoft.com/office/drawing/2014/main" id="{D1D9B9B8-D96E-45E8-A6A7-61CCDBD7D4CE}"/>
              </a:ext>
            </a:extLst>
          </p:cNvPr>
          <p:cNvSpPr/>
          <p:nvPr/>
        </p:nvSpPr>
        <p:spPr>
          <a:xfrm>
            <a:off x="1682456" y="2398676"/>
            <a:ext cx="998600" cy="308236"/>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35" name="表格 34">
            <a:extLst>
              <a:ext uri="{FF2B5EF4-FFF2-40B4-BE49-F238E27FC236}">
                <a16:creationId xmlns:a16="http://schemas.microsoft.com/office/drawing/2014/main" id="{C96A29B0-4859-46D9-83A7-EEC681A0D26C}"/>
              </a:ext>
            </a:extLst>
          </p:cNvPr>
          <p:cNvGraphicFramePr>
            <a:graphicFrameLocks noGrp="1"/>
          </p:cNvGraphicFramePr>
          <p:nvPr>
            <p:extLst>
              <p:ext uri="{D42A27DB-BD31-4B8C-83A1-F6EECF244321}">
                <p14:modId xmlns:p14="http://schemas.microsoft.com/office/powerpoint/2010/main" val="1554329339"/>
              </p:ext>
            </p:extLst>
          </p:nvPr>
        </p:nvGraphicFramePr>
        <p:xfrm>
          <a:off x="1018998" y="1457830"/>
          <a:ext cx="10160627" cy="4817684"/>
        </p:xfrm>
        <a:graphic>
          <a:graphicData uri="http://schemas.openxmlformats.org/drawingml/2006/table">
            <a:tbl>
              <a:tblPr>
                <a:effectLst>
                  <a:outerShdw blurRad="50800" dist="38100" dir="2700000" algn="tl" rotWithShape="0">
                    <a:prstClr val="black">
                      <a:alpha val="40000"/>
                    </a:prstClr>
                  </a:outerShdw>
                </a:effectLst>
                <a:tableStyleId>{93296810-A885-4BE3-A3E7-6D5BEEA58F35}</a:tableStyleId>
              </a:tblPr>
              <a:tblGrid>
                <a:gridCol w="1101280">
                  <a:extLst>
                    <a:ext uri="{9D8B030D-6E8A-4147-A177-3AD203B41FA5}">
                      <a16:colId xmlns:a16="http://schemas.microsoft.com/office/drawing/2014/main" val="3100109213"/>
                    </a:ext>
                  </a:extLst>
                </a:gridCol>
                <a:gridCol w="942617">
                  <a:extLst>
                    <a:ext uri="{9D8B030D-6E8A-4147-A177-3AD203B41FA5}">
                      <a16:colId xmlns:a16="http://schemas.microsoft.com/office/drawing/2014/main" val="1472328842"/>
                    </a:ext>
                  </a:extLst>
                </a:gridCol>
                <a:gridCol w="1549410">
                  <a:extLst>
                    <a:ext uri="{9D8B030D-6E8A-4147-A177-3AD203B41FA5}">
                      <a16:colId xmlns:a16="http://schemas.microsoft.com/office/drawing/2014/main" val="4281010615"/>
                    </a:ext>
                  </a:extLst>
                </a:gridCol>
                <a:gridCol w="4535196">
                  <a:extLst>
                    <a:ext uri="{9D8B030D-6E8A-4147-A177-3AD203B41FA5}">
                      <a16:colId xmlns:a16="http://schemas.microsoft.com/office/drawing/2014/main" val="1044017304"/>
                    </a:ext>
                  </a:extLst>
                </a:gridCol>
                <a:gridCol w="2032124">
                  <a:extLst>
                    <a:ext uri="{9D8B030D-6E8A-4147-A177-3AD203B41FA5}">
                      <a16:colId xmlns:a16="http://schemas.microsoft.com/office/drawing/2014/main" val="1059345433"/>
                    </a:ext>
                  </a:extLst>
                </a:gridCol>
              </a:tblGrid>
              <a:tr h="392428">
                <a:tc>
                  <a:txBody>
                    <a:bodyPr/>
                    <a:lstStyle/>
                    <a:p>
                      <a:pPr algn="ctr" fontAlgn="ctr"/>
                      <a:r>
                        <a:rPr lang="zh-CN" altLang="en-US" sz="1600" b="1" u="none" strike="noStrike" dirty="0">
                          <a:solidFill>
                            <a:schemeClr val="bg1"/>
                          </a:solidFill>
                          <a:effectLst/>
                        </a:rPr>
                        <a:t>弹幕</a:t>
                      </a:r>
                      <a:endParaRPr lang="zh-CN" altLang="en-US" sz="1600" b="1" i="0" u="none" strike="noStrike" dirty="0">
                        <a:solidFill>
                          <a:schemeClr val="bg1"/>
                        </a:solidFill>
                        <a:effectLst/>
                        <a:latin typeface="等线" panose="02010600030101010101" pitchFamily="2" charset="-122"/>
                        <a:ea typeface="等线" panose="02010600030101010101" pitchFamily="2" charset="-122"/>
                      </a:endParaRPr>
                    </a:p>
                  </a:txBody>
                  <a:tcPr marL="5780" marR="5780" marT="578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58BA1"/>
                    </a:solidFill>
                  </a:tcPr>
                </a:tc>
                <a:tc>
                  <a:txBody>
                    <a:bodyPr/>
                    <a:lstStyle/>
                    <a:p>
                      <a:pPr algn="ctr" fontAlgn="ctr"/>
                      <a:r>
                        <a:rPr lang="zh-CN" altLang="en-US" sz="1600" b="1" i="0" u="none" strike="noStrike" dirty="0">
                          <a:solidFill>
                            <a:schemeClr val="bg1"/>
                          </a:solidFill>
                          <a:effectLst/>
                          <a:latin typeface="等线" panose="02010600030101010101" pitchFamily="2" charset="-122"/>
                          <a:ea typeface="等线" panose="02010600030101010101" pitchFamily="2" charset="-122"/>
                        </a:rPr>
                        <a:t>出现次数</a:t>
                      </a:r>
                    </a:p>
                  </a:txBody>
                  <a:tcPr marL="5780" marR="5780" marT="578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58BA1"/>
                    </a:solidFill>
                  </a:tcPr>
                </a:tc>
                <a:tc>
                  <a:txBody>
                    <a:bodyPr/>
                    <a:lstStyle/>
                    <a:p>
                      <a:pPr algn="ctr" fontAlgn="ctr"/>
                      <a:r>
                        <a:rPr lang="zh-CN" altLang="en-US" sz="1600" b="1" u="none" strike="noStrike" dirty="0">
                          <a:solidFill>
                            <a:schemeClr val="bg1"/>
                          </a:solidFill>
                          <a:effectLst/>
                        </a:rPr>
                        <a:t>占总文本比例</a:t>
                      </a:r>
                      <a:endParaRPr lang="zh-CN" altLang="en-US" sz="1600" b="1" i="0" u="none" strike="noStrike" dirty="0">
                        <a:solidFill>
                          <a:schemeClr val="bg1"/>
                        </a:solidFill>
                        <a:effectLst/>
                        <a:latin typeface="等线" panose="02010600030101010101" pitchFamily="2" charset="-122"/>
                        <a:ea typeface="等线" panose="02010600030101010101" pitchFamily="2" charset="-122"/>
                      </a:endParaRPr>
                    </a:p>
                  </a:txBody>
                  <a:tcPr marL="5780" marR="5780" marT="578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58BA1"/>
                    </a:solidFill>
                  </a:tcPr>
                </a:tc>
                <a:tc>
                  <a:txBody>
                    <a:bodyPr/>
                    <a:lstStyle/>
                    <a:p>
                      <a:pPr algn="ctr" fontAlgn="ctr"/>
                      <a:r>
                        <a:rPr lang="zh-CN" altLang="en-US" sz="1600" b="1" u="none" strike="noStrike" dirty="0">
                          <a:solidFill>
                            <a:schemeClr val="bg1"/>
                          </a:solidFill>
                          <a:effectLst/>
                        </a:rPr>
                        <a:t>来源</a:t>
                      </a:r>
                      <a:endParaRPr lang="zh-CN" altLang="en-US" sz="1600" b="1" i="0" u="none" strike="noStrike" dirty="0">
                        <a:solidFill>
                          <a:schemeClr val="bg1"/>
                        </a:solidFill>
                        <a:effectLst/>
                        <a:latin typeface="等线" panose="02010600030101010101" pitchFamily="2" charset="-122"/>
                        <a:ea typeface="等线" panose="02010600030101010101" pitchFamily="2" charset="-122"/>
                      </a:endParaRPr>
                    </a:p>
                  </a:txBody>
                  <a:tcPr marL="5780" marR="5780" marT="578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58BA1"/>
                    </a:solidFill>
                  </a:tcPr>
                </a:tc>
                <a:tc>
                  <a:txBody>
                    <a:bodyPr/>
                    <a:lstStyle/>
                    <a:p>
                      <a:pPr algn="ctr" fontAlgn="ctr"/>
                      <a:r>
                        <a:rPr lang="zh-CN" altLang="en-US" sz="1600" b="1" u="none" strike="noStrike" dirty="0">
                          <a:solidFill>
                            <a:schemeClr val="bg1"/>
                          </a:solidFill>
                          <a:effectLst/>
                        </a:rPr>
                        <a:t>类型</a:t>
                      </a:r>
                      <a:endParaRPr lang="zh-CN" altLang="en-US" sz="1600" b="1" i="0" u="none" strike="noStrike" dirty="0">
                        <a:solidFill>
                          <a:schemeClr val="bg1"/>
                        </a:solidFill>
                        <a:effectLst/>
                        <a:latin typeface="等线" panose="02010600030101010101" pitchFamily="2" charset="-122"/>
                        <a:ea typeface="等线" panose="02010600030101010101" pitchFamily="2" charset="-122"/>
                      </a:endParaRPr>
                    </a:p>
                  </a:txBody>
                  <a:tcPr marL="5780" marR="5780" marT="578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58BA1"/>
                    </a:solidFill>
                  </a:tcPr>
                </a:tc>
                <a:extLst>
                  <a:ext uri="{0D108BD9-81ED-4DB2-BD59-A6C34878D82A}">
                    <a16:rowId xmlns:a16="http://schemas.microsoft.com/office/drawing/2014/main" val="1177726985"/>
                  </a:ext>
                </a:extLst>
              </a:tr>
              <a:tr h="367495">
                <a:tc>
                  <a:txBody>
                    <a:bodyPr/>
                    <a:lstStyle/>
                    <a:p>
                      <a:pPr algn="ctr" fontAlgn="ctr"/>
                      <a:r>
                        <a:rPr lang="zh-CN" altLang="en-US" sz="2000" b="0" u="none" strike="noStrike" dirty="0">
                          <a:solidFill>
                            <a:srgbClr val="F58BA1"/>
                          </a:solidFill>
                          <a:effectLst>
                            <a:outerShdw blurRad="38100" dist="38100" dir="2700000" algn="tl">
                              <a:srgbClr val="000000">
                                <a:alpha val="43137"/>
                              </a:srgbClr>
                            </a:outerShdw>
                          </a:effectLst>
                        </a:rPr>
                        <a:t>开花</a:t>
                      </a:r>
                      <a:endParaRPr lang="zh-CN" altLang="en-US" sz="2000" b="0" i="0" u="none" strike="noStrike" dirty="0">
                        <a:solidFill>
                          <a:srgbClr val="F58BA1"/>
                        </a:solidFill>
                        <a:effectLst>
                          <a:outerShdw blurRad="38100" dist="38100" dir="2700000" algn="tl">
                            <a:srgbClr val="000000">
                              <a:alpha val="43137"/>
                            </a:srgbClr>
                          </a:outerShdw>
                        </a:effectLst>
                        <a:latin typeface="等线" panose="02010600030101010101" pitchFamily="2" charset="-122"/>
                        <a:ea typeface="等线" panose="02010600030101010101" pitchFamily="2" charset="-122"/>
                      </a:endParaRPr>
                    </a:p>
                  </a:txBody>
                  <a:tcPr marL="5780" marR="5780" marT="578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9E7E7"/>
                    </a:solidFill>
                  </a:tcPr>
                </a:tc>
                <a:tc>
                  <a:txBody>
                    <a:bodyPr/>
                    <a:lstStyle/>
                    <a:p>
                      <a:pPr algn="ctr" fontAlgn="ctr"/>
                      <a:r>
                        <a:rPr lang="en-US" altLang="zh-CN" sz="1600" u="none" strike="noStrike" dirty="0">
                          <a:effectLst/>
                        </a:rPr>
                        <a:t>1128</a:t>
                      </a:r>
                      <a:endParaRPr lang="en-US" altLang="zh-CN" sz="1600" b="0" i="0" u="none" strike="noStrike" dirty="0">
                        <a:solidFill>
                          <a:srgbClr val="000000"/>
                        </a:solidFill>
                        <a:effectLst/>
                        <a:latin typeface="等线" panose="02010600030101010101" pitchFamily="2" charset="-122"/>
                        <a:ea typeface="等线" panose="02010600030101010101" pitchFamily="2" charset="-122"/>
                      </a:endParaRPr>
                    </a:p>
                  </a:txBody>
                  <a:tcPr marL="5780" marR="5780" marT="578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9E7E7"/>
                    </a:solidFill>
                  </a:tcPr>
                </a:tc>
                <a:tc>
                  <a:txBody>
                    <a:bodyPr/>
                    <a:lstStyle/>
                    <a:p>
                      <a:pPr algn="ctr" fontAlgn="ctr"/>
                      <a:r>
                        <a:rPr lang="en-US" altLang="zh-CN" sz="1600" u="none" strike="noStrike" dirty="0">
                          <a:effectLst/>
                        </a:rPr>
                        <a:t>0.90%</a:t>
                      </a:r>
                      <a:endParaRPr lang="en-US" altLang="zh-CN" sz="1600" b="0" i="0" u="none" strike="noStrike" dirty="0">
                        <a:solidFill>
                          <a:srgbClr val="000000"/>
                        </a:solidFill>
                        <a:effectLst/>
                        <a:latin typeface="等线" panose="02010600030101010101" pitchFamily="2" charset="-122"/>
                        <a:ea typeface="等线" panose="02010600030101010101" pitchFamily="2" charset="-122"/>
                      </a:endParaRPr>
                    </a:p>
                  </a:txBody>
                  <a:tcPr marL="5780" marR="5780" marT="578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9E7E7"/>
                    </a:solidFill>
                  </a:tcPr>
                </a:tc>
                <a:tc>
                  <a:txBody>
                    <a:bodyPr/>
                    <a:lstStyle/>
                    <a:p>
                      <a:pPr algn="l" fontAlgn="ctr"/>
                      <a:r>
                        <a:rPr lang="zh-CN" altLang="en-US" sz="1600" u="none" strike="noStrike" dirty="0">
                          <a:effectLst/>
                        </a:rPr>
                        <a:t>网友模仿六小龄童口吻再创作，文体两开花</a:t>
                      </a:r>
                      <a:endParaRPr lang="zh-CN" altLang="en-US" sz="1600" b="0" i="0" u="none" strike="noStrike" dirty="0">
                        <a:solidFill>
                          <a:srgbClr val="000000"/>
                        </a:solidFill>
                        <a:effectLst/>
                        <a:latin typeface="等线" panose="02010600030101010101" pitchFamily="2" charset="-122"/>
                        <a:ea typeface="等线" panose="02010600030101010101" pitchFamily="2" charset="-122"/>
                      </a:endParaRPr>
                    </a:p>
                  </a:txBody>
                  <a:tcPr marL="5780" marR="5780" marT="578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9E7E7"/>
                    </a:solidFill>
                  </a:tcPr>
                </a:tc>
                <a:tc>
                  <a:txBody>
                    <a:bodyPr/>
                    <a:lstStyle/>
                    <a:p>
                      <a:pPr algn="l" fontAlgn="ctr"/>
                      <a:r>
                        <a:rPr lang="zh-CN" altLang="en-US" sz="1600" u="none" strike="noStrike" dirty="0">
                          <a:effectLst/>
                        </a:rPr>
                        <a:t>六学相关</a:t>
                      </a:r>
                      <a:endParaRPr lang="zh-CN" altLang="en-US" sz="1600" b="0" i="0" u="none" strike="noStrike" dirty="0">
                        <a:solidFill>
                          <a:srgbClr val="000000"/>
                        </a:solidFill>
                        <a:effectLst/>
                        <a:latin typeface="等线" panose="02010600030101010101" pitchFamily="2" charset="-122"/>
                        <a:ea typeface="等线" panose="02010600030101010101" pitchFamily="2" charset="-122"/>
                      </a:endParaRPr>
                    </a:p>
                  </a:txBody>
                  <a:tcPr marL="5780" marR="5780" marT="578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9E7E7"/>
                    </a:solidFill>
                  </a:tcPr>
                </a:tc>
                <a:extLst>
                  <a:ext uri="{0D108BD9-81ED-4DB2-BD59-A6C34878D82A}">
                    <a16:rowId xmlns:a16="http://schemas.microsoft.com/office/drawing/2014/main" val="3819146332"/>
                  </a:ext>
                </a:extLst>
              </a:tr>
              <a:tr h="458143">
                <a:tc>
                  <a:txBody>
                    <a:bodyPr/>
                    <a:lstStyle/>
                    <a:p>
                      <a:pPr algn="ctr" fontAlgn="ctr"/>
                      <a:r>
                        <a:rPr lang="zh-CN" altLang="en-US" sz="2000" b="0" u="none" strike="noStrike" dirty="0">
                          <a:solidFill>
                            <a:srgbClr val="F58BA1"/>
                          </a:solidFill>
                          <a:effectLst>
                            <a:outerShdw blurRad="38100" dist="38100" dir="2700000" algn="tl">
                              <a:srgbClr val="000000">
                                <a:alpha val="43137"/>
                              </a:srgbClr>
                            </a:outerShdw>
                          </a:effectLst>
                        </a:rPr>
                        <a:t>谢罪</a:t>
                      </a:r>
                      <a:endParaRPr lang="zh-CN" altLang="en-US" sz="2000" b="0" i="0" u="none" strike="noStrike" dirty="0">
                        <a:solidFill>
                          <a:srgbClr val="F58BA1"/>
                        </a:solidFill>
                        <a:effectLst>
                          <a:outerShdw blurRad="38100" dist="38100" dir="2700000" algn="tl">
                            <a:srgbClr val="000000">
                              <a:alpha val="43137"/>
                            </a:srgbClr>
                          </a:outerShdw>
                        </a:effectLst>
                        <a:latin typeface="等线" panose="02010600030101010101" pitchFamily="2" charset="-122"/>
                        <a:ea typeface="等线" panose="02010600030101010101" pitchFamily="2" charset="-122"/>
                      </a:endParaRPr>
                    </a:p>
                  </a:txBody>
                  <a:tcPr marL="5780" marR="5780" marT="578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2CECE"/>
                    </a:solidFill>
                  </a:tcPr>
                </a:tc>
                <a:tc>
                  <a:txBody>
                    <a:bodyPr/>
                    <a:lstStyle/>
                    <a:p>
                      <a:pPr algn="ctr" fontAlgn="ctr"/>
                      <a:r>
                        <a:rPr lang="en-US" altLang="zh-CN" sz="1600" u="none" strike="noStrike" dirty="0">
                          <a:effectLst/>
                        </a:rPr>
                        <a:t>903</a:t>
                      </a:r>
                      <a:endParaRPr lang="en-US" altLang="zh-CN" sz="1600" b="0" i="0" u="none" strike="noStrike" dirty="0">
                        <a:solidFill>
                          <a:srgbClr val="000000"/>
                        </a:solidFill>
                        <a:effectLst/>
                        <a:latin typeface="等线" panose="02010600030101010101" pitchFamily="2" charset="-122"/>
                        <a:ea typeface="等线" panose="02010600030101010101" pitchFamily="2" charset="-122"/>
                      </a:endParaRPr>
                    </a:p>
                  </a:txBody>
                  <a:tcPr marL="5780" marR="5780" marT="578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2CECE"/>
                    </a:solidFill>
                  </a:tcPr>
                </a:tc>
                <a:tc>
                  <a:txBody>
                    <a:bodyPr/>
                    <a:lstStyle/>
                    <a:p>
                      <a:pPr algn="ctr" fontAlgn="ctr"/>
                      <a:r>
                        <a:rPr lang="en-US" altLang="zh-CN" sz="1600" u="none" strike="noStrike" dirty="0">
                          <a:effectLst/>
                        </a:rPr>
                        <a:t>0.72%</a:t>
                      </a:r>
                      <a:endParaRPr lang="en-US" altLang="zh-CN" sz="1600" b="0" i="0" u="none" strike="noStrike" dirty="0">
                        <a:solidFill>
                          <a:srgbClr val="000000"/>
                        </a:solidFill>
                        <a:effectLst/>
                        <a:latin typeface="等线" panose="02010600030101010101" pitchFamily="2" charset="-122"/>
                        <a:ea typeface="等线" panose="02010600030101010101" pitchFamily="2" charset="-122"/>
                      </a:endParaRPr>
                    </a:p>
                  </a:txBody>
                  <a:tcPr marL="5780" marR="5780" marT="578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2CECE"/>
                    </a:solidFill>
                  </a:tcPr>
                </a:tc>
                <a:tc>
                  <a:txBody>
                    <a:bodyPr/>
                    <a:lstStyle/>
                    <a:p>
                      <a:pPr algn="l" fontAlgn="ctr"/>
                      <a:r>
                        <a:rPr lang="zh-CN" altLang="en-US" sz="1600" u="none" strike="noStrike" dirty="0">
                          <a:effectLst/>
                        </a:rPr>
                        <a:t>六小龄童常用演讲语言，向全国人民谢罪</a:t>
                      </a:r>
                      <a:endParaRPr lang="zh-CN" altLang="en-US" sz="1600" b="0" i="0" u="none" strike="noStrike" dirty="0">
                        <a:solidFill>
                          <a:srgbClr val="000000"/>
                        </a:solidFill>
                        <a:effectLst/>
                        <a:latin typeface="等线" panose="02010600030101010101" pitchFamily="2" charset="-122"/>
                        <a:ea typeface="等线" panose="02010600030101010101" pitchFamily="2" charset="-122"/>
                      </a:endParaRPr>
                    </a:p>
                  </a:txBody>
                  <a:tcPr marL="5780" marR="5780" marT="578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2CECE"/>
                    </a:solidFill>
                  </a:tcPr>
                </a:tc>
                <a:tc>
                  <a:txBody>
                    <a:bodyPr/>
                    <a:lstStyle/>
                    <a:p>
                      <a:pPr algn="l" fontAlgn="ctr"/>
                      <a:r>
                        <a:rPr lang="zh-CN" altLang="en-US" sz="1600" u="none" strike="noStrike" dirty="0">
                          <a:effectLst/>
                        </a:rPr>
                        <a:t>访谈</a:t>
                      </a:r>
                      <a:endParaRPr lang="zh-CN" altLang="en-US" sz="1600" b="0" i="0" u="none" strike="noStrike" dirty="0">
                        <a:solidFill>
                          <a:srgbClr val="000000"/>
                        </a:solidFill>
                        <a:effectLst/>
                        <a:latin typeface="等线" panose="02010600030101010101" pitchFamily="2" charset="-122"/>
                        <a:ea typeface="等线" panose="02010600030101010101" pitchFamily="2" charset="-122"/>
                      </a:endParaRPr>
                    </a:p>
                  </a:txBody>
                  <a:tcPr marL="5780" marR="5780" marT="578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2CECE"/>
                    </a:solidFill>
                  </a:tcPr>
                </a:tc>
                <a:extLst>
                  <a:ext uri="{0D108BD9-81ED-4DB2-BD59-A6C34878D82A}">
                    <a16:rowId xmlns:a16="http://schemas.microsoft.com/office/drawing/2014/main" val="3345651445"/>
                  </a:ext>
                </a:extLst>
              </a:tr>
              <a:tr h="548787">
                <a:tc>
                  <a:txBody>
                    <a:bodyPr/>
                    <a:lstStyle/>
                    <a:p>
                      <a:pPr algn="ctr" fontAlgn="ctr"/>
                      <a:r>
                        <a:rPr lang="zh-CN" altLang="en-US" sz="2000" b="0" u="none" strike="noStrike" dirty="0">
                          <a:solidFill>
                            <a:srgbClr val="F58BA1"/>
                          </a:solidFill>
                          <a:effectLst>
                            <a:outerShdw blurRad="38100" dist="38100" dir="2700000" algn="tl">
                              <a:srgbClr val="000000">
                                <a:alpha val="43137"/>
                              </a:srgbClr>
                            </a:outerShdw>
                          </a:effectLst>
                        </a:rPr>
                        <a:t>西游记</a:t>
                      </a:r>
                      <a:endParaRPr lang="zh-CN" altLang="en-US" sz="2000" b="0" i="0" u="none" strike="noStrike" dirty="0">
                        <a:solidFill>
                          <a:srgbClr val="F58BA1"/>
                        </a:solidFill>
                        <a:effectLst>
                          <a:outerShdw blurRad="38100" dist="38100" dir="2700000" algn="tl">
                            <a:srgbClr val="000000">
                              <a:alpha val="43137"/>
                            </a:srgbClr>
                          </a:outerShdw>
                        </a:effectLst>
                        <a:latin typeface="等线" panose="02010600030101010101" pitchFamily="2" charset="-122"/>
                        <a:ea typeface="等线" panose="02010600030101010101" pitchFamily="2" charset="-122"/>
                      </a:endParaRPr>
                    </a:p>
                  </a:txBody>
                  <a:tcPr marL="5780" marR="5780" marT="578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9E7E7"/>
                    </a:solidFill>
                  </a:tcPr>
                </a:tc>
                <a:tc>
                  <a:txBody>
                    <a:bodyPr/>
                    <a:lstStyle/>
                    <a:p>
                      <a:pPr algn="ctr" fontAlgn="ctr"/>
                      <a:r>
                        <a:rPr lang="en-US" altLang="zh-CN" sz="1600" u="none" strike="noStrike">
                          <a:effectLst/>
                        </a:rPr>
                        <a:t>632</a:t>
                      </a:r>
                      <a:endParaRPr lang="en-US" altLang="zh-CN" sz="1600" b="0" i="0" u="none" strike="noStrike">
                        <a:solidFill>
                          <a:srgbClr val="000000"/>
                        </a:solidFill>
                        <a:effectLst/>
                        <a:latin typeface="等线" panose="02010600030101010101" pitchFamily="2" charset="-122"/>
                        <a:ea typeface="等线" panose="02010600030101010101" pitchFamily="2" charset="-122"/>
                      </a:endParaRPr>
                    </a:p>
                  </a:txBody>
                  <a:tcPr marL="5780" marR="5780" marT="578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9E7E7"/>
                    </a:solidFill>
                  </a:tcPr>
                </a:tc>
                <a:tc>
                  <a:txBody>
                    <a:bodyPr/>
                    <a:lstStyle/>
                    <a:p>
                      <a:pPr algn="ctr" fontAlgn="ctr"/>
                      <a:r>
                        <a:rPr lang="en-US" altLang="zh-CN" sz="1600" u="none" strike="noStrike" dirty="0">
                          <a:effectLst/>
                        </a:rPr>
                        <a:t>0.76%</a:t>
                      </a:r>
                      <a:endParaRPr lang="en-US" altLang="zh-CN" sz="1600" b="0" i="0" u="none" strike="noStrike" dirty="0">
                        <a:solidFill>
                          <a:srgbClr val="000000"/>
                        </a:solidFill>
                        <a:effectLst/>
                        <a:latin typeface="等线" panose="02010600030101010101" pitchFamily="2" charset="-122"/>
                        <a:ea typeface="等线" panose="02010600030101010101" pitchFamily="2" charset="-122"/>
                      </a:endParaRPr>
                    </a:p>
                  </a:txBody>
                  <a:tcPr marL="5780" marR="5780" marT="578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9E7E7"/>
                    </a:solidFill>
                  </a:tcPr>
                </a:tc>
                <a:tc>
                  <a:txBody>
                    <a:bodyPr/>
                    <a:lstStyle/>
                    <a:p>
                      <a:pPr algn="l" fontAlgn="ctr"/>
                      <a:r>
                        <a:rPr lang="zh-CN" altLang="en-US" sz="1600" u="none" strike="noStrike" dirty="0">
                          <a:effectLst/>
                        </a:rPr>
                        <a:t>六小龄童常以西游记传人自居，被网友批：绑架西游记</a:t>
                      </a:r>
                      <a:endParaRPr lang="zh-CN" altLang="en-US" sz="1600" b="0" i="0" u="none" strike="noStrike" dirty="0">
                        <a:solidFill>
                          <a:srgbClr val="000000"/>
                        </a:solidFill>
                        <a:effectLst/>
                        <a:latin typeface="等线" panose="02010600030101010101" pitchFamily="2" charset="-122"/>
                        <a:ea typeface="等线" panose="02010600030101010101" pitchFamily="2" charset="-122"/>
                      </a:endParaRPr>
                    </a:p>
                  </a:txBody>
                  <a:tcPr marL="5780" marR="5780" marT="578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9E7E7"/>
                    </a:solidFill>
                  </a:tcPr>
                </a:tc>
                <a:tc>
                  <a:txBody>
                    <a:bodyPr/>
                    <a:lstStyle/>
                    <a:p>
                      <a:pPr algn="l" fontAlgn="ctr"/>
                      <a:r>
                        <a:rPr lang="zh-CN" altLang="en-US" sz="1600" u="none" strike="noStrike" dirty="0">
                          <a:effectLst/>
                        </a:rPr>
                        <a:t>网友评论</a:t>
                      </a:r>
                      <a:endParaRPr lang="zh-CN" altLang="en-US" sz="1600" b="0" i="0" u="none" strike="noStrike" dirty="0">
                        <a:solidFill>
                          <a:srgbClr val="000000"/>
                        </a:solidFill>
                        <a:effectLst/>
                        <a:latin typeface="等线" panose="02010600030101010101" pitchFamily="2" charset="-122"/>
                        <a:ea typeface="等线" panose="02010600030101010101" pitchFamily="2" charset="-122"/>
                      </a:endParaRPr>
                    </a:p>
                  </a:txBody>
                  <a:tcPr marL="5780" marR="5780" marT="578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9E7E7"/>
                    </a:solidFill>
                  </a:tcPr>
                </a:tc>
                <a:extLst>
                  <a:ext uri="{0D108BD9-81ED-4DB2-BD59-A6C34878D82A}">
                    <a16:rowId xmlns:a16="http://schemas.microsoft.com/office/drawing/2014/main" val="3906465611"/>
                  </a:ext>
                </a:extLst>
              </a:tr>
              <a:tr h="346874">
                <a:tc>
                  <a:txBody>
                    <a:bodyPr/>
                    <a:lstStyle/>
                    <a:p>
                      <a:pPr algn="ctr" fontAlgn="ctr"/>
                      <a:r>
                        <a:rPr lang="zh-CN" altLang="en-US" sz="1600" u="none" strike="noStrike" dirty="0">
                          <a:effectLst/>
                        </a:rPr>
                        <a:t>孙悟空</a:t>
                      </a:r>
                      <a:endParaRPr lang="zh-CN" altLang="en-US" sz="1600" b="0" i="0" u="none" strike="noStrike" dirty="0">
                        <a:solidFill>
                          <a:srgbClr val="000000"/>
                        </a:solidFill>
                        <a:effectLst/>
                        <a:latin typeface="等线" panose="02010600030101010101" pitchFamily="2" charset="-122"/>
                        <a:ea typeface="等线" panose="02010600030101010101" pitchFamily="2" charset="-122"/>
                      </a:endParaRPr>
                    </a:p>
                  </a:txBody>
                  <a:tcPr marL="5780" marR="5780" marT="578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2CECE"/>
                    </a:solidFill>
                  </a:tcPr>
                </a:tc>
                <a:tc>
                  <a:txBody>
                    <a:bodyPr/>
                    <a:lstStyle/>
                    <a:p>
                      <a:pPr algn="ctr" fontAlgn="ctr"/>
                      <a:r>
                        <a:rPr lang="en-US" altLang="zh-CN" sz="1600" u="none" strike="noStrike" dirty="0">
                          <a:effectLst/>
                        </a:rPr>
                        <a:t>551</a:t>
                      </a:r>
                      <a:endParaRPr lang="en-US" altLang="zh-CN" sz="1600" b="0" i="0" u="none" strike="noStrike" dirty="0">
                        <a:solidFill>
                          <a:srgbClr val="000000"/>
                        </a:solidFill>
                        <a:effectLst/>
                        <a:latin typeface="等线" panose="02010600030101010101" pitchFamily="2" charset="-122"/>
                        <a:ea typeface="等线" panose="02010600030101010101" pitchFamily="2" charset="-122"/>
                      </a:endParaRPr>
                    </a:p>
                  </a:txBody>
                  <a:tcPr marL="5780" marR="5780" marT="578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2CECE"/>
                    </a:solidFill>
                  </a:tcPr>
                </a:tc>
                <a:tc>
                  <a:txBody>
                    <a:bodyPr/>
                    <a:lstStyle/>
                    <a:p>
                      <a:pPr algn="ctr" fontAlgn="ctr"/>
                      <a:r>
                        <a:rPr lang="en-US" altLang="zh-CN" sz="1600" u="none" strike="noStrike" dirty="0">
                          <a:effectLst/>
                        </a:rPr>
                        <a:t>0.66%</a:t>
                      </a:r>
                      <a:endParaRPr lang="en-US" altLang="zh-CN" sz="1600" b="0" i="0" u="none" strike="noStrike" dirty="0">
                        <a:solidFill>
                          <a:srgbClr val="000000"/>
                        </a:solidFill>
                        <a:effectLst/>
                        <a:latin typeface="等线" panose="02010600030101010101" pitchFamily="2" charset="-122"/>
                        <a:ea typeface="等线" panose="02010600030101010101" pitchFamily="2" charset="-122"/>
                      </a:endParaRPr>
                    </a:p>
                  </a:txBody>
                  <a:tcPr marL="5780" marR="5780" marT="578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2CECE"/>
                    </a:solidFill>
                  </a:tcPr>
                </a:tc>
                <a:tc>
                  <a:txBody>
                    <a:bodyPr/>
                    <a:lstStyle/>
                    <a:p>
                      <a:pPr algn="l" fontAlgn="ctr"/>
                      <a:r>
                        <a:rPr lang="zh-CN" altLang="en-US" sz="1600" u="none" strike="noStrike" dirty="0">
                          <a:effectLst/>
                        </a:rPr>
                        <a:t>六小龄童的角色</a:t>
                      </a:r>
                      <a:endParaRPr lang="zh-CN" altLang="en-US" sz="1600" b="0" i="0" u="none" strike="noStrike" dirty="0">
                        <a:solidFill>
                          <a:srgbClr val="000000"/>
                        </a:solidFill>
                        <a:effectLst/>
                        <a:latin typeface="等线" panose="02010600030101010101" pitchFamily="2" charset="-122"/>
                        <a:ea typeface="等线" panose="02010600030101010101" pitchFamily="2" charset="-122"/>
                      </a:endParaRPr>
                    </a:p>
                  </a:txBody>
                  <a:tcPr marL="5780" marR="5780" marT="578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2CECE"/>
                    </a:solidFill>
                  </a:tcPr>
                </a:tc>
                <a:tc>
                  <a:txBody>
                    <a:bodyPr/>
                    <a:lstStyle/>
                    <a:p>
                      <a:endParaRPr lang="zh-CN" altLang="en-US" sz="2400" dirty="0"/>
                    </a:p>
                  </a:txBody>
                  <a:tcPr marL="5780" marR="5780" marT="578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2CECE"/>
                    </a:solidFill>
                  </a:tcPr>
                </a:tc>
                <a:extLst>
                  <a:ext uri="{0D108BD9-81ED-4DB2-BD59-A6C34878D82A}">
                    <a16:rowId xmlns:a16="http://schemas.microsoft.com/office/drawing/2014/main" val="3093969931"/>
                  </a:ext>
                </a:extLst>
              </a:tr>
              <a:tr h="367495">
                <a:tc>
                  <a:txBody>
                    <a:bodyPr/>
                    <a:lstStyle/>
                    <a:p>
                      <a:pPr algn="ctr" fontAlgn="ctr"/>
                      <a:r>
                        <a:rPr lang="zh-CN" altLang="en-US" sz="1600" u="none" strike="noStrike" dirty="0">
                          <a:effectLst/>
                        </a:rPr>
                        <a:t>两开花</a:t>
                      </a:r>
                      <a:endParaRPr lang="zh-CN" altLang="en-US" sz="1600" b="0" i="0" u="none" strike="noStrike" dirty="0">
                        <a:solidFill>
                          <a:srgbClr val="000000"/>
                        </a:solidFill>
                        <a:effectLst/>
                        <a:latin typeface="等线" panose="02010600030101010101" pitchFamily="2" charset="-122"/>
                        <a:ea typeface="等线" panose="02010600030101010101" pitchFamily="2" charset="-122"/>
                      </a:endParaRPr>
                    </a:p>
                  </a:txBody>
                  <a:tcPr marL="5780" marR="5780" marT="578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9E7E7"/>
                    </a:solidFill>
                  </a:tcPr>
                </a:tc>
                <a:tc>
                  <a:txBody>
                    <a:bodyPr/>
                    <a:lstStyle/>
                    <a:p>
                      <a:pPr algn="ctr" fontAlgn="ctr"/>
                      <a:r>
                        <a:rPr lang="en-US" altLang="zh-CN" sz="1600" u="none" strike="noStrike">
                          <a:effectLst/>
                        </a:rPr>
                        <a:t>450</a:t>
                      </a:r>
                      <a:endParaRPr lang="en-US" altLang="zh-CN" sz="1600" b="0" i="0" u="none" strike="noStrike">
                        <a:solidFill>
                          <a:srgbClr val="000000"/>
                        </a:solidFill>
                        <a:effectLst/>
                        <a:latin typeface="等线" panose="02010600030101010101" pitchFamily="2" charset="-122"/>
                        <a:ea typeface="等线" panose="02010600030101010101" pitchFamily="2" charset="-122"/>
                      </a:endParaRPr>
                    </a:p>
                  </a:txBody>
                  <a:tcPr marL="5780" marR="5780" marT="578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9E7E7"/>
                    </a:solidFill>
                  </a:tcPr>
                </a:tc>
                <a:tc>
                  <a:txBody>
                    <a:bodyPr/>
                    <a:lstStyle/>
                    <a:p>
                      <a:pPr algn="ctr" fontAlgn="ctr"/>
                      <a:r>
                        <a:rPr lang="en-US" altLang="zh-CN" sz="1600" u="none" strike="noStrike" dirty="0">
                          <a:effectLst/>
                        </a:rPr>
                        <a:t>0.54%</a:t>
                      </a:r>
                      <a:endParaRPr lang="en-US" altLang="zh-CN" sz="1600" b="0" i="0" u="none" strike="noStrike" dirty="0">
                        <a:solidFill>
                          <a:srgbClr val="000000"/>
                        </a:solidFill>
                        <a:effectLst/>
                        <a:latin typeface="等线" panose="02010600030101010101" pitchFamily="2" charset="-122"/>
                        <a:ea typeface="等线" panose="02010600030101010101" pitchFamily="2" charset="-122"/>
                      </a:endParaRPr>
                    </a:p>
                  </a:txBody>
                  <a:tcPr marL="5780" marR="5780" marT="578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9E7E7"/>
                    </a:solidFill>
                  </a:tcPr>
                </a:tc>
                <a:tc>
                  <a:txBody>
                    <a:bodyPr/>
                    <a:lstStyle/>
                    <a:p>
                      <a:pPr algn="l" fontAlgn="ctr"/>
                      <a:r>
                        <a:rPr lang="zh-CN" altLang="en-US" sz="1600" u="none" strike="noStrike" dirty="0">
                          <a:effectLst/>
                        </a:rPr>
                        <a:t>六小龄童常用微博语言，文体两开花</a:t>
                      </a:r>
                      <a:endParaRPr lang="zh-CN" altLang="en-US" sz="1600" b="0" i="0" u="none" strike="noStrike" dirty="0">
                        <a:solidFill>
                          <a:srgbClr val="000000"/>
                        </a:solidFill>
                        <a:effectLst/>
                        <a:latin typeface="等线" panose="02010600030101010101" pitchFamily="2" charset="-122"/>
                        <a:ea typeface="等线" panose="02010600030101010101" pitchFamily="2" charset="-122"/>
                      </a:endParaRPr>
                    </a:p>
                  </a:txBody>
                  <a:tcPr marL="5780" marR="5780" marT="578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9E7E7"/>
                    </a:solidFill>
                  </a:tcPr>
                </a:tc>
                <a:tc>
                  <a:txBody>
                    <a:bodyPr/>
                    <a:lstStyle/>
                    <a:p>
                      <a:pPr algn="l" fontAlgn="ctr"/>
                      <a:r>
                        <a:rPr lang="zh-CN" altLang="en-US" sz="1600" u="none" strike="noStrike">
                          <a:effectLst/>
                        </a:rPr>
                        <a:t>语言变体</a:t>
                      </a:r>
                      <a:endParaRPr lang="zh-CN" altLang="en-US" sz="1600" b="0" i="0" u="none" strike="noStrike">
                        <a:solidFill>
                          <a:srgbClr val="000000"/>
                        </a:solidFill>
                        <a:effectLst/>
                        <a:latin typeface="等线" panose="02010600030101010101" pitchFamily="2" charset="-122"/>
                        <a:ea typeface="等线" panose="02010600030101010101" pitchFamily="2" charset="-122"/>
                      </a:endParaRPr>
                    </a:p>
                  </a:txBody>
                  <a:tcPr marL="5780" marR="5780" marT="578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9E7E7"/>
                    </a:solidFill>
                  </a:tcPr>
                </a:tc>
                <a:extLst>
                  <a:ext uri="{0D108BD9-81ED-4DB2-BD59-A6C34878D82A}">
                    <a16:rowId xmlns:a16="http://schemas.microsoft.com/office/drawing/2014/main" val="2153489585"/>
                  </a:ext>
                </a:extLst>
              </a:tr>
              <a:tr h="233048">
                <a:tc>
                  <a:txBody>
                    <a:bodyPr/>
                    <a:lstStyle/>
                    <a:p>
                      <a:pPr algn="ctr" fontAlgn="ctr"/>
                      <a:r>
                        <a:rPr lang="zh-CN" altLang="en-US" sz="1600" u="none" strike="noStrike" dirty="0">
                          <a:effectLst/>
                        </a:rPr>
                        <a:t>吴承恩</a:t>
                      </a:r>
                      <a:endParaRPr lang="zh-CN" altLang="en-US" sz="1600" b="0" i="0" u="none" strike="noStrike" dirty="0">
                        <a:solidFill>
                          <a:srgbClr val="000000"/>
                        </a:solidFill>
                        <a:effectLst/>
                        <a:latin typeface="等线" panose="02010600030101010101" pitchFamily="2" charset="-122"/>
                        <a:ea typeface="等线" panose="02010600030101010101" pitchFamily="2" charset="-122"/>
                      </a:endParaRPr>
                    </a:p>
                  </a:txBody>
                  <a:tcPr marL="5780" marR="5780" marT="578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2CECE"/>
                    </a:solidFill>
                  </a:tcPr>
                </a:tc>
                <a:tc>
                  <a:txBody>
                    <a:bodyPr/>
                    <a:lstStyle/>
                    <a:p>
                      <a:pPr algn="ctr" fontAlgn="ctr"/>
                      <a:r>
                        <a:rPr lang="en-US" altLang="zh-CN" sz="1600" u="none" strike="noStrike" dirty="0">
                          <a:effectLst/>
                        </a:rPr>
                        <a:t>356</a:t>
                      </a:r>
                      <a:endParaRPr lang="en-US" altLang="zh-CN" sz="1600" b="0" i="0" u="none" strike="noStrike" dirty="0">
                        <a:solidFill>
                          <a:srgbClr val="000000"/>
                        </a:solidFill>
                        <a:effectLst/>
                        <a:latin typeface="等线" panose="02010600030101010101" pitchFamily="2" charset="-122"/>
                        <a:ea typeface="等线" panose="02010600030101010101" pitchFamily="2" charset="-122"/>
                      </a:endParaRPr>
                    </a:p>
                  </a:txBody>
                  <a:tcPr marL="5780" marR="5780" marT="578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2CECE"/>
                    </a:solidFill>
                  </a:tcPr>
                </a:tc>
                <a:tc>
                  <a:txBody>
                    <a:bodyPr/>
                    <a:lstStyle/>
                    <a:p>
                      <a:pPr algn="ctr" fontAlgn="ctr"/>
                      <a:r>
                        <a:rPr lang="en-US" altLang="zh-CN" sz="1600" u="none" strike="noStrike" dirty="0">
                          <a:effectLst/>
                        </a:rPr>
                        <a:t>0.43%</a:t>
                      </a:r>
                      <a:endParaRPr lang="en-US" altLang="zh-CN" sz="1600" b="0" i="0" u="none" strike="noStrike" dirty="0">
                        <a:solidFill>
                          <a:srgbClr val="000000"/>
                        </a:solidFill>
                        <a:effectLst/>
                        <a:latin typeface="等线" panose="02010600030101010101" pitchFamily="2" charset="-122"/>
                        <a:ea typeface="等线" panose="02010600030101010101" pitchFamily="2" charset="-122"/>
                      </a:endParaRPr>
                    </a:p>
                  </a:txBody>
                  <a:tcPr marL="5780" marR="5780" marT="578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2CECE"/>
                    </a:solidFill>
                  </a:tcPr>
                </a:tc>
                <a:tc>
                  <a:txBody>
                    <a:bodyPr/>
                    <a:lstStyle/>
                    <a:p>
                      <a:pPr algn="l" fontAlgn="ctr"/>
                      <a:r>
                        <a:rPr lang="en-US" altLang="zh-CN" sz="1600" u="none" strike="noStrike" dirty="0">
                          <a:effectLst/>
                        </a:rPr>
                        <a:t>《</a:t>
                      </a:r>
                      <a:r>
                        <a:rPr lang="zh-CN" altLang="en-US" sz="1600" u="none" strike="noStrike" dirty="0">
                          <a:effectLst/>
                        </a:rPr>
                        <a:t>吴与西</a:t>
                      </a:r>
                      <a:r>
                        <a:rPr lang="en-US" altLang="zh-CN" sz="1600" u="none" strike="noStrike" dirty="0">
                          <a:effectLst/>
                        </a:rPr>
                        <a:t>》</a:t>
                      </a:r>
                      <a:endParaRPr lang="en-US" altLang="zh-CN" sz="1600" b="0" i="0" u="none" strike="noStrike" dirty="0">
                        <a:solidFill>
                          <a:srgbClr val="000000"/>
                        </a:solidFill>
                        <a:effectLst/>
                        <a:latin typeface="等线" panose="02010600030101010101" pitchFamily="2" charset="-122"/>
                        <a:ea typeface="等线" panose="02010600030101010101" pitchFamily="2" charset="-122"/>
                      </a:endParaRPr>
                    </a:p>
                  </a:txBody>
                  <a:tcPr marL="5780" marR="5780" marT="578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2CECE"/>
                    </a:solidFill>
                  </a:tcPr>
                </a:tc>
                <a:tc>
                  <a:txBody>
                    <a:bodyPr/>
                    <a:lstStyle/>
                    <a:p>
                      <a:pPr algn="l" fontAlgn="ctr"/>
                      <a:r>
                        <a:rPr lang="zh-CN" altLang="en-US" sz="1600" u="none" strike="noStrike" dirty="0">
                          <a:effectLst/>
                        </a:rPr>
                        <a:t>影视剧</a:t>
                      </a:r>
                      <a:endParaRPr lang="zh-CN" altLang="en-US" sz="1600" b="0" i="0" u="none" strike="noStrike" dirty="0">
                        <a:solidFill>
                          <a:srgbClr val="000000"/>
                        </a:solidFill>
                        <a:effectLst/>
                        <a:latin typeface="等线" panose="02010600030101010101" pitchFamily="2" charset="-122"/>
                        <a:ea typeface="等线" panose="02010600030101010101" pitchFamily="2" charset="-122"/>
                      </a:endParaRPr>
                    </a:p>
                  </a:txBody>
                  <a:tcPr marL="5780" marR="5780" marT="578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2CECE"/>
                    </a:solidFill>
                  </a:tcPr>
                </a:tc>
                <a:extLst>
                  <a:ext uri="{0D108BD9-81ED-4DB2-BD59-A6C34878D82A}">
                    <a16:rowId xmlns:a16="http://schemas.microsoft.com/office/drawing/2014/main" val="3533177433"/>
                  </a:ext>
                </a:extLst>
              </a:tr>
              <a:tr h="460700">
                <a:tc>
                  <a:txBody>
                    <a:bodyPr/>
                    <a:lstStyle/>
                    <a:p>
                      <a:pPr algn="ctr" fontAlgn="ctr"/>
                      <a:r>
                        <a:rPr lang="zh-CN" altLang="en-US" sz="1600" u="none" strike="noStrike" dirty="0">
                          <a:effectLst/>
                        </a:rPr>
                        <a:t>火钳刘明</a:t>
                      </a:r>
                      <a:endParaRPr lang="zh-CN" altLang="en-US" sz="1600" b="0" i="0" u="none" strike="noStrike" dirty="0">
                        <a:solidFill>
                          <a:srgbClr val="000000"/>
                        </a:solidFill>
                        <a:effectLst/>
                        <a:latin typeface="等线" panose="02010600030101010101" pitchFamily="2" charset="-122"/>
                        <a:ea typeface="等线" panose="02010600030101010101" pitchFamily="2" charset="-122"/>
                      </a:endParaRPr>
                    </a:p>
                  </a:txBody>
                  <a:tcPr marL="5780" marR="5780" marT="578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9E7E7"/>
                    </a:solidFill>
                  </a:tcPr>
                </a:tc>
                <a:tc>
                  <a:txBody>
                    <a:bodyPr/>
                    <a:lstStyle/>
                    <a:p>
                      <a:pPr algn="ctr" fontAlgn="ctr"/>
                      <a:r>
                        <a:rPr lang="en-US" altLang="zh-CN" sz="1600" u="none" strike="noStrike">
                          <a:effectLst/>
                        </a:rPr>
                        <a:t>346</a:t>
                      </a:r>
                      <a:endParaRPr lang="en-US" altLang="zh-CN" sz="1600" b="0" i="0" u="none" strike="noStrike">
                        <a:solidFill>
                          <a:srgbClr val="000000"/>
                        </a:solidFill>
                        <a:effectLst/>
                        <a:latin typeface="等线" panose="02010600030101010101" pitchFamily="2" charset="-122"/>
                        <a:ea typeface="等线" panose="02010600030101010101" pitchFamily="2" charset="-122"/>
                      </a:endParaRPr>
                    </a:p>
                  </a:txBody>
                  <a:tcPr marL="5780" marR="5780" marT="578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9E7E7"/>
                    </a:solidFill>
                  </a:tcPr>
                </a:tc>
                <a:tc>
                  <a:txBody>
                    <a:bodyPr/>
                    <a:lstStyle/>
                    <a:p>
                      <a:pPr algn="ctr" fontAlgn="ctr"/>
                      <a:r>
                        <a:rPr lang="en-US" altLang="zh-CN" sz="1600" u="none" strike="noStrike" dirty="0">
                          <a:effectLst/>
                        </a:rPr>
                        <a:t>0.55%</a:t>
                      </a:r>
                      <a:endParaRPr lang="en-US" altLang="zh-CN" sz="1600" b="0" i="0" u="none" strike="noStrike" dirty="0">
                        <a:solidFill>
                          <a:srgbClr val="000000"/>
                        </a:solidFill>
                        <a:effectLst/>
                        <a:latin typeface="等线" panose="02010600030101010101" pitchFamily="2" charset="-122"/>
                        <a:ea typeface="等线" panose="02010600030101010101" pitchFamily="2" charset="-122"/>
                      </a:endParaRPr>
                    </a:p>
                  </a:txBody>
                  <a:tcPr marL="5780" marR="5780" marT="578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9E7E7"/>
                    </a:solidFill>
                  </a:tcPr>
                </a:tc>
                <a:tc>
                  <a:txBody>
                    <a:bodyPr/>
                    <a:lstStyle/>
                    <a:p>
                      <a:pPr algn="l" fontAlgn="ctr"/>
                      <a:r>
                        <a:rPr lang="zh-CN" altLang="en-US" sz="1600" u="none" strike="noStrike" dirty="0">
                          <a:effectLst/>
                        </a:rPr>
                        <a:t>网络语言，表示视频还没火之前留下自己的名字，是一种到此一游的性质</a:t>
                      </a:r>
                      <a:r>
                        <a:rPr lang="en-US" altLang="zh-CN" sz="1600" u="none" strike="noStrike" dirty="0">
                          <a:effectLst/>
                        </a:rPr>
                        <a:t>/</a:t>
                      </a:r>
                      <a:r>
                        <a:rPr lang="zh-CN" altLang="en-US" sz="1600" u="none" strike="noStrike" dirty="0">
                          <a:effectLst/>
                        </a:rPr>
                        <a:t>火速前来留下名字</a:t>
                      </a:r>
                      <a:endParaRPr lang="zh-CN" altLang="en-US" sz="1600" b="0" i="0" u="none" strike="noStrike" dirty="0">
                        <a:solidFill>
                          <a:srgbClr val="000000"/>
                        </a:solidFill>
                        <a:effectLst/>
                        <a:latin typeface="等线" panose="02010600030101010101" pitchFamily="2" charset="-122"/>
                        <a:ea typeface="等线" panose="02010600030101010101" pitchFamily="2" charset="-122"/>
                      </a:endParaRPr>
                    </a:p>
                  </a:txBody>
                  <a:tcPr marL="5780" marR="5780" marT="578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9E7E7"/>
                    </a:solidFill>
                  </a:tcPr>
                </a:tc>
                <a:tc>
                  <a:txBody>
                    <a:bodyPr/>
                    <a:lstStyle/>
                    <a:p>
                      <a:pPr algn="l" fontAlgn="ctr"/>
                      <a:r>
                        <a:rPr lang="zh-CN" altLang="en-US" sz="1600" u="none" strike="noStrike" dirty="0">
                          <a:effectLst/>
                        </a:rPr>
                        <a:t>弹幕利益</a:t>
                      </a:r>
                      <a:endParaRPr lang="zh-CN" altLang="en-US" sz="1600" b="0" i="0" u="none" strike="noStrike" dirty="0">
                        <a:solidFill>
                          <a:srgbClr val="000000"/>
                        </a:solidFill>
                        <a:effectLst/>
                        <a:latin typeface="等线" panose="02010600030101010101" pitchFamily="2" charset="-122"/>
                        <a:ea typeface="等线" panose="02010600030101010101" pitchFamily="2" charset="-122"/>
                      </a:endParaRPr>
                    </a:p>
                  </a:txBody>
                  <a:tcPr marL="5780" marR="5780" marT="578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9E7E7"/>
                    </a:solidFill>
                  </a:tcPr>
                </a:tc>
                <a:extLst>
                  <a:ext uri="{0D108BD9-81ED-4DB2-BD59-A6C34878D82A}">
                    <a16:rowId xmlns:a16="http://schemas.microsoft.com/office/drawing/2014/main" val="3734800235"/>
                  </a:ext>
                </a:extLst>
              </a:tr>
              <a:tr h="276849">
                <a:tc>
                  <a:txBody>
                    <a:bodyPr/>
                    <a:lstStyle/>
                    <a:p>
                      <a:pPr algn="ctr" fontAlgn="ctr"/>
                      <a:r>
                        <a:rPr lang="zh-CN" altLang="en-US" sz="1600" u="none" strike="noStrike" dirty="0">
                          <a:effectLst/>
                        </a:rPr>
                        <a:t>猴子</a:t>
                      </a:r>
                      <a:endParaRPr lang="zh-CN" altLang="en-US" sz="1600" b="0" i="0" u="none" strike="noStrike" dirty="0">
                        <a:solidFill>
                          <a:srgbClr val="000000"/>
                        </a:solidFill>
                        <a:effectLst/>
                        <a:latin typeface="等线" panose="02010600030101010101" pitchFamily="2" charset="-122"/>
                        <a:ea typeface="等线" panose="02010600030101010101" pitchFamily="2" charset="-122"/>
                      </a:endParaRPr>
                    </a:p>
                  </a:txBody>
                  <a:tcPr marL="5780" marR="5780" marT="578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2CECE"/>
                    </a:solidFill>
                  </a:tcPr>
                </a:tc>
                <a:tc>
                  <a:txBody>
                    <a:bodyPr/>
                    <a:lstStyle/>
                    <a:p>
                      <a:pPr algn="ctr" fontAlgn="ctr"/>
                      <a:r>
                        <a:rPr lang="en-US" altLang="zh-CN" sz="1600" u="none" strike="noStrike" dirty="0">
                          <a:effectLst/>
                        </a:rPr>
                        <a:t>320</a:t>
                      </a:r>
                      <a:endParaRPr lang="en-US" altLang="zh-CN" sz="1600" b="0" i="0" u="none" strike="noStrike" dirty="0">
                        <a:solidFill>
                          <a:srgbClr val="000000"/>
                        </a:solidFill>
                        <a:effectLst/>
                        <a:latin typeface="等线" panose="02010600030101010101" pitchFamily="2" charset="-122"/>
                        <a:ea typeface="等线" panose="02010600030101010101" pitchFamily="2" charset="-122"/>
                      </a:endParaRPr>
                    </a:p>
                  </a:txBody>
                  <a:tcPr marL="5780" marR="5780" marT="578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2CECE"/>
                    </a:solidFill>
                  </a:tcPr>
                </a:tc>
                <a:tc>
                  <a:txBody>
                    <a:bodyPr/>
                    <a:lstStyle/>
                    <a:p>
                      <a:pPr algn="ctr" fontAlgn="ctr"/>
                      <a:r>
                        <a:rPr lang="en-US" altLang="zh-CN" sz="1600" u="none" strike="noStrike" dirty="0">
                          <a:effectLst/>
                        </a:rPr>
                        <a:t>0.26%</a:t>
                      </a:r>
                      <a:endParaRPr lang="en-US" altLang="zh-CN" sz="1600" b="0" i="0" u="none" strike="noStrike" dirty="0">
                        <a:solidFill>
                          <a:srgbClr val="000000"/>
                        </a:solidFill>
                        <a:effectLst/>
                        <a:latin typeface="等线" panose="02010600030101010101" pitchFamily="2" charset="-122"/>
                        <a:ea typeface="等线" panose="02010600030101010101" pitchFamily="2" charset="-122"/>
                      </a:endParaRPr>
                    </a:p>
                  </a:txBody>
                  <a:tcPr marL="5780" marR="5780" marT="578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2CECE"/>
                    </a:solidFill>
                  </a:tcPr>
                </a:tc>
                <a:tc>
                  <a:txBody>
                    <a:bodyPr/>
                    <a:lstStyle/>
                    <a:p>
                      <a:pPr algn="l" fontAlgn="ctr"/>
                      <a:r>
                        <a:rPr lang="zh-CN" altLang="en-US" sz="1600" u="none" strike="noStrike" dirty="0">
                          <a:effectLst/>
                        </a:rPr>
                        <a:t>你是猴子搬来的救兵吗</a:t>
                      </a:r>
                      <a:endParaRPr lang="zh-CN" altLang="en-US" sz="1600" b="0" i="0" u="none" strike="noStrike" dirty="0">
                        <a:solidFill>
                          <a:srgbClr val="000000"/>
                        </a:solidFill>
                        <a:effectLst/>
                        <a:latin typeface="等线" panose="02010600030101010101" pitchFamily="2" charset="-122"/>
                        <a:ea typeface="等线" panose="02010600030101010101" pitchFamily="2" charset="-122"/>
                      </a:endParaRPr>
                    </a:p>
                  </a:txBody>
                  <a:tcPr marL="5780" marR="5780" marT="578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2CECE"/>
                    </a:solidFill>
                  </a:tcPr>
                </a:tc>
                <a:tc>
                  <a:txBody>
                    <a:bodyPr/>
                    <a:lstStyle/>
                    <a:p>
                      <a:pPr algn="l" fontAlgn="ctr"/>
                      <a:r>
                        <a:rPr lang="zh-CN" altLang="en-US" sz="1600" u="none" strike="noStrike" dirty="0">
                          <a:effectLst/>
                        </a:rPr>
                        <a:t>西游记语录</a:t>
                      </a:r>
                      <a:endParaRPr lang="zh-CN" altLang="en-US" sz="1600" b="0" i="0" u="none" strike="noStrike" dirty="0">
                        <a:solidFill>
                          <a:srgbClr val="000000"/>
                        </a:solidFill>
                        <a:effectLst/>
                        <a:latin typeface="等线" panose="02010600030101010101" pitchFamily="2" charset="-122"/>
                        <a:ea typeface="等线" panose="02010600030101010101" pitchFamily="2" charset="-122"/>
                      </a:endParaRPr>
                    </a:p>
                  </a:txBody>
                  <a:tcPr marL="5780" marR="5780" marT="578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2CECE"/>
                    </a:solidFill>
                  </a:tcPr>
                </a:tc>
                <a:extLst>
                  <a:ext uri="{0D108BD9-81ED-4DB2-BD59-A6C34878D82A}">
                    <a16:rowId xmlns:a16="http://schemas.microsoft.com/office/drawing/2014/main" val="2296890744"/>
                  </a:ext>
                </a:extLst>
              </a:tr>
              <a:tr h="548787">
                <a:tc>
                  <a:txBody>
                    <a:bodyPr/>
                    <a:lstStyle/>
                    <a:p>
                      <a:pPr algn="ctr" fontAlgn="ctr"/>
                      <a:r>
                        <a:rPr lang="zh-CN" altLang="en-US" sz="1600" u="none" strike="noStrike" dirty="0">
                          <a:effectLst/>
                        </a:rPr>
                        <a:t>章口就莱</a:t>
                      </a:r>
                      <a:endParaRPr lang="zh-CN" altLang="en-US" sz="1600" b="0" i="0" u="none" strike="noStrike" dirty="0">
                        <a:solidFill>
                          <a:srgbClr val="000000"/>
                        </a:solidFill>
                        <a:effectLst/>
                        <a:latin typeface="等线" panose="02010600030101010101" pitchFamily="2" charset="-122"/>
                        <a:ea typeface="等线" panose="02010600030101010101" pitchFamily="2" charset="-122"/>
                      </a:endParaRPr>
                    </a:p>
                  </a:txBody>
                  <a:tcPr marL="5780" marR="5780" marT="578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9E7E7"/>
                    </a:solidFill>
                  </a:tcPr>
                </a:tc>
                <a:tc>
                  <a:txBody>
                    <a:bodyPr/>
                    <a:lstStyle/>
                    <a:p>
                      <a:pPr algn="ctr" fontAlgn="ctr"/>
                      <a:r>
                        <a:rPr lang="en-US" altLang="zh-CN" sz="1600" u="none" strike="noStrike">
                          <a:effectLst/>
                        </a:rPr>
                        <a:t>283</a:t>
                      </a:r>
                      <a:endParaRPr lang="en-US" altLang="zh-CN" sz="1600" b="0" i="0" u="none" strike="noStrike">
                        <a:solidFill>
                          <a:srgbClr val="000000"/>
                        </a:solidFill>
                        <a:effectLst/>
                        <a:latin typeface="等线" panose="02010600030101010101" pitchFamily="2" charset="-122"/>
                        <a:ea typeface="等线" panose="02010600030101010101" pitchFamily="2" charset="-122"/>
                      </a:endParaRPr>
                    </a:p>
                  </a:txBody>
                  <a:tcPr marL="5780" marR="5780" marT="578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9E7E7"/>
                    </a:solidFill>
                  </a:tcPr>
                </a:tc>
                <a:tc>
                  <a:txBody>
                    <a:bodyPr/>
                    <a:lstStyle/>
                    <a:p>
                      <a:pPr algn="ctr" fontAlgn="ctr"/>
                      <a:r>
                        <a:rPr lang="en-US" altLang="zh-CN" sz="1600" u="none" strike="noStrike" dirty="0">
                          <a:effectLst/>
                        </a:rPr>
                        <a:t>0.45%</a:t>
                      </a:r>
                      <a:endParaRPr lang="en-US" altLang="zh-CN" sz="1600" b="0" i="0" u="none" strike="noStrike" dirty="0">
                        <a:solidFill>
                          <a:srgbClr val="000000"/>
                        </a:solidFill>
                        <a:effectLst/>
                        <a:latin typeface="等线" panose="02010600030101010101" pitchFamily="2" charset="-122"/>
                        <a:ea typeface="等线" panose="02010600030101010101" pitchFamily="2" charset="-122"/>
                      </a:endParaRPr>
                    </a:p>
                  </a:txBody>
                  <a:tcPr marL="5780" marR="5780" marT="578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9E7E7"/>
                    </a:solidFill>
                  </a:tcPr>
                </a:tc>
                <a:tc>
                  <a:txBody>
                    <a:bodyPr/>
                    <a:lstStyle/>
                    <a:p>
                      <a:pPr algn="l" fontAlgn="ctr"/>
                      <a:r>
                        <a:rPr lang="zh-CN" altLang="en-US" sz="1600" u="none" strike="noStrike" dirty="0">
                          <a:effectLst/>
                        </a:rPr>
                        <a:t>章金莱名字的变体，表示六小龄童经常乱说话，章口就莱</a:t>
                      </a:r>
                      <a:endParaRPr lang="zh-CN" altLang="en-US" sz="1600" b="0" i="0" u="none" strike="noStrike" dirty="0">
                        <a:solidFill>
                          <a:srgbClr val="000000"/>
                        </a:solidFill>
                        <a:effectLst/>
                        <a:latin typeface="等线" panose="02010600030101010101" pitchFamily="2" charset="-122"/>
                        <a:ea typeface="等线" panose="02010600030101010101" pitchFamily="2" charset="-122"/>
                      </a:endParaRPr>
                    </a:p>
                  </a:txBody>
                  <a:tcPr marL="5780" marR="5780" marT="578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9E7E7"/>
                    </a:solidFill>
                  </a:tcPr>
                </a:tc>
                <a:tc>
                  <a:txBody>
                    <a:bodyPr/>
                    <a:lstStyle/>
                    <a:p>
                      <a:pPr algn="l" fontAlgn="ctr"/>
                      <a:r>
                        <a:rPr lang="zh-CN" altLang="en-US" sz="1600" u="none" strike="noStrike" dirty="0">
                          <a:effectLst/>
                        </a:rPr>
                        <a:t>多网站流传</a:t>
                      </a:r>
                      <a:endParaRPr lang="zh-CN" altLang="en-US" sz="1600" b="0" i="0" u="none" strike="noStrike" dirty="0">
                        <a:solidFill>
                          <a:srgbClr val="000000"/>
                        </a:solidFill>
                        <a:effectLst/>
                        <a:latin typeface="等线" panose="02010600030101010101" pitchFamily="2" charset="-122"/>
                        <a:ea typeface="等线" panose="02010600030101010101" pitchFamily="2" charset="-122"/>
                      </a:endParaRPr>
                    </a:p>
                  </a:txBody>
                  <a:tcPr marL="5780" marR="5780" marT="578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9E7E7"/>
                    </a:solidFill>
                  </a:tcPr>
                </a:tc>
                <a:extLst>
                  <a:ext uri="{0D108BD9-81ED-4DB2-BD59-A6C34878D82A}">
                    <a16:rowId xmlns:a16="http://schemas.microsoft.com/office/drawing/2014/main" val="1533606670"/>
                  </a:ext>
                </a:extLst>
              </a:tr>
              <a:tr h="346874">
                <a:tc>
                  <a:txBody>
                    <a:bodyPr/>
                    <a:lstStyle/>
                    <a:p>
                      <a:pPr algn="ctr" fontAlgn="ctr"/>
                      <a:r>
                        <a:rPr lang="zh-CN" altLang="en-US" sz="1600" u="none" strike="noStrike" dirty="0">
                          <a:effectLst/>
                        </a:rPr>
                        <a:t>六小龄童</a:t>
                      </a:r>
                      <a:endParaRPr lang="zh-CN" altLang="en-US" sz="1600" b="0" i="0" u="none" strike="noStrike" dirty="0">
                        <a:solidFill>
                          <a:srgbClr val="000000"/>
                        </a:solidFill>
                        <a:effectLst/>
                        <a:latin typeface="等线" panose="02010600030101010101" pitchFamily="2" charset="-122"/>
                        <a:ea typeface="等线" panose="02010600030101010101" pitchFamily="2" charset="-122"/>
                      </a:endParaRPr>
                    </a:p>
                  </a:txBody>
                  <a:tcPr marL="5780" marR="5780" marT="578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2CECE"/>
                    </a:solidFill>
                  </a:tcPr>
                </a:tc>
                <a:tc>
                  <a:txBody>
                    <a:bodyPr/>
                    <a:lstStyle/>
                    <a:p>
                      <a:pPr algn="ctr" fontAlgn="ctr"/>
                      <a:r>
                        <a:rPr lang="en-US" altLang="zh-CN" sz="1600" u="none" strike="noStrike" dirty="0">
                          <a:effectLst/>
                        </a:rPr>
                        <a:t>279</a:t>
                      </a:r>
                      <a:endParaRPr lang="en-US" altLang="zh-CN" sz="1600" b="0" i="0" u="none" strike="noStrike" dirty="0">
                        <a:solidFill>
                          <a:srgbClr val="000000"/>
                        </a:solidFill>
                        <a:effectLst/>
                        <a:latin typeface="等线" panose="02010600030101010101" pitchFamily="2" charset="-122"/>
                        <a:ea typeface="等线" panose="02010600030101010101" pitchFamily="2" charset="-122"/>
                      </a:endParaRPr>
                    </a:p>
                  </a:txBody>
                  <a:tcPr marL="5780" marR="5780" marT="578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2CECE"/>
                    </a:solidFill>
                  </a:tcPr>
                </a:tc>
                <a:tc>
                  <a:txBody>
                    <a:bodyPr/>
                    <a:lstStyle/>
                    <a:p>
                      <a:pPr algn="ctr" fontAlgn="ctr"/>
                      <a:r>
                        <a:rPr lang="en-US" altLang="zh-CN" sz="1600" u="none" strike="noStrike" dirty="0">
                          <a:effectLst/>
                        </a:rPr>
                        <a:t>0.45%</a:t>
                      </a:r>
                      <a:endParaRPr lang="en-US" altLang="zh-CN" sz="1600" b="0" i="0" u="none" strike="noStrike" dirty="0">
                        <a:solidFill>
                          <a:srgbClr val="000000"/>
                        </a:solidFill>
                        <a:effectLst/>
                        <a:latin typeface="等线" panose="02010600030101010101" pitchFamily="2" charset="-122"/>
                        <a:ea typeface="等线" panose="02010600030101010101" pitchFamily="2" charset="-122"/>
                      </a:endParaRPr>
                    </a:p>
                  </a:txBody>
                  <a:tcPr marL="5780" marR="5780" marT="578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2CECE"/>
                    </a:solidFill>
                  </a:tcPr>
                </a:tc>
                <a:tc>
                  <a:txBody>
                    <a:bodyPr/>
                    <a:lstStyle/>
                    <a:p>
                      <a:pPr algn="l" fontAlgn="ctr"/>
                      <a:r>
                        <a:rPr lang="zh-CN" altLang="en-US" sz="1600" u="none" strike="noStrike" dirty="0">
                          <a:effectLst/>
                        </a:rPr>
                        <a:t>六小龄童原名</a:t>
                      </a:r>
                      <a:endParaRPr lang="zh-CN" altLang="en-US" sz="1600" b="0" i="0" u="none" strike="noStrike" dirty="0">
                        <a:solidFill>
                          <a:srgbClr val="000000"/>
                        </a:solidFill>
                        <a:effectLst/>
                        <a:latin typeface="等线" panose="02010600030101010101" pitchFamily="2" charset="-122"/>
                        <a:ea typeface="等线" panose="02010600030101010101" pitchFamily="2" charset="-122"/>
                      </a:endParaRPr>
                    </a:p>
                  </a:txBody>
                  <a:tcPr marL="5780" marR="5780" marT="578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2CECE"/>
                    </a:solidFill>
                  </a:tcPr>
                </a:tc>
                <a:tc>
                  <a:txBody>
                    <a:bodyPr/>
                    <a:lstStyle/>
                    <a:p>
                      <a:endParaRPr lang="zh-CN" altLang="en-US" sz="2400" dirty="0"/>
                    </a:p>
                  </a:txBody>
                  <a:tcPr marL="5780" marR="5780" marT="578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2CECE"/>
                    </a:solidFill>
                  </a:tcPr>
                </a:tc>
                <a:extLst>
                  <a:ext uri="{0D108BD9-81ED-4DB2-BD59-A6C34878D82A}">
                    <a16:rowId xmlns:a16="http://schemas.microsoft.com/office/drawing/2014/main" val="1594046221"/>
                  </a:ext>
                </a:extLst>
              </a:tr>
              <a:tr h="346874">
                <a:tc>
                  <a:txBody>
                    <a:bodyPr/>
                    <a:lstStyle/>
                    <a:p>
                      <a:pPr algn="ctr" fontAlgn="ctr"/>
                      <a:r>
                        <a:rPr lang="zh-CN" altLang="en-US" sz="1600" u="none" strike="noStrike" dirty="0">
                          <a:effectLst/>
                        </a:rPr>
                        <a:t>谢罪警告</a:t>
                      </a:r>
                      <a:endParaRPr lang="zh-CN" altLang="en-US" sz="1600" b="0" i="0" u="none" strike="noStrike" dirty="0">
                        <a:solidFill>
                          <a:srgbClr val="000000"/>
                        </a:solidFill>
                        <a:effectLst/>
                        <a:latin typeface="等线" panose="02010600030101010101" pitchFamily="2" charset="-122"/>
                        <a:ea typeface="等线" panose="02010600030101010101" pitchFamily="2" charset="-122"/>
                      </a:endParaRPr>
                    </a:p>
                  </a:txBody>
                  <a:tcPr marL="5780" marR="5780" marT="578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9E7E7"/>
                    </a:solidFill>
                  </a:tcPr>
                </a:tc>
                <a:tc>
                  <a:txBody>
                    <a:bodyPr/>
                    <a:lstStyle/>
                    <a:p>
                      <a:pPr algn="ctr" fontAlgn="ctr"/>
                      <a:r>
                        <a:rPr lang="en-US" altLang="zh-CN" sz="1600" u="none" strike="noStrike" dirty="0">
                          <a:effectLst/>
                        </a:rPr>
                        <a:t>257</a:t>
                      </a:r>
                      <a:endParaRPr lang="en-US" altLang="zh-CN" sz="1600" b="0" i="0" u="none" strike="noStrike" dirty="0">
                        <a:solidFill>
                          <a:srgbClr val="000000"/>
                        </a:solidFill>
                        <a:effectLst/>
                        <a:latin typeface="等线" panose="02010600030101010101" pitchFamily="2" charset="-122"/>
                        <a:ea typeface="等线" panose="02010600030101010101" pitchFamily="2" charset="-122"/>
                      </a:endParaRPr>
                    </a:p>
                  </a:txBody>
                  <a:tcPr marL="5780" marR="5780" marT="578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9E7E7"/>
                    </a:solidFill>
                  </a:tcPr>
                </a:tc>
                <a:tc>
                  <a:txBody>
                    <a:bodyPr/>
                    <a:lstStyle/>
                    <a:p>
                      <a:pPr algn="ctr" fontAlgn="ctr"/>
                      <a:r>
                        <a:rPr lang="en-US" altLang="zh-CN" sz="1600" u="none" strike="noStrike" dirty="0">
                          <a:effectLst/>
                        </a:rPr>
                        <a:t>0.41%</a:t>
                      </a:r>
                      <a:endParaRPr lang="en-US" altLang="zh-CN" sz="1600" b="0" i="0" u="none" strike="noStrike" dirty="0">
                        <a:solidFill>
                          <a:srgbClr val="000000"/>
                        </a:solidFill>
                        <a:effectLst/>
                        <a:latin typeface="等线" panose="02010600030101010101" pitchFamily="2" charset="-122"/>
                        <a:ea typeface="等线" panose="02010600030101010101" pitchFamily="2" charset="-122"/>
                      </a:endParaRPr>
                    </a:p>
                  </a:txBody>
                  <a:tcPr marL="5780" marR="5780" marT="578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9E7E7"/>
                    </a:solidFill>
                  </a:tcPr>
                </a:tc>
                <a:tc>
                  <a:txBody>
                    <a:bodyPr/>
                    <a:lstStyle/>
                    <a:p>
                      <a:pPr algn="l" fontAlgn="ctr"/>
                      <a:r>
                        <a:rPr lang="zh-CN" altLang="en-US" sz="1600" u="none" strike="noStrike" dirty="0">
                          <a:effectLst/>
                        </a:rPr>
                        <a:t>向全国人民谢罪</a:t>
                      </a:r>
                      <a:r>
                        <a:rPr lang="en-US" altLang="zh-CN" sz="1600" u="none" strike="noStrike" dirty="0">
                          <a:effectLst/>
                        </a:rPr>
                        <a:t>+</a:t>
                      </a:r>
                      <a:r>
                        <a:rPr lang="zh-CN" altLang="en-US" sz="1600" u="none" strike="noStrike" dirty="0">
                          <a:effectLst/>
                        </a:rPr>
                        <a:t>真香警告</a:t>
                      </a:r>
                      <a:endParaRPr lang="zh-CN" altLang="en-US" sz="1600" b="0" i="0" u="none" strike="noStrike" dirty="0">
                        <a:solidFill>
                          <a:srgbClr val="000000"/>
                        </a:solidFill>
                        <a:effectLst/>
                        <a:latin typeface="等线" panose="02010600030101010101" pitchFamily="2" charset="-122"/>
                        <a:ea typeface="等线" panose="02010600030101010101" pitchFamily="2" charset="-122"/>
                      </a:endParaRPr>
                    </a:p>
                  </a:txBody>
                  <a:tcPr marL="5780" marR="5780" marT="578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9E7E7"/>
                    </a:solidFill>
                  </a:tcPr>
                </a:tc>
                <a:tc>
                  <a:txBody>
                    <a:bodyPr/>
                    <a:lstStyle/>
                    <a:p>
                      <a:endParaRPr lang="zh-CN" altLang="en-US" sz="2400" dirty="0"/>
                    </a:p>
                  </a:txBody>
                  <a:tcPr marL="5780" marR="5780" marT="578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9E7E7"/>
                    </a:solidFill>
                  </a:tcPr>
                </a:tc>
                <a:extLst>
                  <a:ext uri="{0D108BD9-81ED-4DB2-BD59-A6C34878D82A}">
                    <a16:rowId xmlns:a16="http://schemas.microsoft.com/office/drawing/2014/main" val="1820641923"/>
                  </a:ext>
                </a:extLst>
              </a:tr>
            </a:tbl>
          </a:graphicData>
        </a:graphic>
      </p:graphicFrame>
      <p:sp>
        <p:nvSpPr>
          <p:cNvPr id="36" name="文本框 35">
            <a:extLst>
              <a:ext uri="{FF2B5EF4-FFF2-40B4-BE49-F238E27FC236}">
                <a16:creationId xmlns:a16="http://schemas.microsoft.com/office/drawing/2014/main" id="{205DC3B4-F1A1-45A0-BC9A-EDB86145AA01}"/>
              </a:ext>
            </a:extLst>
          </p:cNvPr>
          <p:cNvSpPr txBox="1"/>
          <p:nvPr/>
        </p:nvSpPr>
        <p:spPr>
          <a:xfrm>
            <a:off x="4668488" y="6279749"/>
            <a:ext cx="2852064" cy="338554"/>
          </a:xfrm>
          <a:prstGeom prst="rect">
            <a:avLst/>
          </a:prstGeom>
          <a:noFill/>
        </p:spPr>
        <p:txBody>
          <a:bodyPr wrap="none" rtlCol="0">
            <a:spAutoFit/>
          </a:bodyPr>
          <a:lstStyle/>
          <a:p>
            <a:pPr algn="ctr"/>
            <a:r>
              <a:rPr lang="zh-CN" altLang="en-US" sz="1600" dirty="0">
                <a:solidFill>
                  <a:schemeClr val="bg1">
                    <a:lumMod val="50000"/>
                  </a:schemeClr>
                </a:solidFill>
              </a:rPr>
              <a:t>图表：出现次数最多的关键词</a:t>
            </a:r>
          </a:p>
        </p:txBody>
      </p:sp>
      <p:sp>
        <p:nvSpPr>
          <p:cNvPr id="38" name="矩形 37">
            <a:extLst>
              <a:ext uri="{FF2B5EF4-FFF2-40B4-BE49-F238E27FC236}">
                <a16:creationId xmlns:a16="http://schemas.microsoft.com/office/drawing/2014/main" id="{75F8DD33-7247-4841-ADD4-3BDA26CB7603}"/>
              </a:ext>
            </a:extLst>
          </p:cNvPr>
          <p:cNvSpPr/>
          <p:nvPr/>
        </p:nvSpPr>
        <p:spPr>
          <a:xfrm>
            <a:off x="1238931" y="437235"/>
            <a:ext cx="7109639" cy="646331"/>
          </a:xfrm>
          <a:prstGeom prst="rect">
            <a:avLst/>
          </a:prstGeom>
        </p:spPr>
        <p:txBody>
          <a:bodyPr wrap="none">
            <a:spAutoFit/>
          </a:bodyPr>
          <a:lstStyle/>
          <a:p>
            <a:r>
              <a:rPr lang="zh-CN" altLang="en-US" sz="3600" b="1" dirty="0">
                <a:solidFill>
                  <a:srgbClr val="24ADE7"/>
                </a:solidFill>
              </a:rPr>
              <a:t>弹幕数据文本分析：词频统计结果</a:t>
            </a:r>
          </a:p>
        </p:txBody>
      </p:sp>
      <p:grpSp>
        <p:nvGrpSpPr>
          <p:cNvPr id="39" name="组合 38">
            <a:extLst>
              <a:ext uri="{FF2B5EF4-FFF2-40B4-BE49-F238E27FC236}">
                <a16:creationId xmlns:a16="http://schemas.microsoft.com/office/drawing/2014/main" id="{5F0B4D16-F32D-49E7-B2A9-B3E76B163A2A}"/>
              </a:ext>
            </a:extLst>
          </p:cNvPr>
          <p:cNvGrpSpPr>
            <a:grpSpLocks noChangeAspect="1"/>
          </p:cNvGrpSpPr>
          <p:nvPr/>
        </p:nvGrpSpPr>
        <p:grpSpPr>
          <a:xfrm rot="1202316">
            <a:off x="508064" y="392124"/>
            <a:ext cx="624859" cy="662044"/>
            <a:chOff x="3282968" y="1537624"/>
            <a:chExt cx="3236238" cy="3428823"/>
          </a:xfrm>
          <a:solidFill>
            <a:srgbClr val="24ADE7"/>
          </a:solidFill>
        </p:grpSpPr>
        <p:sp>
          <p:nvSpPr>
            <p:cNvPr id="41" name="任意多边形: 形状 40">
              <a:extLst>
                <a:ext uri="{FF2B5EF4-FFF2-40B4-BE49-F238E27FC236}">
                  <a16:creationId xmlns:a16="http://schemas.microsoft.com/office/drawing/2014/main" id="{03B34CCB-0A1C-40F7-8F93-38178F720702}"/>
                </a:ext>
              </a:extLst>
            </p:cNvPr>
            <p:cNvSpPr/>
            <p:nvPr/>
          </p:nvSpPr>
          <p:spPr>
            <a:xfrm rot="20390578">
              <a:off x="3282968" y="2192361"/>
              <a:ext cx="3236238" cy="2393027"/>
            </a:xfrm>
            <a:custGeom>
              <a:avLst/>
              <a:gdLst>
                <a:gd name="connsiteX0" fmla="*/ 2762205 w 3236238"/>
                <a:gd name="connsiteY0" fmla="*/ 314424 h 2411827"/>
                <a:gd name="connsiteX1" fmla="*/ 2698575 w 3236238"/>
                <a:gd name="connsiteY1" fmla="*/ 301578 h 2411827"/>
                <a:gd name="connsiteX2" fmla="*/ 537666 w 3236238"/>
                <a:gd name="connsiteY2" fmla="*/ 301578 h 2411827"/>
                <a:gd name="connsiteX3" fmla="*/ 374198 w 3236238"/>
                <a:gd name="connsiteY3" fmla="*/ 465046 h 2411827"/>
                <a:gd name="connsiteX4" fmla="*/ 374197 w 3236238"/>
                <a:gd name="connsiteY4" fmla="*/ 1946779 h 2411827"/>
                <a:gd name="connsiteX5" fmla="*/ 537665 w 3236238"/>
                <a:gd name="connsiteY5" fmla="*/ 2110248 h 2411827"/>
                <a:gd name="connsiteX6" fmla="*/ 2698576 w 3236238"/>
                <a:gd name="connsiteY6" fmla="*/ 2110248 h 2411827"/>
                <a:gd name="connsiteX7" fmla="*/ 2862044 w 3236238"/>
                <a:gd name="connsiteY7" fmla="*/ 1946780 h 2411827"/>
                <a:gd name="connsiteX8" fmla="*/ 2862043 w 3236238"/>
                <a:gd name="connsiteY8" fmla="*/ 465045 h 2411827"/>
                <a:gd name="connsiteX9" fmla="*/ 2762205 w 3236238"/>
                <a:gd name="connsiteY9" fmla="*/ 314424 h 2411827"/>
                <a:gd name="connsiteX10" fmla="*/ 2909652 w 3236238"/>
                <a:gd name="connsiteY10" fmla="*/ 42021 h 2411827"/>
                <a:gd name="connsiteX11" fmla="*/ 3236238 w 3236238"/>
                <a:gd name="connsiteY11" fmla="*/ 534726 h 2411827"/>
                <a:gd name="connsiteX12" fmla="*/ 3236238 w 3236238"/>
                <a:gd name="connsiteY12" fmla="*/ 1877101 h 2411827"/>
                <a:gd name="connsiteX13" fmla="*/ 2701512 w 3236238"/>
                <a:gd name="connsiteY13" fmla="*/ 2411827 h 2411827"/>
                <a:gd name="connsiteX14" fmla="*/ 534726 w 3236238"/>
                <a:gd name="connsiteY14" fmla="*/ 2411827 h 2411827"/>
                <a:gd name="connsiteX15" fmla="*/ 0 w 3236238"/>
                <a:gd name="connsiteY15" fmla="*/ 1877101 h 2411827"/>
                <a:gd name="connsiteX16" fmla="*/ 0 w 3236238"/>
                <a:gd name="connsiteY16" fmla="*/ 534726 h 2411827"/>
                <a:gd name="connsiteX17" fmla="*/ 534726 w 3236238"/>
                <a:gd name="connsiteY17" fmla="*/ 0 h 2411827"/>
                <a:gd name="connsiteX18" fmla="*/ 2701512 w 3236238"/>
                <a:gd name="connsiteY18" fmla="*/ 0 h 2411827"/>
                <a:gd name="connsiteX19" fmla="*/ 2909652 w 3236238"/>
                <a:gd name="connsiteY19" fmla="*/ 42021 h 2411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236238" h="2411827">
                  <a:moveTo>
                    <a:pt x="2762205" y="314424"/>
                  </a:moveTo>
                  <a:cubicBezTo>
                    <a:pt x="2742648" y="306152"/>
                    <a:pt x="2721146" y="301578"/>
                    <a:pt x="2698575" y="301578"/>
                  </a:cubicBezTo>
                  <a:lnTo>
                    <a:pt x="537666" y="301578"/>
                  </a:lnTo>
                  <a:cubicBezTo>
                    <a:pt x="447384" y="301578"/>
                    <a:pt x="374197" y="374764"/>
                    <a:pt x="374198" y="465046"/>
                  </a:cubicBezTo>
                  <a:lnTo>
                    <a:pt x="374197" y="1946779"/>
                  </a:lnTo>
                  <a:cubicBezTo>
                    <a:pt x="374198" y="2037061"/>
                    <a:pt x="447384" y="2110247"/>
                    <a:pt x="537665" y="2110248"/>
                  </a:cubicBezTo>
                  <a:lnTo>
                    <a:pt x="2698576" y="2110248"/>
                  </a:lnTo>
                  <a:cubicBezTo>
                    <a:pt x="2788856" y="2110247"/>
                    <a:pt x="2862044" y="2037061"/>
                    <a:pt x="2862044" y="1946780"/>
                  </a:cubicBezTo>
                  <a:lnTo>
                    <a:pt x="2862043" y="465045"/>
                  </a:lnTo>
                  <a:cubicBezTo>
                    <a:pt x="2862043" y="397335"/>
                    <a:pt x="2820876" y="339239"/>
                    <a:pt x="2762205" y="314424"/>
                  </a:cubicBezTo>
                  <a:close/>
                  <a:moveTo>
                    <a:pt x="2909652" y="42021"/>
                  </a:moveTo>
                  <a:cubicBezTo>
                    <a:pt x="3101573" y="123197"/>
                    <a:pt x="3236238" y="313235"/>
                    <a:pt x="3236238" y="534726"/>
                  </a:cubicBezTo>
                  <a:lnTo>
                    <a:pt x="3236238" y="1877101"/>
                  </a:lnTo>
                  <a:cubicBezTo>
                    <a:pt x="3236238" y="2172422"/>
                    <a:pt x="2996833" y="2411827"/>
                    <a:pt x="2701512" y="2411827"/>
                  </a:cubicBezTo>
                  <a:lnTo>
                    <a:pt x="534726" y="2411827"/>
                  </a:lnTo>
                  <a:cubicBezTo>
                    <a:pt x="239405" y="2411827"/>
                    <a:pt x="0" y="2172422"/>
                    <a:pt x="0" y="1877101"/>
                  </a:cubicBezTo>
                  <a:lnTo>
                    <a:pt x="0" y="534726"/>
                  </a:lnTo>
                  <a:cubicBezTo>
                    <a:pt x="0" y="239405"/>
                    <a:pt x="239405" y="0"/>
                    <a:pt x="534726" y="0"/>
                  </a:cubicBezTo>
                  <a:lnTo>
                    <a:pt x="2701512" y="0"/>
                  </a:lnTo>
                  <a:cubicBezTo>
                    <a:pt x="2775342" y="0"/>
                    <a:pt x="2845678" y="14963"/>
                    <a:pt x="2909652" y="420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2" name="矩形 41">
              <a:extLst>
                <a:ext uri="{FF2B5EF4-FFF2-40B4-BE49-F238E27FC236}">
                  <a16:creationId xmlns:a16="http://schemas.microsoft.com/office/drawing/2014/main" id="{D200572C-B37C-4098-BE61-96FCFAAC8F0C}"/>
                </a:ext>
              </a:extLst>
            </p:cNvPr>
            <p:cNvSpPr/>
            <p:nvPr/>
          </p:nvSpPr>
          <p:spPr>
            <a:xfrm rot="19745638" flipV="1">
              <a:off x="3848622" y="3249987"/>
              <a:ext cx="703385" cy="26728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a:extLst>
                <a:ext uri="{FF2B5EF4-FFF2-40B4-BE49-F238E27FC236}">
                  <a16:creationId xmlns:a16="http://schemas.microsoft.com/office/drawing/2014/main" id="{12A1EB1A-9B69-4797-BF76-A888BCCBB68A}"/>
                </a:ext>
              </a:extLst>
            </p:cNvPr>
            <p:cNvSpPr/>
            <p:nvPr/>
          </p:nvSpPr>
          <p:spPr>
            <a:xfrm rot="20984414" flipV="1">
              <a:off x="5102837" y="2780784"/>
              <a:ext cx="703385" cy="26728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4" name="组合 43">
              <a:extLst>
                <a:ext uri="{FF2B5EF4-FFF2-40B4-BE49-F238E27FC236}">
                  <a16:creationId xmlns:a16="http://schemas.microsoft.com/office/drawing/2014/main" id="{74CF31AA-F5A4-4F33-96FA-EBED1C767A69}"/>
                </a:ext>
              </a:extLst>
            </p:cNvPr>
            <p:cNvGrpSpPr/>
            <p:nvPr/>
          </p:nvGrpSpPr>
          <p:grpSpPr>
            <a:xfrm>
              <a:off x="4636294" y="3420252"/>
              <a:ext cx="766910" cy="556883"/>
              <a:chOff x="4636294" y="3420252"/>
              <a:chExt cx="766910" cy="556883"/>
            </a:xfrm>
            <a:grpFill/>
          </p:grpSpPr>
          <p:grpSp>
            <p:nvGrpSpPr>
              <p:cNvPr id="53" name="组合 52">
                <a:extLst>
                  <a:ext uri="{FF2B5EF4-FFF2-40B4-BE49-F238E27FC236}">
                    <a16:creationId xmlns:a16="http://schemas.microsoft.com/office/drawing/2014/main" id="{5824686F-63F8-470F-BBAD-9E08272B61A9}"/>
                  </a:ext>
                </a:extLst>
              </p:cNvPr>
              <p:cNvGrpSpPr/>
              <p:nvPr/>
            </p:nvGrpSpPr>
            <p:grpSpPr>
              <a:xfrm>
                <a:off x="4636294" y="3593307"/>
                <a:ext cx="466517" cy="383828"/>
                <a:chOff x="4638675" y="3595688"/>
                <a:chExt cx="466517" cy="383828"/>
              </a:xfrm>
              <a:grpFill/>
            </p:grpSpPr>
            <p:sp>
              <p:nvSpPr>
                <p:cNvPr id="57" name="任意多边形: 形状 56">
                  <a:extLst>
                    <a:ext uri="{FF2B5EF4-FFF2-40B4-BE49-F238E27FC236}">
                      <a16:creationId xmlns:a16="http://schemas.microsoft.com/office/drawing/2014/main" id="{7D31FEB4-0E87-4431-BAAE-B5095103E03C}"/>
                    </a:ext>
                  </a:extLst>
                </p:cNvPr>
                <p:cNvSpPr/>
                <p:nvPr/>
              </p:nvSpPr>
              <p:spPr>
                <a:xfrm>
                  <a:off x="4638675" y="3595688"/>
                  <a:ext cx="466517" cy="383828"/>
                </a:xfrm>
                <a:custGeom>
                  <a:avLst/>
                  <a:gdLst>
                    <a:gd name="connsiteX0" fmla="*/ 0 w 461762"/>
                    <a:gd name="connsiteY0" fmla="*/ 307181 h 383828"/>
                    <a:gd name="connsiteX1" fmla="*/ 176213 w 461762"/>
                    <a:gd name="connsiteY1" fmla="*/ 381000 h 383828"/>
                    <a:gd name="connsiteX2" fmla="*/ 319088 w 461762"/>
                    <a:gd name="connsiteY2" fmla="*/ 359568 h 383828"/>
                    <a:gd name="connsiteX3" fmla="*/ 402431 w 461762"/>
                    <a:gd name="connsiteY3" fmla="*/ 276225 h 383828"/>
                    <a:gd name="connsiteX4" fmla="*/ 433388 w 461762"/>
                    <a:gd name="connsiteY4" fmla="*/ 221456 h 383828"/>
                    <a:gd name="connsiteX5" fmla="*/ 459581 w 461762"/>
                    <a:gd name="connsiteY5" fmla="*/ 150018 h 383828"/>
                    <a:gd name="connsiteX6" fmla="*/ 373856 w 461762"/>
                    <a:gd name="connsiteY6" fmla="*/ 45243 h 383828"/>
                    <a:gd name="connsiteX7" fmla="*/ 352425 w 461762"/>
                    <a:gd name="connsiteY7" fmla="*/ 0 h 383828"/>
                    <a:gd name="connsiteX8" fmla="*/ 352425 w 461762"/>
                    <a:gd name="connsiteY8" fmla="*/ 0 h 383828"/>
                    <a:gd name="connsiteX9" fmla="*/ 330994 w 461762"/>
                    <a:gd name="connsiteY9" fmla="*/ 123825 h 383828"/>
                    <a:gd name="connsiteX10" fmla="*/ 266700 w 461762"/>
                    <a:gd name="connsiteY10" fmla="*/ 221456 h 383828"/>
                    <a:gd name="connsiteX11" fmla="*/ 152400 w 461762"/>
                    <a:gd name="connsiteY11" fmla="*/ 230981 h 383828"/>
                    <a:gd name="connsiteX12" fmla="*/ 78581 w 461762"/>
                    <a:gd name="connsiteY12" fmla="*/ 188118 h 383828"/>
                    <a:gd name="connsiteX0-1" fmla="*/ 0 w 466517"/>
                    <a:gd name="connsiteY0-2" fmla="*/ 307181 h 383828"/>
                    <a:gd name="connsiteX1-3" fmla="*/ 176213 w 466517"/>
                    <a:gd name="connsiteY1-4" fmla="*/ 381000 h 383828"/>
                    <a:gd name="connsiteX2-5" fmla="*/ 319088 w 466517"/>
                    <a:gd name="connsiteY2-6" fmla="*/ 359568 h 383828"/>
                    <a:gd name="connsiteX3-7" fmla="*/ 402431 w 466517"/>
                    <a:gd name="connsiteY3-8" fmla="*/ 276225 h 383828"/>
                    <a:gd name="connsiteX4-9" fmla="*/ 454819 w 466517"/>
                    <a:gd name="connsiteY4-10" fmla="*/ 169069 h 383828"/>
                    <a:gd name="connsiteX5-11" fmla="*/ 459581 w 466517"/>
                    <a:gd name="connsiteY5-12" fmla="*/ 150018 h 383828"/>
                    <a:gd name="connsiteX6-13" fmla="*/ 373856 w 466517"/>
                    <a:gd name="connsiteY6-14" fmla="*/ 45243 h 383828"/>
                    <a:gd name="connsiteX7-15" fmla="*/ 352425 w 466517"/>
                    <a:gd name="connsiteY7-16" fmla="*/ 0 h 383828"/>
                    <a:gd name="connsiteX8-17" fmla="*/ 352425 w 466517"/>
                    <a:gd name="connsiteY8-18" fmla="*/ 0 h 383828"/>
                    <a:gd name="connsiteX9-19" fmla="*/ 330994 w 466517"/>
                    <a:gd name="connsiteY9-20" fmla="*/ 123825 h 383828"/>
                    <a:gd name="connsiteX10-21" fmla="*/ 266700 w 466517"/>
                    <a:gd name="connsiteY10-22" fmla="*/ 221456 h 383828"/>
                    <a:gd name="connsiteX11-23" fmla="*/ 152400 w 466517"/>
                    <a:gd name="connsiteY11-24" fmla="*/ 230981 h 383828"/>
                    <a:gd name="connsiteX12-25" fmla="*/ 78581 w 466517"/>
                    <a:gd name="connsiteY12-26" fmla="*/ 188118 h 383828"/>
                    <a:gd name="connsiteX0-27" fmla="*/ 0 w 466517"/>
                    <a:gd name="connsiteY0-28" fmla="*/ 307181 h 383828"/>
                    <a:gd name="connsiteX1-29" fmla="*/ 176213 w 466517"/>
                    <a:gd name="connsiteY1-30" fmla="*/ 381000 h 383828"/>
                    <a:gd name="connsiteX2-31" fmla="*/ 319088 w 466517"/>
                    <a:gd name="connsiteY2-32" fmla="*/ 359568 h 383828"/>
                    <a:gd name="connsiteX3-33" fmla="*/ 402431 w 466517"/>
                    <a:gd name="connsiteY3-34" fmla="*/ 276225 h 383828"/>
                    <a:gd name="connsiteX4-35" fmla="*/ 454819 w 466517"/>
                    <a:gd name="connsiteY4-36" fmla="*/ 169069 h 383828"/>
                    <a:gd name="connsiteX5-37" fmla="*/ 459581 w 466517"/>
                    <a:gd name="connsiteY5-38" fmla="*/ 150018 h 383828"/>
                    <a:gd name="connsiteX6-39" fmla="*/ 373856 w 466517"/>
                    <a:gd name="connsiteY6-40" fmla="*/ 45243 h 383828"/>
                    <a:gd name="connsiteX7-41" fmla="*/ 352425 w 466517"/>
                    <a:gd name="connsiteY7-42" fmla="*/ 0 h 383828"/>
                    <a:gd name="connsiteX8-43" fmla="*/ 352425 w 466517"/>
                    <a:gd name="connsiteY8-44" fmla="*/ 0 h 383828"/>
                    <a:gd name="connsiteX9-45" fmla="*/ 330994 w 466517"/>
                    <a:gd name="connsiteY9-46" fmla="*/ 123825 h 383828"/>
                    <a:gd name="connsiteX10-47" fmla="*/ 266700 w 466517"/>
                    <a:gd name="connsiteY10-48" fmla="*/ 221456 h 383828"/>
                    <a:gd name="connsiteX11-49" fmla="*/ 152400 w 466517"/>
                    <a:gd name="connsiteY11-50" fmla="*/ 230981 h 383828"/>
                    <a:gd name="connsiteX12-51" fmla="*/ 83344 w 466517"/>
                    <a:gd name="connsiteY12-52" fmla="*/ 204787 h 383828"/>
                    <a:gd name="connsiteX0-53" fmla="*/ 0 w 466517"/>
                    <a:gd name="connsiteY0-54" fmla="*/ 307181 h 383828"/>
                    <a:gd name="connsiteX1-55" fmla="*/ 176213 w 466517"/>
                    <a:gd name="connsiteY1-56" fmla="*/ 381000 h 383828"/>
                    <a:gd name="connsiteX2-57" fmla="*/ 319088 w 466517"/>
                    <a:gd name="connsiteY2-58" fmla="*/ 359568 h 383828"/>
                    <a:gd name="connsiteX3-59" fmla="*/ 402431 w 466517"/>
                    <a:gd name="connsiteY3-60" fmla="*/ 276225 h 383828"/>
                    <a:gd name="connsiteX4-61" fmla="*/ 454819 w 466517"/>
                    <a:gd name="connsiteY4-62" fmla="*/ 169069 h 383828"/>
                    <a:gd name="connsiteX5-63" fmla="*/ 459581 w 466517"/>
                    <a:gd name="connsiteY5-64" fmla="*/ 150018 h 383828"/>
                    <a:gd name="connsiteX6-65" fmla="*/ 373856 w 466517"/>
                    <a:gd name="connsiteY6-66" fmla="*/ 45243 h 383828"/>
                    <a:gd name="connsiteX7-67" fmla="*/ 352425 w 466517"/>
                    <a:gd name="connsiteY7-68" fmla="*/ 0 h 383828"/>
                    <a:gd name="connsiteX8-69" fmla="*/ 352425 w 466517"/>
                    <a:gd name="connsiteY8-70" fmla="*/ 0 h 383828"/>
                    <a:gd name="connsiteX9-71" fmla="*/ 330994 w 466517"/>
                    <a:gd name="connsiteY9-72" fmla="*/ 123825 h 383828"/>
                    <a:gd name="connsiteX10-73" fmla="*/ 266700 w 466517"/>
                    <a:gd name="connsiteY10-74" fmla="*/ 221456 h 383828"/>
                    <a:gd name="connsiteX11-75" fmla="*/ 152400 w 466517"/>
                    <a:gd name="connsiteY11-76" fmla="*/ 230981 h 383828"/>
                    <a:gd name="connsiteX12-77" fmla="*/ 71438 w 466517"/>
                    <a:gd name="connsiteY12-78" fmla="*/ 197643 h 38382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Lst>
                  <a:rect l="l" t="t" r="r" b="b"/>
                  <a:pathLst>
                    <a:path w="466517" h="383828">
                      <a:moveTo>
                        <a:pt x="0" y="307181"/>
                      </a:moveTo>
                      <a:cubicBezTo>
                        <a:pt x="61516" y="339725"/>
                        <a:pt x="123032" y="372269"/>
                        <a:pt x="176213" y="381000"/>
                      </a:cubicBezTo>
                      <a:cubicBezTo>
                        <a:pt x="229394" y="389731"/>
                        <a:pt x="281385" y="377030"/>
                        <a:pt x="319088" y="359568"/>
                      </a:cubicBezTo>
                      <a:cubicBezTo>
                        <a:pt x="356791" y="342106"/>
                        <a:pt x="379809" y="307975"/>
                        <a:pt x="402431" y="276225"/>
                      </a:cubicBezTo>
                      <a:cubicBezTo>
                        <a:pt x="425053" y="244475"/>
                        <a:pt x="445294" y="190103"/>
                        <a:pt x="454819" y="169069"/>
                      </a:cubicBezTo>
                      <a:cubicBezTo>
                        <a:pt x="464344" y="148035"/>
                        <a:pt x="473075" y="170656"/>
                        <a:pt x="459581" y="150018"/>
                      </a:cubicBezTo>
                      <a:cubicBezTo>
                        <a:pt x="446087" y="129380"/>
                        <a:pt x="391715" y="70246"/>
                        <a:pt x="373856" y="45243"/>
                      </a:cubicBezTo>
                      <a:cubicBezTo>
                        <a:pt x="355997" y="20240"/>
                        <a:pt x="352425" y="0"/>
                        <a:pt x="352425" y="0"/>
                      </a:cubicBezTo>
                      <a:lnTo>
                        <a:pt x="352425" y="0"/>
                      </a:lnTo>
                      <a:cubicBezTo>
                        <a:pt x="348853" y="20637"/>
                        <a:pt x="345281" y="86916"/>
                        <a:pt x="330994" y="123825"/>
                      </a:cubicBezTo>
                      <a:cubicBezTo>
                        <a:pt x="316707" y="160734"/>
                        <a:pt x="296466" y="203597"/>
                        <a:pt x="266700" y="221456"/>
                      </a:cubicBezTo>
                      <a:cubicBezTo>
                        <a:pt x="236934" y="239315"/>
                        <a:pt x="184944" y="234950"/>
                        <a:pt x="152400" y="230981"/>
                      </a:cubicBezTo>
                      <a:cubicBezTo>
                        <a:pt x="119856" y="227012"/>
                        <a:pt x="65088" y="187721"/>
                        <a:pt x="71438" y="197643"/>
                      </a:cubicBezTo>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8" name="直接连接符 57">
                  <a:extLst>
                    <a:ext uri="{FF2B5EF4-FFF2-40B4-BE49-F238E27FC236}">
                      <a16:creationId xmlns:a16="http://schemas.microsoft.com/office/drawing/2014/main" id="{C97BD130-A477-4B49-8482-FBA5B1C437A7}"/>
                    </a:ext>
                  </a:extLst>
                </p:cNvPr>
                <p:cNvCxnSpPr>
                  <a:stCxn id="57" idx="0"/>
                  <a:endCxn id="57" idx="12"/>
                </p:cNvCxnSpPr>
                <p:nvPr/>
              </p:nvCxnSpPr>
              <p:spPr>
                <a:xfrm flipV="1">
                  <a:off x="4638675" y="3793331"/>
                  <a:ext cx="71438" cy="109538"/>
                </a:xfrm>
                <a:prstGeom prst="line">
                  <a:avLst/>
                </a:prstGeom>
                <a:grpFill/>
                <a:ln>
                  <a:noFill/>
                </a:ln>
              </p:spPr>
              <p:style>
                <a:lnRef idx="1">
                  <a:schemeClr val="accent1"/>
                </a:lnRef>
                <a:fillRef idx="0">
                  <a:schemeClr val="accent1"/>
                </a:fillRef>
                <a:effectRef idx="0">
                  <a:schemeClr val="accent1"/>
                </a:effectRef>
                <a:fontRef idx="minor">
                  <a:schemeClr val="tx1"/>
                </a:fontRef>
              </p:style>
            </p:cxnSp>
          </p:grpSp>
          <p:grpSp>
            <p:nvGrpSpPr>
              <p:cNvPr id="54" name="组合 53">
                <a:extLst>
                  <a:ext uri="{FF2B5EF4-FFF2-40B4-BE49-F238E27FC236}">
                    <a16:creationId xmlns:a16="http://schemas.microsoft.com/office/drawing/2014/main" id="{E1A70862-2573-44B1-B330-11769B9B1544}"/>
                  </a:ext>
                </a:extLst>
              </p:cNvPr>
              <p:cNvGrpSpPr/>
              <p:nvPr/>
            </p:nvGrpSpPr>
            <p:grpSpPr>
              <a:xfrm rot="18847698" flipH="1">
                <a:off x="4977290" y="3462338"/>
                <a:ext cx="468000" cy="383828"/>
                <a:chOff x="4638675" y="3595688"/>
                <a:chExt cx="466517" cy="383828"/>
              </a:xfrm>
              <a:grpFill/>
            </p:grpSpPr>
            <p:sp>
              <p:nvSpPr>
                <p:cNvPr id="55" name="任意多边形: 形状 54">
                  <a:extLst>
                    <a:ext uri="{FF2B5EF4-FFF2-40B4-BE49-F238E27FC236}">
                      <a16:creationId xmlns:a16="http://schemas.microsoft.com/office/drawing/2014/main" id="{FFA92793-E84F-4AF6-858C-88B3F1C3B1F3}"/>
                    </a:ext>
                  </a:extLst>
                </p:cNvPr>
                <p:cNvSpPr/>
                <p:nvPr/>
              </p:nvSpPr>
              <p:spPr>
                <a:xfrm>
                  <a:off x="4638675" y="3595688"/>
                  <a:ext cx="466517" cy="383828"/>
                </a:xfrm>
                <a:custGeom>
                  <a:avLst/>
                  <a:gdLst>
                    <a:gd name="connsiteX0" fmla="*/ 0 w 461762"/>
                    <a:gd name="connsiteY0" fmla="*/ 307181 h 383828"/>
                    <a:gd name="connsiteX1" fmla="*/ 176213 w 461762"/>
                    <a:gd name="connsiteY1" fmla="*/ 381000 h 383828"/>
                    <a:gd name="connsiteX2" fmla="*/ 319088 w 461762"/>
                    <a:gd name="connsiteY2" fmla="*/ 359568 h 383828"/>
                    <a:gd name="connsiteX3" fmla="*/ 402431 w 461762"/>
                    <a:gd name="connsiteY3" fmla="*/ 276225 h 383828"/>
                    <a:gd name="connsiteX4" fmla="*/ 433388 w 461762"/>
                    <a:gd name="connsiteY4" fmla="*/ 221456 h 383828"/>
                    <a:gd name="connsiteX5" fmla="*/ 459581 w 461762"/>
                    <a:gd name="connsiteY5" fmla="*/ 150018 h 383828"/>
                    <a:gd name="connsiteX6" fmla="*/ 373856 w 461762"/>
                    <a:gd name="connsiteY6" fmla="*/ 45243 h 383828"/>
                    <a:gd name="connsiteX7" fmla="*/ 352425 w 461762"/>
                    <a:gd name="connsiteY7" fmla="*/ 0 h 383828"/>
                    <a:gd name="connsiteX8" fmla="*/ 352425 w 461762"/>
                    <a:gd name="connsiteY8" fmla="*/ 0 h 383828"/>
                    <a:gd name="connsiteX9" fmla="*/ 330994 w 461762"/>
                    <a:gd name="connsiteY9" fmla="*/ 123825 h 383828"/>
                    <a:gd name="connsiteX10" fmla="*/ 266700 w 461762"/>
                    <a:gd name="connsiteY10" fmla="*/ 221456 h 383828"/>
                    <a:gd name="connsiteX11" fmla="*/ 152400 w 461762"/>
                    <a:gd name="connsiteY11" fmla="*/ 230981 h 383828"/>
                    <a:gd name="connsiteX12" fmla="*/ 78581 w 461762"/>
                    <a:gd name="connsiteY12" fmla="*/ 188118 h 383828"/>
                    <a:gd name="connsiteX0-1" fmla="*/ 0 w 466517"/>
                    <a:gd name="connsiteY0-2" fmla="*/ 307181 h 383828"/>
                    <a:gd name="connsiteX1-3" fmla="*/ 176213 w 466517"/>
                    <a:gd name="connsiteY1-4" fmla="*/ 381000 h 383828"/>
                    <a:gd name="connsiteX2-5" fmla="*/ 319088 w 466517"/>
                    <a:gd name="connsiteY2-6" fmla="*/ 359568 h 383828"/>
                    <a:gd name="connsiteX3-7" fmla="*/ 402431 w 466517"/>
                    <a:gd name="connsiteY3-8" fmla="*/ 276225 h 383828"/>
                    <a:gd name="connsiteX4-9" fmla="*/ 454819 w 466517"/>
                    <a:gd name="connsiteY4-10" fmla="*/ 169069 h 383828"/>
                    <a:gd name="connsiteX5-11" fmla="*/ 459581 w 466517"/>
                    <a:gd name="connsiteY5-12" fmla="*/ 150018 h 383828"/>
                    <a:gd name="connsiteX6-13" fmla="*/ 373856 w 466517"/>
                    <a:gd name="connsiteY6-14" fmla="*/ 45243 h 383828"/>
                    <a:gd name="connsiteX7-15" fmla="*/ 352425 w 466517"/>
                    <a:gd name="connsiteY7-16" fmla="*/ 0 h 383828"/>
                    <a:gd name="connsiteX8-17" fmla="*/ 352425 w 466517"/>
                    <a:gd name="connsiteY8-18" fmla="*/ 0 h 383828"/>
                    <a:gd name="connsiteX9-19" fmla="*/ 330994 w 466517"/>
                    <a:gd name="connsiteY9-20" fmla="*/ 123825 h 383828"/>
                    <a:gd name="connsiteX10-21" fmla="*/ 266700 w 466517"/>
                    <a:gd name="connsiteY10-22" fmla="*/ 221456 h 383828"/>
                    <a:gd name="connsiteX11-23" fmla="*/ 152400 w 466517"/>
                    <a:gd name="connsiteY11-24" fmla="*/ 230981 h 383828"/>
                    <a:gd name="connsiteX12-25" fmla="*/ 78581 w 466517"/>
                    <a:gd name="connsiteY12-26" fmla="*/ 188118 h 383828"/>
                    <a:gd name="connsiteX0-27" fmla="*/ 0 w 466517"/>
                    <a:gd name="connsiteY0-28" fmla="*/ 307181 h 383828"/>
                    <a:gd name="connsiteX1-29" fmla="*/ 176213 w 466517"/>
                    <a:gd name="connsiteY1-30" fmla="*/ 381000 h 383828"/>
                    <a:gd name="connsiteX2-31" fmla="*/ 319088 w 466517"/>
                    <a:gd name="connsiteY2-32" fmla="*/ 359568 h 383828"/>
                    <a:gd name="connsiteX3-33" fmla="*/ 402431 w 466517"/>
                    <a:gd name="connsiteY3-34" fmla="*/ 276225 h 383828"/>
                    <a:gd name="connsiteX4-35" fmla="*/ 454819 w 466517"/>
                    <a:gd name="connsiteY4-36" fmla="*/ 169069 h 383828"/>
                    <a:gd name="connsiteX5-37" fmla="*/ 459581 w 466517"/>
                    <a:gd name="connsiteY5-38" fmla="*/ 150018 h 383828"/>
                    <a:gd name="connsiteX6-39" fmla="*/ 373856 w 466517"/>
                    <a:gd name="connsiteY6-40" fmla="*/ 45243 h 383828"/>
                    <a:gd name="connsiteX7-41" fmla="*/ 352425 w 466517"/>
                    <a:gd name="connsiteY7-42" fmla="*/ 0 h 383828"/>
                    <a:gd name="connsiteX8-43" fmla="*/ 352425 w 466517"/>
                    <a:gd name="connsiteY8-44" fmla="*/ 0 h 383828"/>
                    <a:gd name="connsiteX9-45" fmla="*/ 330994 w 466517"/>
                    <a:gd name="connsiteY9-46" fmla="*/ 123825 h 383828"/>
                    <a:gd name="connsiteX10-47" fmla="*/ 266700 w 466517"/>
                    <a:gd name="connsiteY10-48" fmla="*/ 221456 h 383828"/>
                    <a:gd name="connsiteX11-49" fmla="*/ 152400 w 466517"/>
                    <a:gd name="connsiteY11-50" fmla="*/ 230981 h 383828"/>
                    <a:gd name="connsiteX12-51" fmla="*/ 83344 w 466517"/>
                    <a:gd name="connsiteY12-52" fmla="*/ 204787 h 383828"/>
                    <a:gd name="connsiteX0-53" fmla="*/ 0 w 466517"/>
                    <a:gd name="connsiteY0-54" fmla="*/ 307181 h 383828"/>
                    <a:gd name="connsiteX1-55" fmla="*/ 176213 w 466517"/>
                    <a:gd name="connsiteY1-56" fmla="*/ 381000 h 383828"/>
                    <a:gd name="connsiteX2-57" fmla="*/ 319088 w 466517"/>
                    <a:gd name="connsiteY2-58" fmla="*/ 359568 h 383828"/>
                    <a:gd name="connsiteX3-59" fmla="*/ 402431 w 466517"/>
                    <a:gd name="connsiteY3-60" fmla="*/ 276225 h 383828"/>
                    <a:gd name="connsiteX4-61" fmla="*/ 454819 w 466517"/>
                    <a:gd name="connsiteY4-62" fmla="*/ 169069 h 383828"/>
                    <a:gd name="connsiteX5-63" fmla="*/ 459581 w 466517"/>
                    <a:gd name="connsiteY5-64" fmla="*/ 150018 h 383828"/>
                    <a:gd name="connsiteX6-65" fmla="*/ 373856 w 466517"/>
                    <a:gd name="connsiteY6-66" fmla="*/ 45243 h 383828"/>
                    <a:gd name="connsiteX7-67" fmla="*/ 352425 w 466517"/>
                    <a:gd name="connsiteY7-68" fmla="*/ 0 h 383828"/>
                    <a:gd name="connsiteX8-69" fmla="*/ 352425 w 466517"/>
                    <a:gd name="connsiteY8-70" fmla="*/ 0 h 383828"/>
                    <a:gd name="connsiteX9-71" fmla="*/ 330994 w 466517"/>
                    <a:gd name="connsiteY9-72" fmla="*/ 123825 h 383828"/>
                    <a:gd name="connsiteX10-73" fmla="*/ 266700 w 466517"/>
                    <a:gd name="connsiteY10-74" fmla="*/ 221456 h 383828"/>
                    <a:gd name="connsiteX11-75" fmla="*/ 152400 w 466517"/>
                    <a:gd name="connsiteY11-76" fmla="*/ 230981 h 383828"/>
                    <a:gd name="connsiteX12-77" fmla="*/ 71438 w 466517"/>
                    <a:gd name="connsiteY12-78" fmla="*/ 197643 h 38382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Lst>
                  <a:rect l="l" t="t" r="r" b="b"/>
                  <a:pathLst>
                    <a:path w="466517" h="383828">
                      <a:moveTo>
                        <a:pt x="0" y="307181"/>
                      </a:moveTo>
                      <a:cubicBezTo>
                        <a:pt x="61516" y="339725"/>
                        <a:pt x="123032" y="372269"/>
                        <a:pt x="176213" y="381000"/>
                      </a:cubicBezTo>
                      <a:cubicBezTo>
                        <a:pt x="229394" y="389731"/>
                        <a:pt x="281385" y="377030"/>
                        <a:pt x="319088" y="359568"/>
                      </a:cubicBezTo>
                      <a:cubicBezTo>
                        <a:pt x="356791" y="342106"/>
                        <a:pt x="379809" y="307975"/>
                        <a:pt x="402431" y="276225"/>
                      </a:cubicBezTo>
                      <a:cubicBezTo>
                        <a:pt x="425053" y="244475"/>
                        <a:pt x="445294" y="190103"/>
                        <a:pt x="454819" y="169069"/>
                      </a:cubicBezTo>
                      <a:cubicBezTo>
                        <a:pt x="464344" y="148035"/>
                        <a:pt x="473075" y="170656"/>
                        <a:pt x="459581" y="150018"/>
                      </a:cubicBezTo>
                      <a:cubicBezTo>
                        <a:pt x="446087" y="129380"/>
                        <a:pt x="391715" y="70246"/>
                        <a:pt x="373856" y="45243"/>
                      </a:cubicBezTo>
                      <a:cubicBezTo>
                        <a:pt x="355997" y="20240"/>
                        <a:pt x="352425" y="0"/>
                        <a:pt x="352425" y="0"/>
                      </a:cubicBezTo>
                      <a:lnTo>
                        <a:pt x="352425" y="0"/>
                      </a:lnTo>
                      <a:cubicBezTo>
                        <a:pt x="348853" y="20637"/>
                        <a:pt x="345281" y="86916"/>
                        <a:pt x="330994" y="123825"/>
                      </a:cubicBezTo>
                      <a:cubicBezTo>
                        <a:pt x="316707" y="160734"/>
                        <a:pt x="296466" y="203597"/>
                        <a:pt x="266700" y="221456"/>
                      </a:cubicBezTo>
                      <a:cubicBezTo>
                        <a:pt x="236934" y="239315"/>
                        <a:pt x="184944" y="234950"/>
                        <a:pt x="152400" y="230981"/>
                      </a:cubicBezTo>
                      <a:cubicBezTo>
                        <a:pt x="119856" y="227012"/>
                        <a:pt x="65088" y="187721"/>
                        <a:pt x="71438" y="197643"/>
                      </a:cubicBezTo>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6" name="直接连接符 55">
                  <a:extLst>
                    <a:ext uri="{FF2B5EF4-FFF2-40B4-BE49-F238E27FC236}">
                      <a16:creationId xmlns:a16="http://schemas.microsoft.com/office/drawing/2014/main" id="{61724A9B-F3D2-44C9-8786-530375052576}"/>
                    </a:ext>
                  </a:extLst>
                </p:cNvPr>
                <p:cNvCxnSpPr>
                  <a:stCxn id="55" idx="0"/>
                  <a:endCxn id="55" idx="12"/>
                </p:cNvCxnSpPr>
                <p:nvPr/>
              </p:nvCxnSpPr>
              <p:spPr>
                <a:xfrm flipV="1">
                  <a:off x="4638675" y="3793331"/>
                  <a:ext cx="71438" cy="109538"/>
                </a:xfrm>
                <a:prstGeom prst="line">
                  <a:avLst/>
                </a:prstGeom>
                <a:grpFill/>
                <a:ln>
                  <a:noFill/>
                </a:ln>
              </p:spPr>
              <p:style>
                <a:lnRef idx="1">
                  <a:schemeClr val="accent1"/>
                </a:lnRef>
                <a:fillRef idx="0">
                  <a:schemeClr val="accent1"/>
                </a:fillRef>
                <a:effectRef idx="0">
                  <a:schemeClr val="accent1"/>
                </a:effectRef>
                <a:fontRef idx="minor">
                  <a:schemeClr val="tx1"/>
                </a:fontRef>
              </p:style>
            </p:cxnSp>
          </p:grpSp>
        </p:grpSp>
        <p:grpSp>
          <p:nvGrpSpPr>
            <p:cNvPr id="45" name="组合 44">
              <a:extLst>
                <a:ext uri="{FF2B5EF4-FFF2-40B4-BE49-F238E27FC236}">
                  <a16:creationId xmlns:a16="http://schemas.microsoft.com/office/drawing/2014/main" id="{86B802CD-46A2-4F2A-9157-6EBDC5B619F4}"/>
                </a:ext>
              </a:extLst>
            </p:cNvPr>
            <p:cNvGrpSpPr/>
            <p:nvPr/>
          </p:nvGrpSpPr>
          <p:grpSpPr>
            <a:xfrm rot="17648429">
              <a:off x="3857614" y="1905751"/>
              <a:ext cx="215922" cy="775825"/>
              <a:chOff x="3600428" y="2070100"/>
              <a:chExt cx="215922" cy="775825"/>
            </a:xfrm>
            <a:grpFill/>
          </p:grpSpPr>
          <p:sp>
            <p:nvSpPr>
              <p:cNvPr id="51" name="椭圆 50">
                <a:extLst>
                  <a:ext uri="{FF2B5EF4-FFF2-40B4-BE49-F238E27FC236}">
                    <a16:creationId xmlns:a16="http://schemas.microsoft.com/office/drawing/2014/main" id="{6D6A7DCF-AB7E-40A9-A128-0D08D385DBE5}"/>
                  </a:ext>
                </a:extLst>
              </p:cNvPr>
              <p:cNvSpPr>
                <a:spLocks noChangeAspect="1"/>
              </p:cNvSpPr>
              <p:nvPr/>
            </p:nvSpPr>
            <p:spPr>
              <a:xfrm>
                <a:off x="3600450" y="2070100"/>
                <a:ext cx="215900" cy="2159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圆角 51">
                <a:extLst>
                  <a:ext uri="{FF2B5EF4-FFF2-40B4-BE49-F238E27FC236}">
                    <a16:creationId xmlns:a16="http://schemas.microsoft.com/office/drawing/2014/main" id="{B3B2EAC5-4F4F-428A-8C30-BC5A1FE8E545}"/>
                  </a:ext>
                </a:extLst>
              </p:cNvPr>
              <p:cNvSpPr/>
              <p:nvPr/>
            </p:nvSpPr>
            <p:spPr>
              <a:xfrm>
                <a:off x="3600428" y="2160125"/>
                <a:ext cx="215900" cy="68580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6" name="组合 45">
              <a:extLst>
                <a:ext uri="{FF2B5EF4-FFF2-40B4-BE49-F238E27FC236}">
                  <a16:creationId xmlns:a16="http://schemas.microsoft.com/office/drawing/2014/main" id="{125F55AB-BCEB-4CD6-B76D-C1CC29B87089}"/>
                </a:ext>
              </a:extLst>
            </p:cNvPr>
            <p:cNvGrpSpPr/>
            <p:nvPr/>
          </p:nvGrpSpPr>
          <p:grpSpPr>
            <a:xfrm rot="1545755">
              <a:off x="4797927" y="1537624"/>
              <a:ext cx="215922" cy="775825"/>
              <a:chOff x="3600428" y="2070100"/>
              <a:chExt cx="215922" cy="775825"/>
            </a:xfrm>
            <a:grpFill/>
          </p:grpSpPr>
          <p:sp>
            <p:nvSpPr>
              <p:cNvPr id="49" name="椭圆 48">
                <a:extLst>
                  <a:ext uri="{FF2B5EF4-FFF2-40B4-BE49-F238E27FC236}">
                    <a16:creationId xmlns:a16="http://schemas.microsoft.com/office/drawing/2014/main" id="{14EE4D2E-0794-4748-9DD0-750B55F3C545}"/>
                  </a:ext>
                </a:extLst>
              </p:cNvPr>
              <p:cNvSpPr>
                <a:spLocks noChangeAspect="1"/>
              </p:cNvSpPr>
              <p:nvPr/>
            </p:nvSpPr>
            <p:spPr>
              <a:xfrm>
                <a:off x="3600450" y="2070100"/>
                <a:ext cx="215900" cy="2159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矩形: 圆角 49">
                <a:extLst>
                  <a:ext uri="{FF2B5EF4-FFF2-40B4-BE49-F238E27FC236}">
                    <a16:creationId xmlns:a16="http://schemas.microsoft.com/office/drawing/2014/main" id="{89235480-426C-451E-B7E9-6E1F6B0446BE}"/>
                  </a:ext>
                </a:extLst>
              </p:cNvPr>
              <p:cNvSpPr/>
              <p:nvPr/>
            </p:nvSpPr>
            <p:spPr>
              <a:xfrm>
                <a:off x="3600428" y="2160125"/>
                <a:ext cx="215900" cy="68580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7" name="椭圆 46">
              <a:extLst>
                <a:ext uri="{FF2B5EF4-FFF2-40B4-BE49-F238E27FC236}">
                  <a16:creationId xmlns:a16="http://schemas.microsoft.com/office/drawing/2014/main" id="{A124D329-0F47-4B06-91AB-3DE15000C1AD}"/>
                </a:ext>
              </a:extLst>
            </p:cNvPr>
            <p:cNvSpPr>
              <a:spLocks noChangeAspect="1"/>
            </p:cNvSpPr>
            <p:nvPr/>
          </p:nvSpPr>
          <p:spPr>
            <a:xfrm>
              <a:off x="5916526" y="4044777"/>
              <a:ext cx="358948" cy="35894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a:extLst>
                <a:ext uri="{FF2B5EF4-FFF2-40B4-BE49-F238E27FC236}">
                  <a16:creationId xmlns:a16="http://schemas.microsoft.com/office/drawing/2014/main" id="{FBC97F25-85B3-4DBB-9FF8-A143064F22B8}"/>
                </a:ext>
              </a:extLst>
            </p:cNvPr>
            <p:cNvSpPr>
              <a:spLocks noChangeAspect="1"/>
            </p:cNvSpPr>
            <p:nvPr/>
          </p:nvSpPr>
          <p:spPr>
            <a:xfrm>
              <a:off x="4391240" y="4607499"/>
              <a:ext cx="358948" cy="35894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13708091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图片 36">
            <a:extLst>
              <a:ext uri="{FF2B5EF4-FFF2-40B4-BE49-F238E27FC236}">
                <a16:creationId xmlns:a16="http://schemas.microsoft.com/office/drawing/2014/main" id="{38DD4731-AD07-4F20-8FF8-D3DB0756638E}"/>
              </a:ext>
            </a:extLst>
          </p:cNvPr>
          <p:cNvPicPr>
            <a:picLocks noChangeAspect="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1995" t="8726" r="17143" b="7117"/>
          <a:stretch/>
        </p:blipFill>
        <p:spPr>
          <a:xfrm>
            <a:off x="2375836" y="641554"/>
            <a:ext cx="6561412" cy="5844345"/>
          </a:xfrm>
          <a:prstGeom prst="rect">
            <a:avLst/>
          </a:prstGeom>
        </p:spPr>
      </p:pic>
      <p:sp>
        <p:nvSpPr>
          <p:cNvPr id="59" name="矩形 58">
            <a:extLst>
              <a:ext uri="{FF2B5EF4-FFF2-40B4-BE49-F238E27FC236}">
                <a16:creationId xmlns:a16="http://schemas.microsoft.com/office/drawing/2014/main" id="{3B9218F2-6D4E-4247-B41A-A5089CCAD9B9}"/>
              </a:ext>
            </a:extLst>
          </p:cNvPr>
          <p:cNvSpPr/>
          <p:nvPr/>
        </p:nvSpPr>
        <p:spPr>
          <a:xfrm>
            <a:off x="239697" y="239697"/>
            <a:ext cx="11709647" cy="6418555"/>
          </a:xfrm>
          <a:prstGeom prst="rect">
            <a:avLst/>
          </a:prstGeom>
          <a:noFill/>
          <a:ln w="57150">
            <a:solidFill>
              <a:srgbClr val="6AC1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文本框 34">
            <a:extLst>
              <a:ext uri="{FF2B5EF4-FFF2-40B4-BE49-F238E27FC236}">
                <a16:creationId xmlns:a16="http://schemas.microsoft.com/office/drawing/2014/main" id="{8304F93A-44A9-41EC-9FA6-6CE12E5E1C28}"/>
              </a:ext>
            </a:extLst>
          </p:cNvPr>
          <p:cNvSpPr txBox="1"/>
          <p:nvPr/>
        </p:nvSpPr>
        <p:spPr>
          <a:xfrm>
            <a:off x="2618125" y="3542009"/>
            <a:ext cx="6955751" cy="461665"/>
          </a:xfrm>
          <a:prstGeom prst="rect">
            <a:avLst/>
          </a:prstGeom>
          <a:solidFill>
            <a:srgbClr val="6AC1EC"/>
          </a:solidFill>
          <a:effectLst>
            <a:outerShdw blurRad="50800" dist="38100" dir="2700000" algn="tl" rotWithShape="0">
              <a:prstClr val="black">
                <a:alpha val="40000"/>
              </a:prstClr>
            </a:outerShdw>
          </a:effectLst>
        </p:spPr>
        <p:txBody>
          <a:bodyPr wrap="none" rtlCol="0">
            <a:spAutoFit/>
          </a:bodyPr>
          <a:lstStyle/>
          <a:p>
            <a:pPr algn="ctr"/>
            <a:r>
              <a:rPr lang="zh-CN" altLang="en-US" sz="2400" b="1" dirty="0">
                <a:solidFill>
                  <a:schemeClr val="bg1"/>
                </a:solidFill>
              </a:rPr>
              <a:t>对其他弹幕进行二次创作（仿拟）的现象比较普遍</a:t>
            </a:r>
          </a:p>
        </p:txBody>
      </p:sp>
      <p:sp>
        <p:nvSpPr>
          <p:cNvPr id="36" name="矩形 35">
            <a:extLst>
              <a:ext uri="{FF2B5EF4-FFF2-40B4-BE49-F238E27FC236}">
                <a16:creationId xmlns:a16="http://schemas.microsoft.com/office/drawing/2014/main" id="{EB3B64D7-2D47-4651-AFDE-D68AF78C6B0F}"/>
              </a:ext>
            </a:extLst>
          </p:cNvPr>
          <p:cNvSpPr/>
          <p:nvPr/>
        </p:nvSpPr>
        <p:spPr>
          <a:xfrm>
            <a:off x="1238931" y="437235"/>
            <a:ext cx="6647974" cy="646331"/>
          </a:xfrm>
          <a:prstGeom prst="rect">
            <a:avLst/>
          </a:prstGeom>
        </p:spPr>
        <p:txBody>
          <a:bodyPr wrap="none">
            <a:spAutoFit/>
          </a:bodyPr>
          <a:lstStyle/>
          <a:p>
            <a:r>
              <a:rPr lang="zh-CN" altLang="en-US" sz="3600" b="1" dirty="0">
                <a:solidFill>
                  <a:srgbClr val="24ADE7"/>
                </a:solidFill>
              </a:rPr>
              <a:t>弹幕数据文本分析：词频统计图</a:t>
            </a:r>
          </a:p>
        </p:txBody>
      </p:sp>
      <p:grpSp>
        <p:nvGrpSpPr>
          <p:cNvPr id="39" name="组合 38">
            <a:extLst>
              <a:ext uri="{FF2B5EF4-FFF2-40B4-BE49-F238E27FC236}">
                <a16:creationId xmlns:a16="http://schemas.microsoft.com/office/drawing/2014/main" id="{CA727A5D-8481-4453-8043-95BE165D2864}"/>
              </a:ext>
            </a:extLst>
          </p:cNvPr>
          <p:cNvGrpSpPr>
            <a:grpSpLocks noChangeAspect="1"/>
          </p:cNvGrpSpPr>
          <p:nvPr/>
        </p:nvGrpSpPr>
        <p:grpSpPr>
          <a:xfrm rot="1202316">
            <a:off x="508064" y="392124"/>
            <a:ext cx="624859" cy="662044"/>
            <a:chOff x="3282968" y="1537624"/>
            <a:chExt cx="3236238" cy="3428823"/>
          </a:xfrm>
          <a:solidFill>
            <a:srgbClr val="24ADE7"/>
          </a:solidFill>
        </p:grpSpPr>
        <p:sp>
          <p:nvSpPr>
            <p:cNvPr id="40" name="任意多边形: 形状 39">
              <a:extLst>
                <a:ext uri="{FF2B5EF4-FFF2-40B4-BE49-F238E27FC236}">
                  <a16:creationId xmlns:a16="http://schemas.microsoft.com/office/drawing/2014/main" id="{4F9312CC-13F4-4753-BBE5-A20F64AB3960}"/>
                </a:ext>
              </a:extLst>
            </p:cNvPr>
            <p:cNvSpPr/>
            <p:nvPr/>
          </p:nvSpPr>
          <p:spPr>
            <a:xfrm rot="20390578">
              <a:off x="3282968" y="2192361"/>
              <a:ext cx="3236238" cy="2393027"/>
            </a:xfrm>
            <a:custGeom>
              <a:avLst/>
              <a:gdLst>
                <a:gd name="connsiteX0" fmla="*/ 2762205 w 3236238"/>
                <a:gd name="connsiteY0" fmla="*/ 314424 h 2411827"/>
                <a:gd name="connsiteX1" fmla="*/ 2698575 w 3236238"/>
                <a:gd name="connsiteY1" fmla="*/ 301578 h 2411827"/>
                <a:gd name="connsiteX2" fmla="*/ 537666 w 3236238"/>
                <a:gd name="connsiteY2" fmla="*/ 301578 h 2411827"/>
                <a:gd name="connsiteX3" fmla="*/ 374198 w 3236238"/>
                <a:gd name="connsiteY3" fmla="*/ 465046 h 2411827"/>
                <a:gd name="connsiteX4" fmla="*/ 374197 w 3236238"/>
                <a:gd name="connsiteY4" fmla="*/ 1946779 h 2411827"/>
                <a:gd name="connsiteX5" fmla="*/ 537665 w 3236238"/>
                <a:gd name="connsiteY5" fmla="*/ 2110248 h 2411827"/>
                <a:gd name="connsiteX6" fmla="*/ 2698576 w 3236238"/>
                <a:gd name="connsiteY6" fmla="*/ 2110248 h 2411827"/>
                <a:gd name="connsiteX7" fmla="*/ 2862044 w 3236238"/>
                <a:gd name="connsiteY7" fmla="*/ 1946780 h 2411827"/>
                <a:gd name="connsiteX8" fmla="*/ 2862043 w 3236238"/>
                <a:gd name="connsiteY8" fmla="*/ 465045 h 2411827"/>
                <a:gd name="connsiteX9" fmla="*/ 2762205 w 3236238"/>
                <a:gd name="connsiteY9" fmla="*/ 314424 h 2411827"/>
                <a:gd name="connsiteX10" fmla="*/ 2909652 w 3236238"/>
                <a:gd name="connsiteY10" fmla="*/ 42021 h 2411827"/>
                <a:gd name="connsiteX11" fmla="*/ 3236238 w 3236238"/>
                <a:gd name="connsiteY11" fmla="*/ 534726 h 2411827"/>
                <a:gd name="connsiteX12" fmla="*/ 3236238 w 3236238"/>
                <a:gd name="connsiteY12" fmla="*/ 1877101 h 2411827"/>
                <a:gd name="connsiteX13" fmla="*/ 2701512 w 3236238"/>
                <a:gd name="connsiteY13" fmla="*/ 2411827 h 2411827"/>
                <a:gd name="connsiteX14" fmla="*/ 534726 w 3236238"/>
                <a:gd name="connsiteY14" fmla="*/ 2411827 h 2411827"/>
                <a:gd name="connsiteX15" fmla="*/ 0 w 3236238"/>
                <a:gd name="connsiteY15" fmla="*/ 1877101 h 2411827"/>
                <a:gd name="connsiteX16" fmla="*/ 0 w 3236238"/>
                <a:gd name="connsiteY16" fmla="*/ 534726 h 2411827"/>
                <a:gd name="connsiteX17" fmla="*/ 534726 w 3236238"/>
                <a:gd name="connsiteY17" fmla="*/ 0 h 2411827"/>
                <a:gd name="connsiteX18" fmla="*/ 2701512 w 3236238"/>
                <a:gd name="connsiteY18" fmla="*/ 0 h 2411827"/>
                <a:gd name="connsiteX19" fmla="*/ 2909652 w 3236238"/>
                <a:gd name="connsiteY19" fmla="*/ 42021 h 2411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236238" h="2411827">
                  <a:moveTo>
                    <a:pt x="2762205" y="314424"/>
                  </a:moveTo>
                  <a:cubicBezTo>
                    <a:pt x="2742648" y="306152"/>
                    <a:pt x="2721146" y="301578"/>
                    <a:pt x="2698575" y="301578"/>
                  </a:cubicBezTo>
                  <a:lnTo>
                    <a:pt x="537666" y="301578"/>
                  </a:lnTo>
                  <a:cubicBezTo>
                    <a:pt x="447384" y="301578"/>
                    <a:pt x="374197" y="374764"/>
                    <a:pt x="374198" y="465046"/>
                  </a:cubicBezTo>
                  <a:lnTo>
                    <a:pt x="374197" y="1946779"/>
                  </a:lnTo>
                  <a:cubicBezTo>
                    <a:pt x="374198" y="2037061"/>
                    <a:pt x="447384" y="2110247"/>
                    <a:pt x="537665" y="2110248"/>
                  </a:cubicBezTo>
                  <a:lnTo>
                    <a:pt x="2698576" y="2110248"/>
                  </a:lnTo>
                  <a:cubicBezTo>
                    <a:pt x="2788856" y="2110247"/>
                    <a:pt x="2862044" y="2037061"/>
                    <a:pt x="2862044" y="1946780"/>
                  </a:cubicBezTo>
                  <a:lnTo>
                    <a:pt x="2862043" y="465045"/>
                  </a:lnTo>
                  <a:cubicBezTo>
                    <a:pt x="2862043" y="397335"/>
                    <a:pt x="2820876" y="339239"/>
                    <a:pt x="2762205" y="314424"/>
                  </a:cubicBezTo>
                  <a:close/>
                  <a:moveTo>
                    <a:pt x="2909652" y="42021"/>
                  </a:moveTo>
                  <a:cubicBezTo>
                    <a:pt x="3101573" y="123197"/>
                    <a:pt x="3236238" y="313235"/>
                    <a:pt x="3236238" y="534726"/>
                  </a:cubicBezTo>
                  <a:lnTo>
                    <a:pt x="3236238" y="1877101"/>
                  </a:lnTo>
                  <a:cubicBezTo>
                    <a:pt x="3236238" y="2172422"/>
                    <a:pt x="2996833" y="2411827"/>
                    <a:pt x="2701512" y="2411827"/>
                  </a:cubicBezTo>
                  <a:lnTo>
                    <a:pt x="534726" y="2411827"/>
                  </a:lnTo>
                  <a:cubicBezTo>
                    <a:pt x="239405" y="2411827"/>
                    <a:pt x="0" y="2172422"/>
                    <a:pt x="0" y="1877101"/>
                  </a:cubicBezTo>
                  <a:lnTo>
                    <a:pt x="0" y="534726"/>
                  </a:lnTo>
                  <a:cubicBezTo>
                    <a:pt x="0" y="239405"/>
                    <a:pt x="239405" y="0"/>
                    <a:pt x="534726" y="0"/>
                  </a:cubicBezTo>
                  <a:lnTo>
                    <a:pt x="2701512" y="0"/>
                  </a:lnTo>
                  <a:cubicBezTo>
                    <a:pt x="2775342" y="0"/>
                    <a:pt x="2845678" y="14963"/>
                    <a:pt x="2909652" y="420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1" name="矩形 40">
              <a:extLst>
                <a:ext uri="{FF2B5EF4-FFF2-40B4-BE49-F238E27FC236}">
                  <a16:creationId xmlns:a16="http://schemas.microsoft.com/office/drawing/2014/main" id="{78BAD426-4AC7-4B83-BE64-AF97AB10E873}"/>
                </a:ext>
              </a:extLst>
            </p:cNvPr>
            <p:cNvSpPr/>
            <p:nvPr/>
          </p:nvSpPr>
          <p:spPr>
            <a:xfrm rot="19745638" flipV="1">
              <a:off x="3848622" y="3249987"/>
              <a:ext cx="703385" cy="26728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a:extLst>
                <a:ext uri="{FF2B5EF4-FFF2-40B4-BE49-F238E27FC236}">
                  <a16:creationId xmlns:a16="http://schemas.microsoft.com/office/drawing/2014/main" id="{E03BBC33-7D0D-4D96-8006-B831E6E0BAA6}"/>
                </a:ext>
              </a:extLst>
            </p:cNvPr>
            <p:cNvSpPr/>
            <p:nvPr/>
          </p:nvSpPr>
          <p:spPr>
            <a:xfrm rot="20984414" flipV="1">
              <a:off x="5102837" y="2780784"/>
              <a:ext cx="703385" cy="26728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3" name="组合 42">
              <a:extLst>
                <a:ext uri="{FF2B5EF4-FFF2-40B4-BE49-F238E27FC236}">
                  <a16:creationId xmlns:a16="http://schemas.microsoft.com/office/drawing/2014/main" id="{5F2F9863-6139-4857-AF62-D44DA186ADC0}"/>
                </a:ext>
              </a:extLst>
            </p:cNvPr>
            <p:cNvGrpSpPr/>
            <p:nvPr/>
          </p:nvGrpSpPr>
          <p:grpSpPr>
            <a:xfrm>
              <a:off x="4636294" y="3420252"/>
              <a:ext cx="766910" cy="556883"/>
              <a:chOff x="4636294" y="3420252"/>
              <a:chExt cx="766910" cy="556883"/>
            </a:xfrm>
            <a:grpFill/>
          </p:grpSpPr>
          <p:grpSp>
            <p:nvGrpSpPr>
              <p:cNvPr id="52" name="组合 51">
                <a:extLst>
                  <a:ext uri="{FF2B5EF4-FFF2-40B4-BE49-F238E27FC236}">
                    <a16:creationId xmlns:a16="http://schemas.microsoft.com/office/drawing/2014/main" id="{5F0018DA-A01D-4A25-AE6F-5255DBDF5097}"/>
                  </a:ext>
                </a:extLst>
              </p:cNvPr>
              <p:cNvGrpSpPr/>
              <p:nvPr/>
            </p:nvGrpSpPr>
            <p:grpSpPr>
              <a:xfrm>
                <a:off x="4636294" y="3593307"/>
                <a:ext cx="466517" cy="383828"/>
                <a:chOff x="4638675" y="3595688"/>
                <a:chExt cx="466517" cy="383828"/>
              </a:xfrm>
              <a:grpFill/>
            </p:grpSpPr>
            <p:sp>
              <p:nvSpPr>
                <p:cNvPr id="56" name="任意多边形: 形状 55">
                  <a:extLst>
                    <a:ext uri="{FF2B5EF4-FFF2-40B4-BE49-F238E27FC236}">
                      <a16:creationId xmlns:a16="http://schemas.microsoft.com/office/drawing/2014/main" id="{6484CAD4-82E4-4370-8F15-3C6C44159A57}"/>
                    </a:ext>
                  </a:extLst>
                </p:cNvPr>
                <p:cNvSpPr/>
                <p:nvPr/>
              </p:nvSpPr>
              <p:spPr>
                <a:xfrm>
                  <a:off x="4638675" y="3595688"/>
                  <a:ext cx="466517" cy="383828"/>
                </a:xfrm>
                <a:custGeom>
                  <a:avLst/>
                  <a:gdLst>
                    <a:gd name="connsiteX0" fmla="*/ 0 w 461762"/>
                    <a:gd name="connsiteY0" fmla="*/ 307181 h 383828"/>
                    <a:gd name="connsiteX1" fmla="*/ 176213 w 461762"/>
                    <a:gd name="connsiteY1" fmla="*/ 381000 h 383828"/>
                    <a:gd name="connsiteX2" fmla="*/ 319088 w 461762"/>
                    <a:gd name="connsiteY2" fmla="*/ 359568 h 383828"/>
                    <a:gd name="connsiteX3" fmla="*/ 402431 w 461762"/>
                    <a:gd name="connsiteY3" fmla="*/ 276225 h 383828"/>
                    <a:gd name="connsiteX4" fmla="*/ 433388 w 461762"/>
                    <a:gd name="connsiteY4" fmla="*/ 221456 h 383828"/>
                    <a:gd name="connsiteX5" fmla="*/ 459581 w 461762"/>
                    <a:gd name="connsiteY5" fmla="*/ 150018 h 383828"/>
                    <a:gd name="connsiteX6" fmla="*/ 373856 w 461762"/>
                    <a:gd name="connsiteY6" fmla="*/ 45243 h 383828"/>
                    <a:gd name="connsiteX7" fmla="*/ 352425 w 461762"/>
                    <a:gd name="connsiteY7" fmla="*/ 0 h 383828"/>
                    <a:gd name="connsiteX8" fmla="*/ 352425 w 461762"/>
                    <a:gd name="connsiteY8" fmla="*/ 0 h 383828"/>
                    <a:gd name="connsiteX9" fmla="*/ 330994 w 461762"/>
                    <a:gd name="connsiteY9" fmla="*/ 123825 h 383828"/>
                    <a:gd name="connsiteX10" fmla="*/ 266700 w 461762"/>
                    <a:gd name="connsiteY10" fmla="*/ 221456 h 383828"/>
                    <a:gd name="connsiteX11" fmla="*/ 152400 w 461762"/>
                    <a:gd name="connsiteY11" fmla="*/ 230981 h 383828"/>
                    <a:gd name="connsiteX12" fmla="*/ 78581 w 461762"/>
                    <a:gd name="connsiteY12" fmla="*/ 188118 h 383828"/>
                    <a:gd name="connsiteX0-1" fmla="*/ 0 w 466517"/>
                    <a:gd name="connsiteY0-2" fmla="*/ 307181 h 383828"/>
                    <a:gd name="connsiteX1-3" fmla="*/ 176213 w 466517"/>
                    <a:gd name="connsiteY1-4" fmla="*/ 381000 h 383828"/>
                    <a:gd name="connsiteX2-5" fmla="*/ 319088 w 466517"/>
                    <a:gd name="connsiteY2-6" fmla="*/ 359568 h 383828"/>
                    <a:gd name="connsiteX3-7" fmla="*/ 402431 w 466517"/>
                    <a:gd name="connsiteY3-8" fmla="*/ 276225 h 383828"/>
                    <a:gd name="connsiteX4-9" fmla="*/ 454819 w 466517"/>
                    <a:gd name="connsiteY4-10" fmla="*/ 169069 h 383828"/>
                    <a:gd name="connsiteX5-11" fmla="*/ 459581 w 466517"/>
                    <a:gd name="connsiteY5-12" fmla="*/ 150018 h 383828"/>
                    <a:gd name="connsiteX6-13" fmla="*/ 373856 w 466517"/>
                    <a:gd name="connsiteY6-14" fmla="*/ 45243 h 383828"/>
                    <a:gd name="connsiteX7-15" fmla="*/ 352425 w 466517"/>
                    <a:gd name="connsiteY7-16" fmla="*/ 0 h 383828"/>
                    <a:gd name="connsiteX8-17" fmla="*/ 352425 w 466517"/>
                    <a:gd name="connsiteY8-18" fmla="*/ 0 h 383828"/>
                    <a:gd name="connsiteX9-19" fmla="*/ 330994 w 466517"/>
                    <a:gd name="connsiteY9-20" fmla="*/ 123825 h 383828"/>
                    <a:gd name="connsiteX10-21" fmla="*/ 266700 w 466517"/>
                    <a:gd name="connsiteY10-22" fmla="*/ 221456 h 383828"/>
                    <a:gd name="connsiteX11-23" fmla="*/ 152400 w 466517"/>
                    <a:gd name="connsiteY11-24" fmla="*/ 230981 h 383828"/>
                    <a:gd name="connsiteX12-25" fmla="*/ 78581 w 466517"/>
                    <a:gd name="connsiteY12-26" fmla="*/ 188118 h 383828"/>
                    <a:gd name="connsiteX0-27" fmla="*/ 0 w 466517"/>
                    <a:gd name="connsiteY0-28" fmla="*/ 307181 h 383828"/>
                    <a:gd name="connsiteX1-29" fmla="*/ 176213 w 466517"/>
                    <a:gd name="connsiteY1-30" fmla="*/ 381000 h 383828"/>
                    <a:gd name="connsiteX2-31" fmla="*/ 319088 w 466517"/>
                    <a:gd name="connsiteY2-32" fmla="*/ 359568 h 383828"/>
                    <a:gd name="connsiteX3-33" fmla="*/ 402431 w 466517"/>
                    <a:gd name="connsiteY3-34" fmla="*/ 276225 h 383828"/>
                    <a:gd name="connsiteX4-35" fmla="*/ 454819 w 466517"/>
                    <a:gd name="connsiteY4-36" fmla="*/ 169069 h 383828"/>
                    <a:gd name="connsiteX5-37" fmla="*/ 459581 w 466517"/>
                    <a:gd name="connsiteY5-38" fmla="*/ 150018 h 383828"/>
                    <a:gd name="connsiteX6-39" fmla="*/ 373856 w 466517"/>
                    <a:gd name="connsiteY6-40" fmla="*/ 45243 h 383828"/>
                    <a:gd name="connsiteX7-41" fmla="*/ 352425 w 466517"/>
                    <a:gd name="connsiteY7-42" fmla="*/ 0 h 383828"/>
                    <a:gd name="connsiteX8-43" fmla="*/ 352425 w 466517"/>
                    <a:gd name="connsiteY8-44" fmla="*/ 0 h 383828"/>
                    <a:gd name="connsiteX9-45" fmla="*/ 330994 w 466517"/>
                    <a:gd name="connsiteY9-46" fmla="*/ 123825 h 383828"/>
                    <a:gd name="connsiteX10-47" fmla="*/ 266700 w 466517"/>
                    <a:gd name="connsiteY10-48" fmla="*/ 221456 h 383828"/>
                    <a:gd name="connsiteX11-49" fmla="*/ 152400 w 466517"/>
                    <a:gd name="connsiteY11-50" fmla="*/ 230981 h 383828"/>
                    <a:gd name="connsiteX12-51" fmla="*/ 83344 w 466517"/>
                    <a:gd name="connsiteY12-52" fmla="*/ 204787 h 383828"/>
                    <a:gd name="connsiteX0-53" fmla="*/ 0 w 466517"/>
                    <a:gd name="connsiteY0-54" fmla="*/ 307181 h 383828"/>
                    <a:gd name="connsiteX1-55" fmla="*/ 176213 w 466517"/>
                    <a:gd name="connsiteY1-56" fmla="*/ 381000 h 383828"/>
                    <a:gd name="connsiteX2-57" fmla="*/ 319088 w 466517"/>
                    <a:gd name="connsiteY2-58" fmla="*/ 359568 h 383828"/>
                    <a:gd name="connsiteX3-59" fmla="*/ 402431 w 466517"/>
                    <a:gd name="connsiteY3-60" fmla="*/ 276225 h 383828"/>
                    <a:gd name="connsiteX4-61" fmla="*/ 454819 w 466517"/>
                    <a:gd name="connsiteY4-62" fmla="*/ 169069 h 383828"/>
                    <a:gd name="connsiteX5-63" fmla="*/ 459581 w 466517"/>
                    <a:gd name="connsiteY5-64" fmla="*/ 150018 h 383828"/>
                    <a:gd name="connsiteX6-65" fmla="*/ 373856 w 466517"/>
                    <a:gd name="connsiteY6-66" fmla="*/ 45243 h 383828"/>
                    <a:gd name="connsiteX7-67" fmla="*/ 352425 w 466517"/>
                    <a:gd name="connsiteY7-68" fmla="*/ 0 h 383828"/>
                    <a:gd name="connsiteX8-69" fmla="*/ 352425 w 466517"/>
                    <a:gd name="connsiteY8-70" fmla="*/ 0 h 383828"/>
                    <a:gd name="connsiteX9-71" fmla="*/ 330994 w 466517"/>
                    <a:gd name="connsiteY9-72" fmla="*/ 123825 h 383828"/>
                    <a:gd name="connsiteX10-73" fmla="*/ 266700 w 466517"/>
                    <a:gd name="connsiteY10-74" fmla="*/ 221456 h 383828"/>
                    <a:gd name="connsiteX11-75" fmla="*/ 152400 w 466517"/>
                    <a:gd name="connsiteY11-76" fmla="*/ 230981 h 383828"/>
                    <a:gd name="connsiteX12-77" fmla="*/ 71438 w 466517"/>
                    <a:gd name="connsiteY12-78" fmla="*/ 197643 h 38382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Lst>
                  <a:rect l="l" t="t" r="r" b="b"/>
                  <a:pathLst>
                    <a:path w="466517" h="383828">
                      <a:moveTo>
                        <a:pt x="0" y="307181"/>
                      </a:moveTo>
                      <a:cubicBezTo>
                        <a:pt x="61516" y="339725"/>
                        <a:pt x="123032" y="372269"/>
                        <a:pt x="176213" y="381000"/>
                      </a:cubicBezTo>
                      <a:cubicBezTo>
                        <a:pt x="229394" y="389731"/>
                        <a:pt x="281385" y="377030"/>
                        <a:pt x="319088" y="359568"/>
                      </a:cubicBezTo>
                      <a:cubicBezTo>
                        <a:pt x="356791" y="342106"/>
                        <a:pt x="379809" y="307975"/>
                        <a:pt x="402431" y="276225"/>
                      </a:cubicBezTo>
                      <a:cubicBezTo>
                        <a:pt x="425053" y="244475"/>
                        <a:pt x="445294" y="190103"/>
                        <a:pt x="454819" y="169069"/>
                      </a:cubicBezTo>
                      <a:cubicBezTo>
                        <a:pt x="464344" y="148035"/>
                        <a:pt x="473075" y="170656"/>
                        <a:pt x="459581" y="150018"/>
                      </a:cubicBezTo>
                      <a:cubicBezTo>
                        <a:pt x="446087" y="129380"/>
                        <a:pt x="391715" y="70246"/>
                        <a:pt x="373856" y="45243"/>
                      </a:cubicBezTo>
                      <a:cubicBezTo>
                        <a:pt x="355997" y="20240"/>
                        <a:pt x="352425" y="0"/>
                        <a:pt x="352425" y="0"/>
                      </a:cubicBezTo>
                      <a:lnTo>
                        <a:pt x="352425" y="0"/>
                      </a:lnTo>
                      <a:cubicBezTo>
                        <a:pt x="348853" y="20637"/>
                        <a:pt x="345281" y="86916"/>
                        <a:pt x="330994" y="123825"/>
                      </a:cubicBezTo>
                      <a:cubicBezTo>
                        <a:pt x="316707" y="160734"/>
                        <a:pt x="296466" y="203597"/>
                        <a:pt x="266700" y="221456"/>
                      </a:cubicBezTo>
                      <a:cubicBezTo>
                        <a:pt x="236934" y="239315"/>
                        <a:pt x="184944" y="234950"/>
                        <a:pt x="152400" y="230981"/>
                      </a:cubicBezTo>
                      <a:cubicBezTo>
                        <a:pt x="119856" y="227012"/>
                        <a:pt x="65088" y="187721"/>
                        <a:pt x="71438" y="197643"/>
                      </a:cubicBezTo>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7" name="直接连接符 56">
                  <a:extLst>
                    <a:ext uri="{FF2B5EF4-FFF2-40B4-BE49-F238E27FC236}">
                      <a16:creationId xmlns:a16="http://schemas.microsoft.com/office/drawing/2014/main" id="{07FA1ADA-44BD-464A-B4E8-B69742BE484E}"/>
                    </a:ext>
                  </a:extLst>
                </p:cNvPr>
                <p:cNvCxnSpPr>
                  <a:stCxn id="56" idx="0"/>
                  <a:endCxn id="56" idx="12"/>
                </p:cNvCxnSpPr>
                <p:nvPr/>
              </p:nvCxnSpPr>
              <p:spPr>
                <a:xfrm flipV="1">
                  <a:off x="4638675" y="3793331"/>
                  <a:ext cx="71438" cy="109538"/>
                </a:xfrm>
                <a:prstGeom prst="line">
                  <a:avLst/>
                </a:prstGeom>
                <a:grpFill/>
                <a:ln>
                  <a:noFill/>
                </a:ln>
              </p:spPr>
              <p:style>
                <a:lnRef idx="1">
                  <a:schemeClr val="accent1"/>
                </a:lnRef>
                <a:fillRef idx="0">
                  <a:schemeClr val="accent1"/>
                </a:fillRef>
                <a:effectRef idx="0">
                  <a:schemeClr val="accent1"/>
                </a:effectRef>
                <a:fontRef idx="minor">
                  <a:schemeClr val="tx1"/>
                </a:fontRef>
              </p:style>
            </p:cxnSp>
          </p:grpSp>
          <p:grpSp>
            <p:nvGrpSpPr>
              <p:cNvPr id="53" name="组合 52">
                <a:extLst>
                  <a:ext uri="{FF2B5EF4-FFF2-40B4-BE49-F238E27FC236}">
                    <a16:creationId xmlns:a16="http://schemas.microsoft.com/office/drawing/2014/main" id="{65566AFD-696C-427D-A7A4-62EE7FD95FB5}"/>
                  </a:ext>
                </a:extLst>
              </p:cNvPr>
              <p:cNvGrpSpPr/>
              <p:nvPr/>
            </p:nvGrpSpPr>
            <p:grpSpPr>
              <a:xfrm rot="18847698" flipH="1">
                <a:off x="4977290" y="3462338"/>
                <a:ext cx="468000" cy="383828"/>
                <a:chOff x="4638675" y="3595688"/>
                <a:chExt cx="466517" cy="383828"/>
              </a:xfrm>
              <a:grpFill/>
            </p:grpSpPr>
            <p:sp>
              <p:nvSpPr>
                <p:cNvPr id="54" name="任意多边形: 形状 53">
                  <a:extLst>
                    <a:ext uri="{FF2B5EF4-FFF2-40B4-BE49-F238E27FC236}">
                      <a16:creationId xmlns:a16="http://schemas.microsoft.com/office/drawing/2014/main" id="{4BC529C8-2B20-438C-9D56-C488E47A2AE9}"/>
                    </a:ext>
                  </a:extLst>
                </p:cNvPr>
                <p:cNvSpPr/>
                <p:nvPr/>
              </p:nvSpPr>
              <p:spPr>
                <a:xfrm>
                  <a:off x="4638675" y="3595688"/>
                  <a:ext cx="466517" cy="383828"/>
                </a:xfrm>
                <a:custGeom>
                  <a:avLst/>
                  <a:gdLst>
                    <a:gd name="connsiteX0" fmla="*/ 0 w 461762"/>
                    <a:gd name="connsiteY0" fmla="*/ 307181 h 383828"/>
                    <a:gd name="connsiteX1" fmla="*/ 176213 w 461762"/>
                    <a:gd name="connsiteY1" fmla="*/ 381000 h 383828"/>
                    <a:gd name="connsiteX2" fmla="*/ 319088 w 461762"/>
                    <a:gd name="connsiteY2" fmla="*/ 359568 h 383828"/>
                    <a:gd name="connsiteX3" fmla="*/ 402431 w 461762"/>
                    <a:gd name="connsiteY3" fmla="*/ 276225 h 383828"/>
                    <a:gd name="connsiteX4" fmla="*/ 433388 w 461762"/>
                    <a:gd name="connsiteY4" fmla="*/ 221456 h 383828"/>
                    <a:gd name="connsiteX5" fmla="*/ 459581 w 461762"/>
                    <a:gd name="connsiteY5" fmla="*/ 150018 h 383828"/>
                    <a:gd name="connsiteX6" fmla="*/ 373856 w 461762"/>
                    <a:gd name="connsiteY6" fmla="*/ 45243 h 383828"/>
                    <a:gd name="connsiteX7" fmla="*/ 352425 w 461762"/>
                    <a:gd name="connsiteY7" fmla="*/ 0 h 383828"/>
                    <a:gd name="connsiteX8" fmla="*/ 352425 w 461762"/>
                    <a:gd name="connsiteY8" fmla="*/ 0 h 383828"/>
                    <a:gd name="connsiteX9" fmla="*/ 330994 w 461762"/>
                    <a:gd name="connsiteY9" fmla="*/ 123825 h 383828"/>
                    <a:gd name="connsiteX10" fmla="*/ 266700 w 461762"/>
                    <a:gd name="connsiteY10" fmla="*/ 221456 h 383828"/>
                    <a:gd name="connsiteX11" fmla="*/ 152400 w 461762"/>
                    <a:gd name="connsiteY11" fmla="*/ 230981 h 383828"/>
                    <a:gd name="connsiteX12" fmla="*/ 78581 w 461762"/>
                    <a:gd name="connsiteY12" fmla="*/ 188118 h 383828"/>
                    <a:gd name="connsiteX0-1" fmla="*/ 0 w 466517"/>
                    <a:gd name="connsiteY0-2" fmla="*/ 307181 h 383828"/>
                    <a:gd name="connsiteX1-3" fmla="*/ 176213 w 466517"/>
                    <a:gd name="connsiteY1-4" fmla="*/ 381000 h 383828"/>
                    <a:gd name="connsiteX2-5" fmla="*/ 319088 w 466517"/>
                    <a:gd name="connsiteY2-6" fmla="*/ 359568 h 383828"/>
                    <a:gd name="connsiteX3-7" fmla="*/ 402431 w 466517"/>
                    <a:gd name="connsiteY3-8" fmla="*/ 276225 h 383828"/>
                    <a:gd name="connsiteX4-9" fmla="*/ 454819 w 466517"/>
                    <a:gd name="connsiteY4-10" fmla="*/ 169069 h 383828"/>
                    <a:gd name="connsiteX5-11" fmla="*/ 459581 w 466517"/>
                    <a:gd name="connsiteY5-12" fmla="*/ 150018 h 383828"/>
                    <a:gd name="connsiteX6-13" fmla="*/ 373856 w 466517"/>
                    <a:gd name="connsiteY6-14" fmla="*/ 45243 h 383828"/>
                    <a:gd name="connsiteX7-15" fmla="*/ 352425 w 466517"/>
                    <a:gd name="connsiteY7-16" fmla="*/ 0 h 383828"/>
                    <a:gd name="connsiteX8-17" fmla="*/ 352425 w 466517"/>
                    <a:gd name="connsiteY8-18" fmla="*/ 0 h 383828"/>
                    <a:gd name="connsiteX9-19" fmla="*/ 330994 w 466517"/>
                    <a:gd name="connsiteY9-20" fmla="*/ 123825 h 383828"/>
                    <a:gd name="connsiteX10-21" fmla="*/ 266700 w 466517"/>
                    <a:gd name="connsiteY10-22" fmla="*/ 221456 h 383828"/>
                    <a:gd name="connsiteX11-23" fmla="*/ 152400 w 466517"/>
                    <a:gd name="connsiteY11-24" fmla="*/ 230981 h 383828"/>
                    <a:gd name="connsiteX12-25" fmla="*/ 78581 w 466517"/>
                    <a:gd name="connsiteY12-26" fmla="*/ 188118 h 383828"/>
                    <a:gd name="connsiteX0-27" fmla="*/ 0 w 466517"/>
                    <a:gd name="connsiteY0-28" fmla="*/ 307181 h 383828"/>
                    <a:gd name="connsiteX1-29" fmla="*/ 176213 w 466517"/>
                    <a:gd name="connsiteY1-30" fmla="*/ 381000 h 383828"/>
                    <a:gd name="connsiteX2-31" fmla="*/ 319088 w 466517"/>
                    <a:gd name="connsiteY2-32" fmla="*/ 359568 h 383828"/>
                    <a:gd name="connsiteX3-33" fmla="*/ 402431 w 466517"/>
                    <a:gd name="connsiteY3-34" fmla="*/ 276225 h 383828"/>
                    <a:gd name="connsiteX4-35" fmla="*/ 454819 w 466517"/>
                    <a:gd name="connsiteY4-36" fmla="*/ 169069 h 383828"/>
                    <a:gd name="connsiteX5-37" fmla="*/ 459581 w 466517"/>
                    <a:gd name="connsiteY5-38" fmla="*/ 150018 h 383828"/>
                    <a:gd name="connsiteX6-39" fmla="*/ 373856 w 466517"/>
                    <a:gd name="connsiteY6-40" fmla="*/ 45243 h 383828"/>
                    <a:gd name="connsiteX7-41" fmla="*/ 352425 w 466517"/>
                    <a:gd name="connsiteY7-42" fmla="*/ 0 h 383828"/>
                    <a:gd name="connsiteX8-43" fmla="*/ 352425 w 466517"/>
                    <a:gd name="connsiteY8-44" fmla="*/ 0 h 383828"/>
                    <a:gd name="connsiteX9-45" fmla="*/ 330994 w 466517"/>
                    <a:gd name="connsiteY9-46" fmla="*/ 123825 h 383828"/>
                    <a:gd name="connsiteX10-47" fmla="*/ 266700 w 466517"/>
                    <a:gd name="connsiteY10-48" fmla="*/ 221456 h 383828"/>
                    <a:gd name="connsiteX11-49" fmla="*/ 152400 w 466517"/>
                    <a:gd name="connsiteY11-50" fmla="*/ 230981 h 383828"/>
                    <a:gd name="connsiteX12-51" fmla="*/ 83344 w 466517"/>
                    <a:gd name="connsiteY12-52" fmla="*/ 204787 h 383828"/>
                    <a:gd name="connsiteX0-53" fmla="*/ 0 w 466517"/>
                    <a:gd name="connsiteY0-54" fmla="*/ 307181 h 383828"/>
                    <a:gd name="connsiteX1-55" fmla="*/ 176213 w 466517"/>
                    <a:gd name="connsiteY1-56" fmla="*/ 381000 h 383828"/>
                    <a:gd name="connsiteX2-57" fmla="*/ 319088 w 466517"/>
                    <a:gd name="connsiteY2-58" fmla="*/ 359568 h 383828"/>
                    <a:gd name="connsiteX3-59" fmla="*/ 402431 w 466517"/>
                    <a:gd name="connsiteY3-60" fmla="*/ 276225 h 383828"/>
                    <a:gd name="connsiteX4-61" fmla="*/ 454819 w 466517"/>
                    <a:gd name="connsiteY4-62" fmla="*/ 169069 h 383828"/>
                    <a:gd name="connsiteX5-63" fmla="*/ 459581 w 466517"/>
                    <a:gd name="connsiteY5-64" fmla="*/ 150018 h 383828"/>
                    <a:gd name="connsiteX6-65" fmla="*/ 373856 w 466517"/>
                    <a:gd name="connsiteY6-66" fmla="*/ 45243 h 383828"/>
                    <a:gd name="connsiteX7-67" fmla="*/ 352425 w 466517"/>
                    <a:gd name="connsiteY7-68" fmla="*/ 0 h 383828"/>
                    <a:gd name="connsiteX8-69" fmla="*/ 352425 w 466517"/>
                    <a:gd name="connsiteY8-70" fmla="*/ 0 h 383828"/>
                    <a:gd name="connsiteX9-71" fmla="*/ 330994 w 466517"/>
                    <a:gd name="connsiteY9-72" fmla="*/ 123825 h 383828"/>
                    <a:gd name="connsiteX10-73" fmla="*/ 266700 w 466517"/>
                    <a:gd name="connsiteY10-74" fmla="*/ 221456 h 383828"/>
                    <a:gd name="connsiteX11-75" fmla="*/ 152400 w 466517"/>
                    <a:gd name="connsiteY11-76" fmla="*/ 230981 h 383828"/>
                    <a:gd name="connsiteX12-77" fmla="*/ 71438 w 466517"/>
                    <a:gd name="connsiteY12-78" fmla="*/ 197643 h 38382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Lst>
                  <a:rect l="l" t="t" r="r" b="b"/>
                  <a:pathLst>
                    <a:path w="466517" h="383828">
                      <a:moveTo>
                        <a:pt x="0" y="307181"/>
                      </a:moveTo>
                      <a:cubicBezTo>
                        <a:pt x="61516" y="339725"/>
                        <a:pt x="123032" y="372269"/>
                        <a:pt x="176213" y="381000"/>
                      </a:cubicBezTo>
                      <a:cubicBezTo>
                        <a:pt x="229394" y="389731"/>
                        <a:pt x="281385" y="377030"/>
                        <a:pt x="319088" y="359568"/>
                      </a:cubicBezTo>
                      <a:cubicBezTo>
                        <a:pt x="356791" y="342106"/>
                        <a:pt x="379809" y="307975"/>
                        <a:pt x="402431" y="276225"/>
                      </a:cubicBezTo>
                      <a:cubicBezTo>
                        <a:pt x="425053" y="244475"/>
                        <a:pt x="445294" y="190103"/>
                        <a:pt x="454819" y="169069"/>
                      </a:cubicBezTo>
                      <a:cubicBezTo>
                        <a:pt x="464344" y="148035"/>
                        <a:pt x="473075" y="170656"/>
                        <a:pt x="459581" y="150018"/>
                      </a:cubicBezTo>
                      <a:cubicBezTo>
                        <a:pt x="446087" y="129380"/>
                        <a:pt x="391715" y="70246"/>
                        <a:pt x="373856" y="45243"/>
                      </a:cubicBezTo>
                      <a:cubicBezTo>
                        <a:pt x="355997" y="20240"/>
                        <a:pt x="352425" y="0"/>
                        <a:pt x="352425" y="0"/>
                      </a:cubicBezTo>
                      <a:lnTo>
                        <a:pt x="352425" y="0"/>
                      </a:lnTo>
                      <a:cubicBezTo>
                        <a:pt x="348853" y="20637"/>
                        <a:pt x="345281" y="86916"/>
                        <a:pt x="330994" y="123825"/>
                      </a:cubicBezTo>
                      <a:cubicBezTo>
                        <a:pt x="316707" y="160734"/>
                        <a:pt x="296466" y="203597"/>
                        <a:pt x="266700" y="221456"/>
                      </a:cubicBezTo>
                      <a:cubicBezTo>
                        <a:pt x="236934" y="239315"/>
                        <a:pt x="184944" y="234950"/>
                        <a:pt x="152400" y="230981"/>
                      </a:cubicBezTo>
                      <a:cubicBezTo>
                        <a:pt x="119856" y="227012"/>
                        <a:pt x="65088" y="187721"/>
                        <a:pt x="71438" y="197643"/>
                      </a:cubicBezTo>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5" name="直接连接符 54">
                  <a:extLst>
                    <a:ext uri="{FF2B5EF4-FFF2-40B4-BE49-F238E27FC236}">
                      <a16:creationId xmlns:a16="http://schemas.microsoft.com/office/drawing/2014/main" id="{ED0DB25B-2342-443B-AD0E-8A6608C740E6}"/>
                    </a:ext>
                  </a:extLst>
                </p:cNvPr>
                <p:cNvCxnSpPr>
                  <a:stCxn id="54" idx="0"/>
                  <a:endCxn id="54" idx="12"/>
                </p:cNvCxnSpPr>
                <p:nvPr/>
              </p:nvCxnSpPr>
              <p:spPr>
                <a:xfrm flipV="1">
                  <a:off x="4638675" y="3793331"/>
                  <a:ext cx="71438" cy="109538"/>
                </a:xfrm>
                <a:prstGeom prst="line">
                  <a:avLst/>
                </a:prstGeom>
                <a:grpFill/>
                <a:ln>
                  <a:noFill/>
                </a:ln>
              </p:spPr>
              <p:style>
                <a:lnRef idx="1">
                  <a:schemeClr val="accent1"/>
                </a:lnRef>
                <a:fillRef idx="0">
                  <a:schemeClr val="accent1"/>
                </a:fillRef>
                <a:effectRef idx="0">
                  <a:schemeClr val="accent1"/>
                </a:effectRef>
                <a:fontRef idx="minor">
                  <a:schemeClr val="tx1"/>
                </a:fontRef>
              </p:style>
            </p:cxnSp>
          </p:grpSp>
        </p:grpSp>
        <p:grpSp>
          <p:nvGrpSpPr>
            <p:cNvPr id="44" name="组合 43">
              <a:extLst>
                <a:ext uri="{FF2B5EF4-FFF2-40B4-BE49-F238E27FC236}">
                  <a16:creationId xmlns:a16="http://schemas.microsoft.com/office/drawing/2014/main" id="{FAE1CBBB-3CE3-4980-BE96-A44252F72E2B}"/>
                </a:ext>
              </a:extLst>
            </p:cNvPr>
            <p:cNvGrpSpPr/>
            <p:nvPr/>
          </p:nvGrpSpPr>
          <p:grpSpPr>
            <a:xfrm rot="17648429">
              <a:off x="3857614" y="1905751"/>
              <a:ext cx="215922" cy="775825"/>
              <a:chOff x="3600428" y="2070100"/>
              <a:chExt cx="215922" cy="775825"/>
            </a:xfrm>
            <a:grpFill/>
          </p:grpSpPr>
          <p:sp>
            <p:nvSpPr>
              <p:cNvPr id="50" name="椭圆 49">
                <a:extLst>
                  <a:ext uri="{FF2B5EF4-FFF2-40B4-BE49-F238E27FC236}">
                    <a16:creationId xmlns:a16="http://schemas.microsoft.com/office/drawing/2014/main" id="{02235EEC-0CA6-4E5A-B382-6712BCDA6B5A}"/>
                  </a:ext>
                </a:extLst>
              </p:cNvPr>
              <p:cNvSpPr>
                <a:spLocks noChangeAspect="1"/>
              </p:cNvSpPr>
              <p:nvPr/>
            </p:nvSpPr>
            <p:spPr>
              <a:xfrm>
                <a:off x="3600450" y="2070100"/>
                <a:ext cx="215900" cy="2159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矩形: 圆角 50">
                <a:extLst>
                  <a:ext uri="{FF2B5EF4-FFF2-40B4-BE49-F238E27FC236}">
                    <a16:creationId xmlns:a16="http://schemas.microsoft.com/office/drawing/2014/main" id="{22531244-092E-40B1-82F3-F45A5B394CD2}"/>
                  </a:ext>
                </a:extLst>
              </p:cNvPr>
              <p:cNvSpPr/>
              <p:nvPr/>
            </p:nvSpPr>
            <p:spPr>
              <a:xfrm>
                <a:off x="3600428" y="2160125"/>
                <a:ext cx="215900" cy="68580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5" name="组合 44">
              <a:extLst>
                <a:ext uri="{FF2B5EF4-FFF2-40B4-BE49-F238E27FC236}">
                  <a16:creationId xmlns:a16="http://schemas.microsoft.com/office/drawing/2014/main" id="{1C5C6571-7224-416E-96AF-05476B9515B1}"/>
                </a:ext>
              </a:extLst>
            </p:cNvPr>
            <p:cNvGrpSpPr/>
            <p:nvPr/>
          </p:nvGrpSpPr>
          <p:grpSpPr>
            <a:xfrm rot="1545755">
              <a:off x="4797927" y="1537624"/>
              <a:ext cx="215922" cy="775825"/>
              <a:chOff x="3600428" y="2070100"/>
              <a:chExt cx="215922" cy="775825"/>
            </a:xfrm>
            <a:grpFill/>
          </p:grpSpPr>
          <p:sp>
            <p:nvSpPr>
              <p:cNvPr id="48" name="椭圆 47">
                <a:extLst>
                  <a:ext uri="{FF2B5EF4-FFF2-40B4-BE49-F238E27FC236}">
                    <a16:creationId xmlns:a16="http://schemas.microsoft.com/office/drawing/2014/main" id="{2D549114-C335-4896-B960-5FE38949369D}"/>
                  </a:ext>
                </a:extLst>
              </p:cNvPr>
              <p:cNvSpPr>
                <a:spLocks noChangeAspect="1"/>
              </p:cNvSpPr>
              <p:nvPr/>
            </p:nvSpPr>
            <p:spPr>
              <a:xfrm>
                <a:off x="3600450" y="2070100"/>
                <a:ext cx="215900" cy="2159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矩形: 圆角 48">
                <a:extLst>
                  <a:ext uri="{FF2B5EF4-FFF2-40B4-BE49-F238E27FC236}">
                    <a16:creationId xmlns:a16="http://schemas.microsoft.com/office/drawing/2014/main" id="{5F07A41D-7DE2-4992-B67C-79CDA9B61FFC}"/>
                  </a:ext>
                </a:extLst>
              </p:cNvPr>
              <p:cNvSpPr/>
              <p:nvPr/>
            </p:nvSpPr>
            <p:spPr>
              <a:xfrm>
                <a:off x="3600428" y="2160125"/>
                <a:ext cx="215900" cy="68580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6" name="椭圆 45">
              <a:extLst>
                <a:ext uri="{FF2B5EF4-FFF2-40B4-BE49-F238E27FC236}">
                  <a16:creationId xmlns:a16="http://schemas.microsoft.com/office/drawing/2014/main" id="{2D0F0137-A0DA-481B-9175-0D8ADC053286}"/>
                </a:ext>
              </a:extLst>
            </p:cNvPr>
            <p:cNvSpPr>
              <a:spLocks noChangeAspect="1"/>
            </p:cNvSpPr>
            <p:nvPr/>
          </p:nvSpPr>
          <p:spPr>
            <a:xfrm>
              <a:off x="5916526" y="4044777"/>
              <a:ext cx="358948" cy="35894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a:extLst>
                <a:ext uri="{FF2B5EF4-FFF2-40B4-BE49-F238E27FC236}">
                  <a16:creationId xmlns:a16="http://schemas.microsoft.com/office/drawing/2014/main" id="{ED6FA339-F1E6-485D-89BB-68E71A0F2777}"/>
                </a:ext>
              </a:extLst>
            </p:cNvPr>
            <p:cNvSpPr>
              <a:spLocks noChangeAspect="1"/>
            </p:cNvSpPr>
            <p:nvPr/>
          </p:nvSpPr>
          <p:spPr>
            <a:xfrm>
              <a:off x="4391240" y="4607499"/>
              <a:ext cx="358948" cy="35894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304144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anim calcmode="lin" valueType="num">
                                      <p:cBhvr additive="base">
                                        <p:cTn id="7" dur="500" fill="hold"/>
                                        <p:tgtEl>
                                          <p:spTgt spid="35"/>
                                        </p:tgtEl>
                                        <p:attrNameLst>
                                          <p:attrName>ppt_x</p:attrName>
                                        </p:attrNameLst>
                                      </p:cBhvr>
                                      <p:tavLst>
                                        <p:tav tm="0">
                                          <p:val>
                                            <p:strVal val="#ppt_x"/>
                                          </p:val>
                                        </p:tav>
                                        <p:tav tm="100000">
                                          <p:val>
                                            <p:strVal val="#ppt_x"/>
                                          </p:val>
                                        </p:tav>
                                      </p:tavLst>
                                    </p:anim>
                                    <p:anim calcmode="lin" valueType="num">
                                      <p:cBhvr additive="base">
                                        <p:cTn id="8"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矩形 58">
            <a:extLst>
              <a:ext uri="{FF2B5EF4-FFF2-40B4-BE49-F238E27FC236}">
                <a16:creationId xmlns:a16="http://schemas.microsoft.com/office/drawing/2014/main" id="{3B9218F2-6D4E-4247-B41A-A5089CCAD9B9}"/>
              </a:ext>
            </a:extLst>
          </p:cNvPr>
          <p:cNvSpPr/>
          <p:nvPr/>
        </p:nvSpPr>
        <p:spPr>
          <a:xfrm>
            <a:off x="239697" y="239697"/>
            <a:ext cx="11709647" cy="6418555"/>
          </a:xfrm>
          <a:prstGeom prst="rect">
            <a:avLst/>
          </a:prstGeom>
          <a:noFill/>
          <a:ln w="57150">
            <a:solidFill>
              <a:srgbClr val="6AC1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a:extLst>
              <a:ext uri="{FF2B5EF4-FFF2-40B4-BE49-F238E27FC236}">
                <a16:creationId xmlns:a16="http://schemas.microsoft.com/office/drawing/2014/main" id="{0DAB26E7-94FA-4EAD-85F7-370A28B9963C}"/>
              </a:ext>
            </a:extLst>
          </p:cNvPr>
          <p:cNvSpPr/>
          <p:nvPr/>
        </p:nvSpPr>
        <p:spPr>
          <a:xfrm>
            <a:off x="1014787" y="4857193"/>
            <a:ext cx="10269512" cy="1477328"/>
          </a:xfrm>
          <a:prstGeom prst="rect">
            <a:avLst/>
          </a:prstGeom>
          <a:solidFill>
            <a:srgbClr val="6AC1EC"/>
          </a:solidFill>
          <a:effectLst>
            <a:outerShdw blurRad="50800" dist="38100" dir="2700000" algn="tl" rotWithShape="0">
              <a:prstClr val="black">
                <a:alpha val="40000"/>
              </a:prstClr>
            </a:outerShdw>
          </a:effectLst>
        </p:spPr>
        <p:txBody>
          <a:bodyPr wrap="square">
            <a:spAutoFit/>
          </a:bodyPr>
          <a:lstStyle/>
          <a:p>
            <a:pPr>
              <a:lnSpc>
                <a:spcPct val="150000"/>
              </a:lnSpc>
            </a:pPr>
            <a:r>
              <a:rPr lang="zh-CN" altLang="en-US" b="1" dirty="0">
                <a:solidFill>
                  <a:schemeClr val="bg1"/>
                </a:solidFill>
              </a:rPr>
              <a:t>通过弹幕文本数据分析，我们可以证明</a:t>
            </a:r>
            <a:r>
              <a:rPr lang="en-US" altLang="zh-CN" b="1" dirty="0" err="1">
                <a:solidFill>
                  <a:schemeClr val="bg1"/>
                </a:solidFill>
              </a:rPr>
              <a:t>Bilibili</a:t>
            </a:r>
            <a:r>
              <a:rPr lang="zh-CN" altLang="en-US" b="1" dirty="0">
                <a:solidFill>
                  <a:schemeClr val="bg1"/>
                </a:solidFill>
              </a:rPr>
              <a:t>的用户存在弹幕语言模仿即“复读”现象，也发现用户对文本进行谐音、短文本再创作的仿拟现象，为什么会出现这样的现象呢？</a:t>
            </a:r>
            <a:endParaRPr lang="en-US" altLang="zh-CN" b="1" dirty="0">
              <a:solidFill>
                <a:schemeClr val="bg1"/>
              </a:solidFill>
            </a:endParaRPr>
          </a:p>
          <a:p>
            <a:pPr>
              <a:lnSpc>
                <a:spcPct val="150000"/>
              </a:lnSpc>
            </a:pPr>
            <a:endParaRPr lang="en-US" altLang="zh-CN" sz="600" b="1" dirty="0">
              <a:solidFill>
                <a:schemeClr val="bg1"/>
              </a:solidFill>
            </a:endParaRPr>
          </a:p>
          <a:p>
            <a:pPr>
              <a:lnSpc>
                <a:spcPct val="150000"/>
              </a:lnSpc>
            </a:pPr>
            <a:r>
              <a:rPr lang="zh-CN" altLang="en-US" b="1" dirty="0">
                <a:solidFill>
                  <a:schemeClr val="bg1"/>
                </a:solidFill>
              </a:rPr>
              <a:t>我们将从问卷调查和深度访谈中寻找答案。</a:t>
            </a:r>
            <a:endParaRPr lang="en-US" altLang="zh-CN" b="1" dirty="0">
              <a:solidFill>
                <a:schemeClr val="bg1"/>
              </a:solidFill>
            </a:endParaRPr>
          </a:p>
        </p:txBody>
      </p:sp>
      <p:grpSp>
        <p:nvGrpSpPr>
          <p:cNvPr id="36" name="组合 35">
            <a:extLst>
              <a:ext uri="{FF2B5EF4-FFF2-40B4-BE49-F238E27FC236}">
                <a16:creationId xmlns:a16="http://schemas.microsoft.com/office/drawing/2014/main" id="{CE584012-99A4-4CE8-838C-E6638FDE066E}"/>
              </a:ext>
            </a:extLst>
          </p:cNvPr>
          <p:cNvGrpSpPr/>
          <p:nvPr/>
        </p:nvGrpSpPr>
        <p:grpSpPr>
          <a:xfrm>
            <a:off x="1747381" y="1587886"/>
            <a:ext cx="7034709" cy="639013"/>
            <a:chOff x="456337" y="1574085"/>
            <a:chExt cx="7034709" cy="859929"/>
          </a:xfrm>
        </p:grpSpPr>
        <p:sp>
          <p:nvSpPr>
            <p:cNvPr id="39" name="矩形 38">
              <a:extLst>
                <a:ext uri="{FF2B5EF4-FFF2-40B4-BE49-F238E27FC236}">
                  <a16:creationId xmlns:a16="http://schemas.microsoft.com/office/drawing/2014/main" id="{7AA238A3-F005-40A8-BBB1-DCB8129265E2}"/>
                </a:ext>
              </a:extLst>
            </p:cNvPr>
            <p:cNvSpPr/>
            <p:nvPr/>
          </p:nvSpPr>
          <p:spPr>
            <a:xfrm>
              <a:off x="456337" y="1574085"/>
              <a:ext cx="5611362" cy="538434"/>
            </a:xfrm>
            <a:prstGeom prst="rect">
              <a:avLst/>
            </a:prstGeom>
            <a:noFill/>
          </p:spPr>
          <p:txBody>
            <a:bodyPr wrap="square" rtlCol="0">
              <a:spAutoFit/>
            </a:bodyPr>
            <a:lstStyle/>
            <a:p>
              <a:r>
                <a:rPr lang="zh-CN" altLang="en-US" sz="2000" b="1" dirty="0">
                  <a:solidFill>
                    <a:srgbClr val="F58BA1"/>
                  </a:solidFill>
                  <a:latin typeface="Century Gothic" panose="020B0502020202020204" pitchFamily="34" charset="0"/>
                </a:rPr>
                <a:t>完全复制他人弹幕内容的现象确实存在（复制）</a:t>
              </a:r>
            </a:p>
          </p:txBody>
        </p:sp>
        <p:cxnSp>
          <p:nvCxnSpPr>
            <p:cNvPr id="40" name="直接连接符 39">
              <a:extLst>
                <a:ext uri="{FF2B5EF4-FFF2-40B4-BE49-F238E27FC236}">
                  <a16:creationId xmlns:a16="http://schemas.microsoft.com/office/drawing/2014/main" id="{26F35496-0284-4B31-845F-ABB3E7473FAA}"/>
                </a:ext>
              </a:extLst>
            </p:cNvPr>
            <p:cNvCxnSpPr/>
            <p:nvPr/>
          </p:nvCxnSpPr>
          <p:spPr>
            <a:xfrm>
              <a:off x="562413" y="2036708"/>
              <a:ext cx="404226" cy="0"/>
            </a:xfrm>
            <a:prstGeom prst="line">
              <a:avLst/>
            </a:prstGeom>
            <a:ln w="31750">
              <a:solidFill>
                <a:srgbClr val="F58BA1"/>
              </a:solidFill>
            </a:ln>
          </p:spPr>
          <p:style>
            <a:lnRef idx="1">
              <a:schemeClr val="accent1"/>
            </a:lnRef>
            <a:fillRef idx="0">
              <a:schemeClr val="accent1"/>
            </a:fillRef>
            <a:effectRef idx="0">
              <a:schemeClr val="accent1"/>
            </a:effectRef>
            <a:fontRef idx="minor">
              <a:schemeClr val="tx1"/>
            </a:fontRef>
          </p:style>
        </p:cxnSp>
        <p:sp>
          <p:nvSpPr>
            <p:cNvPr id="41" name="文本框 40">
              <a:extLst>
                <a:ext uri="{FF2B5EF4-FFF2-40B4-BE49-F238E27FC236}">
                  <a16:creationId xmlns:a16="http://schemas.microsoft.com/office/drawing/2014/main" id="{235633DF-DF33-41FC-BEA4-91FC29854F91}"/>
                </a:ext>
              </a:extLst>
            </p:cNvPr>
            <p:cNvSpPr txBox="1"/>
            <p:nvPr/>
          </p:nvSpPr>
          <p:spPr>
            <a:xfrm>
              <a:off x="456338" y="2056154"/>
              <a:ext cx="7034708" cy="377860"/>
            </a:xfrm>
            <a:prstGeom prst="rect">
              <a:avLst/>
            </a:prstGeom>
            <a:noFill/>
          </p:spPr>
          <p:txBody>
            <a:bodyPr wrap="square" rtlCol="0">
              <a:spAutoFit/>
            </a:bodyPr>
            <a:lstStyle>
              <a:defPPr>
                <a:defRPr lang="en-US"/>
              </a:defPPr>
              <a:lvl1pPr>
                <a:defRPr sz="3200">
                  <a:gradFill>
                    <a:gsLst>
                      <a:gs pos="0">
                        <a:srgbClr val="32376C"/>
                      </a:gs>
                      <a:gs pos="100000">
                        <a:srgbClr val="03265E"/>
                      </a:gs>
                    </a:gsLst>
                    <a:lin ang="5400000" scaled="1"/>
                  </a:gradFill>
                  <a:latin typeface="Century Gothic" panose="020B0502020202020204" pitchFamily="34" charset="0"/>
                </a:defRPr>
              </a:lvl1pPr>
            </a:lstStyle>
            <a:p>
              <a:pPr>
                <a:lnSpc>
                  <a:spcPct val="150000"/>
                </a:lnSpc>
              </a:pPr>
              <a:r>
                <a:rPr lang="zh-CN" altLang="en-US" sz="1400" dirty="0">
                  <a:solidFill>
                    <a:schemeClr val="tx1">
                      <a:lumMod val="75000"/>
                      <a:lumOff val="25000"/>
                    </a:schemeClr>
                  </a:solidFill>
                  <a:latin typeface="Microsoft YaHei UI" panose="020B0503020204020204" pitchFamily="34" charset="-122"/>
                  <a:ea typeface="Microsoft YaHei UI" panose="020B0503020204020204" pitchFamily="34" charset="-122"/>
                </a:rPr>
                <a:t>在不同弹幕数的视频中有一个比较稳定的比例。样本的比例约为</a:t>
              </a:r>
              <a:r>
                <a:rPr lang="en-US" altLang="zh-CN" sz="1400" b="1" dirty="0">
                  <a:solidFill>
                    <a:schemeClr val="tx1">
                      <a:lumMod val="75000"/>
                      <a:lumOff val="25000"/>
                    </a:schemeClr>
                  </a:solidFill>
                  <a:latin typeface="Microsoft YaHei UI" panose="020B0503020204020204" pitchFamily="34" charset="-122"/>
                  <a:ea typeface="Microsoft YaHei UI" panose="020B0503020204020204" pitchFamily="34" charset="-122"/>
                </a:rPr>
                <a:t>20%</a:t>
              </a:r>
              <a:r>
                <a:rPr lang="zh-CN" altLang="en-US" sz="1400" dirty="0">
                  <a:solidFill>
                    <a:schemeClr val="tx1">
                      <a:lumMod val="75000"/>
                      <a:lumOff val="25000"/>
                    </a:schemeClr>
                  </a:solidFill>
                  <a:latin typeface="Microsoft YaHei UI" panose="020B0503020204020204" pitchFamily="34" charset="-122"/>
                  <a:ea typeface="Microsoft YaHei UI" panose="020B0503020204020204" pitchFamily="34" charset="-122"/>
                </a:rPr>
                <a:t>。</a:t>
              </a:r>
            </a:p>
          </p:txBody>
        </p:sp>
      </p:grpSp>
      <p:sp>
        <p:nvSpPr>
          <p:cNvPr id="38" name="矩形 37">
            <a:extLst>
              <a:ext uri="{FF2B5EF4-FFF2-40B4-BE49-F238E27FC236}">
                <a16:creationId xmlns:a16="http://schemas.microsoft.com/office/drawing/2014/main" id="{374E2500-823E-4660-9FAB-C54785008E46}"/>
              </a:ext>
            </a:extLst>
          </p:cNvPr>
          <p:cNvSpPr>
            <a:spLocks noChangeAspect="1"/>
          </p:cNvSpPr>
          <p:nvPr/>
        </p:nvSpPr>
        <p:spPr>
          <a:xfrm>
            <a:off x="950411" y="1587886"/>
            <a:ext cx="482069" cy="3582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400" b="1" dirty="0">
                <a:solidFill>
                  <a:srgbClr val="F58BA1"/>
                </a:solidFill>
              </a:rPr>
              <a:t>1</a:t>
            </a:r>
            <a:endParaRPr lang="zh-CN" altLang="en-US" sz="2400" b="1" dirty="0">
              <a:solidFill>
                <a:srgbClr val="F58BA1"/>
              </a:solidFill>
            </a:endParaRPr>
          </a:p>
        </p:txBody>
      </p:sp>
      <p:grpSp>
        <p:nvGrpSpPr>
          <p:cNvPr id="4" name="组合 3">
            <a:extLst>
              <a:ext uri="{FF2B5EF4-FFF2-40B4-BE49-F238E27FC236}">
                <a16:creationId xmlns:a16="http://schemas.microsoft.com/office/drawing/2014/main" id="{D403A174-B75B-4FBB-985D-95E7B527D16E}"/>
              </a:ext>
            </a:extLst>
          </p:cNvPr>
          <p:cNvGrpSpPr/>
          <p:nvPr/>
        </p:nvGrpSpPr>
        <p:grpSpPr>
          <a:xfrm>
            <a:off x="950411" y="3404983"/>
            <a:ext cx="9979025" cy="1119301"/>
            <a:chOff x="950411" y="2563159"/>
            <a:chExt cx="9979025" cy="1119301"/>
          </a:xfrm>
        </p:grpSpPr>
        <p:grpSp>
          <p:nvGrpSpPr>
            <p:cNvPr id="43" name="组合 42">
              <a:extLst>
                <a:ext uri="{FF2B5EF4-FFF2-40B4-BE49-F238E27FC236}">
                  <a16:creationId xmlns:a16="http://schemas.microsoft.com/office/drawing/2014/main" id="{96F112FE-FC19-4550-95B3-DE8EE041A4A3}"/>
                </a:ext>
              </a:extLst>
            </p:cNvPr>
            <p:cNvGrpSpPr/>
            <p:nvPr/>
          </p:nvGrpSpPr>
          <p:grpSpPr>
            <a:xfrm>
              <a:off x="1747381" y="2563159"/>
              <a:ext cx="9182055" cy="1119301"/>
              <a:chOff x="456337" y="1574085"/>
              <a:chExt cx="9182055" cy="1506260"/>
            </a:xfrm>
          </p:grpSpPr>
          <p:sp>
            <p:nvSpPr>
              <p:cNvPr id="45" name="矩形 44">
                <a:extLst>
                  <a:ext uri="{FF2B5EF4-FFF2-40B4-BE49-F238E27FC236}">
                    <a16:creationId xmlns:a16="http://schemas.microsoft.com/office/drawing/2014/main" id="{909B01BC-6564-453F-B0B8-20621429D766}"/>
                  </a:ext>
                </a:extLst>
              </p:cNvPr>
              <p:cNvSpPr/>
              <p:nvPr/>
            </p:nvSpPr>
            <p:spPr>
              <a:xfrm>
                <a:off x="456337" y="1574085"/>
                <a:ext cx="5757451" cy="400110"/>
              </a:xfrm>
              <a:prstGeom prst="rect">
                <a:avLst/>
              </a:prstGeom>
              <a:noFill/>
            </p:spPr>
            <p:txBody>
              <a:bodyPr wrap="square" rtlCol="0">
                <a:spAutoFit/>
              </a:bodyPr>
              <a:lstStyle/>
              <a:p>
                <a:r>
                  <a:rPr lang="zh-CN" altLang="en-US" sz="2000" b="1" dirty="0">
                    <a:solidFill>
                      <a:srgbClr val="F58BA1"/>
                    </a:solidFill>
                    <a:latin typeface="Century Gothic" panose="020B0502020202020204" pitchFamily="34" charset="0"/>
                  </a:rPr>
                  <a:t>用户往往手动输入完全一样的弹幕信息</a:t>
                </a:r>
              </a:p>
            </p:txBody>
          </p:sp>
          <p:cxnSp>
            <p:nvCxnSpPr>
              <p:cNvPr id="46" name="直接连接符 45">
                <a:extLst>
                  <a:ext uri="{FF2B5EF4-FFF2-40B4-BE49-F238E27FC236}">
                    <a16:creationId xmlns:a16="http://schemas.microsoft.com/office/drawing/2014/main" id="{68513609-FE11-473C-8D05-871BCD8C67E3}"/>
                  </a:ext>
                </a:extLst>
              </p:cNvPr>
              <p:cNvCxnSpPr/>
              <p:nvPr/>
            </p:nvCxnSpPr>
            <p:spPr>
              <a:xfrm>
                <a:off x="562413" y="2036708"/>
                <a:ext cx="404226" cy="0"/>
              </a:xfrm>
              <a:prstGeom prst="line">
                <a:avLst/>
              </a:prstGeom>
              <a:ln w="31750">
                <a:solidFill>
                  <a:srgbClr val="F58BA1"/>
                </a:solidFill>
              </a:ln>
            </p:spPr>
            <p:style>
              <a:lnRef idx="1">
                <a:schemeClr val="accent1"/>
              </a:lnRef>
              <a:fillRef idx="0">
                <a:schemeClr val="accent1"/>
              </a:fillRef>
              <a:effectRef idx="0">
                <a:schemeClr val="accent1"/>
              </a:effectRef>
              <a:fontRef idx="minor">
                <a:schemeClr val="tx1"/>
              </a:fontRef>
            </p:style>
          </p:cxnSp>
          <p:sp>
            <p:nvSpPr>
              <p:cNvPr id="47" name="文本框 46">
                <a:extLst>
                  <a:ext uri="{FF2B5EF4-FFF2-40B4-BE49-F238E27FC236}">
                    <a16:creationId xmlns:a16="http://schemas.microsoft.com/office/drawing/2014/main" id="{5B628CB8-FF27-45EB-9440-3D134560EA62}"/>
                  </a:ext>
                </a:extLst>
              </p:cNvPr>
              <p:cNvSpPr txBox="1"/>
              <p:nvPr/>
            </p:nvSpPr>
            <p:spPr>
              <a:xfrm>
                <a:off x="456338" y="2056154"/>
                <a:ext cx="9182054" cy="1024191"/>
              </a:xfrm>
              <a:prstGeom prst="rect">
                <a:avLst/>
              </a:prstGeom>
              <a:noFill/>
            </p:spPr>
            <p:txBody>
              <a:bodyPr wrap="square" rtlCol="0">
                <a:spAutoFit/>
              </a:bodyPr>
              <a:lstStyle>
                <a:defPPr>
                  <a:defRPr lang="en-US"/>
                </a:defPPr>
                <a:lvl1pPr>
                  <a:defRPr sz="3200">
                    <a:gradFill>
                      <a:gsLst>
                        <a:gs pos="0">
                          <a:srgbClr val="32376C"/>
                        </a:gs>
                        <a:gs pos="100000">
                          <a:srgbClr val="03265E"/>
                        </a:gs>
                      </a:gsLst>
                      <a:lin ang="5400000" scaled="1"/>
                    </a:gradFill>
                    <a:latin typeface="Century Gothic" panose="020B0502020202020204" pitchFamily="34" charset="0"/>
                  </a:defRPr>
                </a:lvl1pPr>
              </a:lstStyle>
              <a:p>
                <a:pPr>
                  <a:lnSpc>
                    <a:spcPct val="150000"/>
                  </a:lnSpc>
                </a:pPr>
                <a:r>
                  <a:rPr lang="zh-CN" altLang="en-US" sz="1400" dirty="0">
                    <a:solidFill>
                      <a:schemeClr val="tx1">
                        <a:lumMod val="75000"/>
                        <a:lumOff val="25000"/>
                      </a:schemeClr>
                    </a:solidFill>
                    <a:latin typeface="Microsoft YaHei UI" panose="020B0503020204020204" pitchFamily="34" charset="-122"/>
                    <a:ea typeface="Microsoft YaHei UI" panose="020B0503020204020204" pitchFamily="34" charset="-122"/>
                  </a:rPr>
                  <a:t>即使</a:t>
                </a:r>
                <a:r>
                  <a:rPr lang="en-US" altLang="zh-CN" sz="1400" dirty="0" err="1">
                    <a:solidFill>
                      <a:schemeClr val="tx1">
                        <a:lumMod val="75000"/>
                        <a:lumOff val="25000"/>
                      </a:schemeClr>
                    </a:solidFill>
                    <a:latin typeface="Microsoft YaHei UI" panose="020B0503020204020204" pitchFamily="34" charset="-122"/>
                    <a:ea typeface="Microsoft YaHei UI" panose="020B0503020204020204" pitchFamily="34" charset="-122"/>
                  </a:rPr>
                  <a:t>Bilibili</a:t>
                </a:r>
                <a:r>
                  <a:rPr lang="zh-CN" altLang="en-US" sz="1400" dirty="0">
                    <a:solidFill>
                      <a:schemeClr val="tx1">
                        <a:lumMod val="75000"/>
                        <a:lumOff val="25000"/>
                      </a:schemeClr>
                    </a:solidFill>
                    <a:latin typeface="Microsoft YaHei UI" panose="020B0503020204020204" pitchFamily="34" charset="-122"/>
                    <a:ea typeface="Microsoft YaHei UI" panose="020B0503020204020204" pitchFamily="34" charset="-122"/>
                  </a:rPr>
                  <a:t>提供了直接复制弹幕的功能，但很多用户并不是直接右键复制弹幕发送，而是会选择在输入框输入相似的内容。这些相似文本的特点是，形式上不完全相同，但是表达的意思是一样的。</a:t>
                </a:r>
                <a:endParaRPr lang="en-US" altLang="zh-CN" sz="1400" dirty="0">
                  <a:solidFill>
                    <a:schemeClr val="tx1">
                      <a:lumMod val="75000"/>
                      <a:lumOff val="25000"/>
                    </a:schemeClr>
                  </a:solidFill>
                  <a:latin typeface="Microsoft YaHei UI" panose="020B0503020204020204" pitchFamily="34" charset="-122"/>
                  <a:ea typeface="Microsoft YaHei UI" panose="020B0503020204020204" pitchFamily="34" charset="-122"/>
                </a:endParaRPr>
              </a:p>
              <a:p>
                <a:pPr>
                  <a:lnSpc>
                    <a:spcPct val="150000"/>
                  </a:lnSpc>
                </a:pPr>
                <a:r>
                  <a:rPr lang="zh-CN" altLang="en-US" sz="1400" dirty="0">
                    <a:solidFill>
                      <a:schemeClr val="tx1">
                        <a:lumMod val="75000"/>
                        <a:lumOff val="25000"/>
                      </a:schemeClr>
                    </a:solidFill>
                    <a:latin typeface="Microsoft YaHei UI" panose="020B0503020204020204" pitchFamily="34" charset="-122"/>
                    <a:ea typeface="Microsoft YaHei UI" panose="020B0503020204020204" pitchFamily="34" charset="-122"/>
                  </a:rPr>
                  <a:t>如：原句章口就莱有章口就来、张口就来、张口就莱等变体</a:t>
                </a:r>
              </a:p>
            </p:txBody>
          </p:sp>
        </p:grpSp>
        <p:sp>
          <p:nvSpPr>
            <p:cNvPr id="44" name="矩形 43">
              <a:extLst>
                <a:ext uri="{FF2B5EF4-FFF2-40B4-BE49-F238E27FC236}">
                  <a16:creationId xmlns:a16="http://schemas.microsoft.com/office/drawing/2014/main" id="{B3D9B9BC-DFF3-4FAF-98DE-3FC7CEB14DC8}"/>
                </a:ext>
              </a:extLst>
            </p:cNvPr>
            <p:cNvSpPr>
              <a:spLocks noChangeAspect="1"/>
            </p:cNvSpPr>
            <p:nvPr/>
          </p:nvSpPr>
          <p:spPr>
            <a:xfrm>
              <a:off x="950411" y="2563159"/>
              <a:ext cx="482069" cy="3582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400" b="1" dirty="0">
                  <a:solidFill>
                    <a:srgbClr val="F58BA1"/>
                  </a:solidFill>
                </a:rPr>
                <a:t>3</a:t>
              </a:r>
              <a:endParaRPr lang="zh-CN" altLang="en-US" sz="2400" b="1" dirty="0">
                <a:solidFill>
                  <a:srgbClr val="F58BA1"/>
                </a:solidFill>
              </a:endParaRPr>
            </a:p>
          </p:txBody>
        </p:sp>
      </p:grpSp>
      <p:grpSp>
        <p:nvGrpSpPr>
          <p:cNvPr id="5" name="组合 4">
            <a:extLst>
              <a:ext uri="{FF2B5EF4-FFF2-40B4-BE49-F238E27FC236}">
                <a16:creationId xmlns:a16="http://schemas.microsoft.com/office/drawing/2014/main" id="{4B68096B-F3D9-48A5-9015-EF7CC5669B6A}"/>
              </a:ext>
            </a:extLst>
          </p:cNvPr>
          <p:cNvGrpSpPr/>
          <p:nvPr/>
        </p:nvGrpSpPr>
        <p:grpSpPr>
          <a:xfrm>
            <a:off x="950411" y="2564206"/>
            <a:ext cx="9979025" cy="639013"/>
            <a:chOff x="950411" y="3972088"/>
            <a:chExt cx="9979025" cy="639013"/>
          </a:xfrm>
        </p:grpSpPr>
        <p:grpSp>
          <p:nvGrpSpPr>
            <p:cNvPr id="49" name="组合 48">
              <a:extLst>
                <a:ext uri="{FF2B5EF4-FFF2-40B4-BE49-F238E27FC236}">
                  <a16:creationId xmlns:a16="http://schemas.microsoft.com/office/drawing/2014/main" id="{87DB8700-2D41-48BF-A322-200FAD8EC8FF}"/>
                </a:ext>
              </a:extLst>
            </p:cNvPr>
            <p:cNvGrpSpPr/>
            <p:nvPr/>
          </p:nvGrpSpPr>
          <p:grpSpPr>
            <a:xfrm>
              <a:off x="1747381" y="3972088"/>
              <a:ext cx="9182055" cy="639013"/>
              <a:chOff x="456337" y="1574085"/>
              <a:chExt cx="9182055" cy="859929"/>
            </a:xfrm>
          </p:grpSpPr>
          <p:sp>
            <p:nvSpPr>
              <p:cNvPr id="51" name="矩形 50">
                <a:extLst>
                  <a:ext uri="{FF2B5EF4-FFF2-40B4-BE49-F238E27FC236}">
                    <a16:creationId xmlns:a16="http://schemas.microsoft.com/office/drawing/2014/main" id="{2F2D004D-7AB4-4EC9-9196-6EA7056A4540}"/>
                  </a:ext>
                </a:extLst>
              </p:cNvPr>
              <p:cNvSpPr/>
              <p:nvPr/>
            </p:nvSpPr>
            <p:spPr>
              <a:xfrm>
                <a:off x="456337" y="1574085"/>
                <a:ext cx="5757451" cy="538434"/>
              </a:xfrm>
              <a:prstGeom prst="rect">
                <a:avLst/>
              </a:prstGeom>
              <a:noFill/>
            </p:spPr>
            <p:txBody>
              <a:bodyPr wrap="square" rtlCol="0">
                <a:spAutoFit/>
              </a:bodyPr>
              <a:lstStyle/>
              <a:p>
                <a:r>
                  <a:rPr lang="zh-CN" altLang="en-US" sz="2000" b="1" dirty="0">
                    <a:solidFill>
                      <a:srgbClr val="F58BA1"/>
                    </a:solidFill>
                    <a:latin typeface="Century Gothic" panose="020B0502020202020204" pitchFamily="34" charset="0"/>
                  </a:rPr>
                  <a:t>大量弹幕内容有二次创作行为（仿拟）</a:t>
                </a:r>
              </a:p>
            </p:txBody>
          </p:sp>
          <p:cxnSp>
            <p:nvCxnSpPr>
              <p:cNvPr id="52" name="直接连接符 51">
                <a:extLst>
                  <a:ext uri="{FF2B5EF4-FFF2-40B4-BE49-F238E27FC236}">
                    <a16:creationId xmlns:a16="http://schemas.microsoft.com/office/drawing/2014/main" id="{1FB8ADDD-37C4-4E77-9AEB-847A9C302F18}"/>
                  </a:ext>
                </a:extLst>
              </p:cNvPr>
              <p:cNvCxnSpPr/>
              <p:nvPr/>
            </p:nvCxnSpPr>
            <p:spPr>
              <a:xfrm>
                <a:off x="562413" y="2036708"/>
                <a:ext cx="404226" cy="0"/>
              </a:xfrm>
              <a:prstGeom prst="line">
                <a:avLst/>
              </a:prstGeom>
              <a:ln w="31750">
                <a:solidFill>
                  <a:srgbClr val="F58BA1"/>
                </a:solidFill>
              </a:ln>
            </p:spPr>
            <p:style>
              <a:lnRef idx="1">
                <a:schemeClr val="accent1"/>
              </a:lnRef>
              <a:fillRef idx="0">
                <a:schemeClr val="accent1"/>
              </a:fillRef>
              <a:effectRef idx="0">
                <a:schemeClr val="accent1"/>
              </a:effectRef>
              <a:fontRef idx="minor">
                <a:schemeClr val="tx1"/>
              </a:fontRef>
            </p:style>
          </p:cxnSp>
          <p:sp>
            <p:nvSpPr>
              <p:cNvPr id="53" name="文本框 52">
                <a:extLst>
                  <a:ext uri="{FF2B5EF4-FFF2-40B4-BE49-F238E27FC236}">
                    <a16:creationId xmlns:a16="http://schemas.microsoft.com/office/drawing/2014/main" id="{F3AE34DC-A295-4478-BE5B-B17E71F811BB}"/>
                  </a:ext>
                </a:extLst>
              </p:cNvPr>
              <p:cNvSpPr txBox="1"/>
              <p:nvPr/>
            </p:nvSpPr>
            <p:spPr>
              <a:xfrm>
                <a:off x="456338" y="2056154"/>
                <a:ext cx="9182054" cy="377860"/>
              </a:xfrm>
              <a:prstGeom prst="rect">
                <a:avLst/>
              </a:prstGeom>
              <a:noFill/>
            </p:spPr>
            <p:txBody>
              <a:bodyPr wrap="square" rtlCol="0">
                <a:spAutoFit/>
              </a:bodyPr>
              <a:lstStyle>
                <a:defPPr>
                  <a:defRPr lang="en-US"/>
                </a:defPPr>
                <a:lvl1pPr>
                  <a:defRPr sz="3200">
                    <a:gradFill>
                      <a:gsLst>
                        <a:gs pos="0">
                          <a:srgbClr val="32376C"/>
                        </a:gs>
                        <a:gs pos="100000">
                          <a:srgbClr val="03265E"/>
                        </a:gs>
                      </a:gsLst>
                      <a:lin ang="5400000" scaled="1"/>
                    </a:gradFill>
                    <a:latin typeface="Century Gothic" panose="020B0502020202020204" pitchFamily="34" charset="0"/>
                  </a:defRPr>
                </a:lvl1pPr>
              </a:lstStyle>
              <a:p>
                <a:pPr>
                  <a:lnSpc>
                    <a:spcPct val="150000"/>
                  </a:lnSpc>
                </a:pPr>
                <a:r>
                  <a:rPr lang="zh-CN" altLang="en-US" sz="1400" dirty="0">
                    <a:solidFill>
                      <a:schemeClr val="tx1">
                        <a:lumMod val="75000"/>
                        <a:lumOff val="25000"/>
                      </a:schemeClr>
                    </a:solidFill>
                    <a:latin typeface="Microsoft YaHei UI" panose="020B0503020204020204" pitchFamily="34" charset="-122"/>
                    <a:ea typeface="Microsoft YaHei UI" panose="020B0503020204020204" pitchFamily="34" charset="-122"/>
                  </a:rPr>
                  <a:t>如：在将文体两开花删减成两开花；改编成开花就完事了；融合其它梗改编成开花警告的弹幕语言非常常见。</a:t>
                </a:r>
              </a:p>
            </p:txBody>
          </p:sp>
        </p:grpSp>
        <p:sp>
          <p:nvSpPr>
            <p:cNvPr id="50" name="矩形 49">
              <a:extLst>
                <a:ext uri="{FF2B5EF4-FFF2-40B4-BE49-F238E27FC236}">
                  <a16:creationId xmlns:a16="http://schemas.microsoft.com/office/drawing/2014/main" id="{8D97897F-F973-4980-84A3-3111F8AF4E17}"/>
                </a:ext>
              </a:extLst>
            </p:cNvPr>
            <p:cNvSpPr>
              <a:spLocks noChangeAspect="1"/>
            </p:cNvSpPr>
            <p:nvPr/>
          </p:nvSpPr>
          <p:spPr>
            <a:xfrm>
              <a:off x="950411" y="3972088"/>
              <a:ext cx="482069" cy="3582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400" b="1" dirty="0">
                  <a:solidFill>
                    <a:srgbClr val="F58BA1"/>
                  </a:solidFill>
                </a:rPr>
                <a:t>2</a:t>
              </a:r>
              <a:endParaRPr lang="zh-CN" altLang="en-US" sz="2400" b="1" dirty="0">
                <a:solidFill>
                  <a:srgbClr val="F58BA1"/>
                </a:solidFill>
              </a:endParaRPr>
            </a:p>
          </p:txBody>
        </p:sp>
      </p:grpSp>
      <p:sp>
        <p:nvSpPr>
          <p:cNvPr id="93" name="矩形 92">
            <a:extLst>
              <a:ext uri="{FF2B5EF4-FFF2-40B4-BE49-F238E27FC236}">
                <a16:creationId xmlns:a16="http://schemas.microsoft.com/office/drawing/2014/main" id="{5109B1C4-3787-4301-A8CD-4321AAA1943A}"/>
              </a:ext>
            </a:extLst>
          </p:cNvPr>
          <p:cNvSpPr/>
          <p:nvPr/>
        </p:nvSpPr>
        <p:spPr>
          <a:xfrm>
            <a:off x="1238931" y="437235"/>
            <a:ext cx="5262979" cy="646331"/>
          </a:xfrm>
          <a:prstGeom prst="rect">
            <a:avLst/>
          </a:prstGeom>
        </p:spPr>
        <p:txBody>
          <a:bodyPr wrap="none">
            <a:spAutoFit/>
          </a:bodyPr>
          <a:lstStyle/>
          <a:p>
            <a:r>
              <a:rPr lang="zh-CN" altLang="en-US" sz="3600" b="1" dirty="0">
                <a:solidFill>
                  <a:srgbClr val="24ADE7"/>
                </a:solidFill>
              </a:rPr>
              <a:t>弹幕数据文本分析：小结</a:t>
            </a:r>
          </a:p>
        </p:txBody>
      </p:sp>
      <p:grpSp>
        <p:nvGrpSpPr>
          <p:cNvPr id="94" name="组合 93">
            <a:extLst>
              <a:ext uri="{FF2B5EF4-FFF2-40B4-BE49-F238E27FC236}">
                <a16:creationId xmlns:a16="http://schemas.microsoft.com/office/drawing/2014/main" id="{23317349-7A30-4A83-A101-B9A00C2A808A}"/>
              </a:ext>
            </a:extLst>
          </p:cNvPr>
          <p:cNvGrpSpPr>
            <a:grpSpLocks noChangeAspect="1"/>
          </p:cNvGrpSpPr>
          <p:nvPr/>
        </p:nvGrpSpPr>
        <p:grpSpPr>
          <a:xfrm rot="1202316">
            <a:off x="508064" y="392124"/>
            <a:ext cx="624859" cy="662044"/>
            <a:chOff x="3282968" y="1537624"/>
            <a:chExt cx="3236238" cy="3428823"/>
          </a:xfrm>
          <a:solidFill>
            <a:srgbClr val="24ADE7"/>
          </a:solidFill>
        </p:grpSpPr>
        <p:sp>
          <p:nvSpPr>
            <p:cNvPr id="95" name="任意多边形: 形状 94">
              <a:extLst>
                <a:ext uri="{FF2B5EF4-FFF2-40B4-BE49-F238E27FC236}">
                  <a16:creationId xmlns:a16="http://schemas.microsoft.com/office/drawing/2014/main" id="{5092AC2C-7A04-453D-8CA2-9CFFFACCB7F5}"/>
                </a:ext>
              </a:extLst>
            </p:cNvPr>
            <p:cNvSpPr/>
            <p:nvPr/>
          </p:nvSpPr>
          <p:spPr>
            <a:xfrm rot="20390578">
              <a:off x="3282968" y="2192361"/>
              <a:ext cx="3236238" cy="2393027"/>
            </a:xfrm>
            <a:custGeom>
              <a:avLst/>
              <a:gdLst>
                <a:gd name="connsiteX0" fmla="*/ 2762205 w 3236238"/>
                <a:gd name="connsiteY0" fmla="*/ 314424 h 2411827"/>
                <a:gd name="connsiteX1" fmla="*/ 2698575 w 3236238"/>
                <a:gd name="connsiteY1" fmla="*/ 301578 h 2411827"/>
                <a:gd name="connsiteX2" fmla="*/ 537666 w 3236238"/>
                <a:gd name="connsiteY2" fmla="*/ 301578 h 2411827"/>
                <a:gd name="connsiteX3" fmla="*/ 374198 w 3236238"/>
                <a:gd name="connsiteY3" fmla="*/ 465046 h 2411827"/>
                <a:gd name="connsiteX4" fmla="*/ 374197 w 3236238"/>
                <a:gd name="connsiteY4" fmla="*/ 1946779 h 2411827"/>
                <a:gd name="connsiteX5" fmla="*/ 537665 w 3236238"/>
                <a:gd name="connsiteY5" fmla="*/ 2110248 h 2411827"/>
                <a:gd name="connsiteX6" fmla="*/ 2698576 w 3236238"/>
                <a:gd name="connsiteY6" fmla="*/ 2110248 h 2411827"/>
                <a:gd name="connsiteX7" fmla="*/ 2862044 w 3236238"/>
                <a:gd name="connsiteY7" fmla="*/ 1946780 h 2411827"/>
                <a:gd name="connsiteX8" fmla="*/ 2862043 w 3236238"/>
                <a:gd name="connsiteY8" fmla="*/ 465045 h 2411827"/>
                <a:gd name="connsiteX9" fmla="*/ 2762205 w 3236238"/>
                <a:gd name="connsiteY9" fmla="*/ 314424 h 2411827"/>
                <a:gd name="connsiteX10" fmla="*/ 2909652 w 3236238"/>
                <a:gd name="connsiteY10" fmla="*/ 42021 h 2411827"/>
                <a:gd name="connsiteX11" fmla="*/ 3236238 w 3236238"/>
                <a:gd name="connsiteY11" fmla="*/ 534726 h 2411827"/>
                <a:gd name="connsiteX12" fmla="*/ 3236238 w 3236238"/>
                <a:gd name="connsiteY12" fmla="*/ 1877101 h 2411827"/>
                <a:gd name="connsiteX13" fmla="*/ 2701512 w 3236238"/>
                <a:gd name="connsiteY13" fmla="*/ 2411827 h 2411827"/>
                <a:gd name="connsiteX14" fmla="*/ 534726 w 3236238"/>
                <a:gd name="connsiteY14" fmla="*/ 2411827 h 2411827"/>
                <a:gd name="connsiteX15" fmla="*/ 0 w 3236238"/>
                <a:gd name="connsiteY15" fmla="*/ 1877101 h 2411827"/>
                <a:gd name="connsiteX16" fmla="*/ 0 w 3236238"/>
                <a:gd name="connsiteY16" fmla="*/ 534726 h 2411827"/>
                <a:gd name="connsiteX17" fmla="*/ 534726 w 3236238"/>
                <a:gd name="connsiteY17" fmla="*/ 0 h 2411827"/>
                <a:gd name="connsiteX18" fmla="*/ 2701512 w 3236238"/>
                <a:gd name="connsiteY18" fmla="*/ 0 h 2411827"/>
                <a:gd name="connsiteX19" fmla="*/ 2909652 w 3236238"/>
                <a:gd name="connsiteY19" fmla="*/ 42021 h 2411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236238" h="2411827">
                  <a:moveTo>
                    <a:pt x="2762205" y="314424"/>
                  </a:moveTo>
                  <a:cubicBezTo>
                    <a:pt x="2742648" y="306152"/>
                    <a:pt x="2721146" y="301578"/>
                    <a:pt x="2698575" y="301578"/>
                  </a:cubicBezTo>
                  <a:lnTo>
                    <a:pt x="537666" y="301578"/>
                  </a:lnTo>
                  <a:cubicBezTo>
                    <a:pt x="447384" y="301578"/>
                    <a:pt x="374197" y="374764"/>
                    <a:pt x="374198" y="465046"/>
                  </a:cubicBezTo>
                  <a:lnTo>
                    <a:pt x="374197" y="1946779"/>
                  </a:lnTo>
                  <a:cubicBezTo>
                    <a:pt x="374198" y="2037061"/>
                    <a:pt x="447384" y="2110247"/>
                    <a:pt x="537665" y="2110248"/>
                  </a:cubicBezTo>
                  <a:lnTo>
                    <a:pt x="2698576" y="2110248"/>
                  </a:lnTo>
                  <a:cubicBezTo>
                    <a:pt x="2788856" y="2110247"/>
                    <a:pt x="2862044" y="2037061"/>
                    <a:pt x="2862044" y="1946780"/>
                  </a:cubicBezTo>
                  <a:lnTo>
                    <a:pt x="2862043" y="465045"/>
                  </a:lnTo>
                  <a:cubicBezTo>
                    <a:pt x="2862043" y="397335"/>
                    <a:pt x="2820876" y="339239"/>
                    <a:pt x="2762205" y="314424"/>
                  </a:cubicBezTo>
                  <a:close/>
                  <a:moveTo>
                    <a:pt x="2909652" y="42021"/>
                  </a:moveTo>
                  <a:cubicBezTo>
                    <a:pt x="3101573" y="123197"/>
                    <a:pt x="3236238" y="313235"/>
                    <a:pt x="3236238" y="534726"/>
                  </a:cubicBezTo>
                  <a:lnTo>
                    <a:pt x="3236238" y="1877101"/>
                  </a:lnTo>
                  <a:cubicBezTo>
                    <a:pt x="3236238" y="2172422"/>
                    <a:pt x="2996833" y="2411827"/>
                    <a:pt x="2701512" y="2411827"/>
                  </a:cubicBezTo>
                  <a:lnTo>
                    <a:pt x="534726" y="2411827"/>
                  </a:lnTo>
                  <a:cubicBezTo>
                    <a:pt x="239405" y="2411827"/>
                    <a:pt x="0" y="2172422"/>
                    <a:pt x="0" y="1877101"/>
                  </a:cubicBezTo>
                  <a:lnTo>
                    <a:pt x="0" y="534726"/>
                  </a:lnTo>
                  <a:cubicBezTo>
                    <a:pt x="0" y="239405"/>
                    <a:pt x="239405" y="0"/>
                    <a:pt x="534726" y="0"/>
                  </a:cubicBezTo>
                  <a:lnTo>
                    <a:pt x="2701512" y="0"/>
                  </a:lnTo>
                  <a:cubicBezTo>
                    <a:pt x="2775342" y="0"/>
                    <a:pt x="2845678" y="14963"/>
                    <a:pt x="2909652" y="420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6" name="矩形 95">
              <a:extLst>
                <a:ext uri="{FF2B5EF4-FFF2-40B4-BE49-F238E27FC236}">
                  <a16:creationId xmlns:a16="http://schemas.microsoft.com/office/drawing/2014/main" id="{F0F39585-87A3-49DE-8CC9-59A11799B0B8}"/>
                </a:ext>
              </a:extLst>
            </p:cNvPr>
            <p:cNvSpPr/>
            <p:nvPr/>
          </p:nvSpPr>
          <p:spPr>
            <a:xfrm rot="19745638" flipV="1">
              <a:off x="3848622" y="3249987"/>
              <a:ext cx="703385" cy="26728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矩形 96">
              <a:extLst>
                <a:ext uri="{FF2B5EF4-FFF2-40B4-BE49-F238E27FC236}">
                  <a16:creationId xmlns:a16="http://schemas.microsoft.com/office/drawing/2014/main" id="{835C4F80-4E64-430A-BCB9-E747637348F6}"/>
                </a:ext>
              </a:extLst>
            </p:cNvPr>
            <p:cNvSpPr/>
            <p:nvPr/>
          </p:nvSpPr>
          <p:spPr>
            <a:xfrm rot="20984414" flipV="1">
              <a:off x="5102837" y="2780784"/>
              <a:ext cx="703385" cy="26728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8" name="组合 97">
              <a:extLst>
                <a:ext uri="{FF2B5EF4-FFF2-40B4-BE49-F238E27FC236}">
                  <a16:creationId xmlns:a16="http://schemas.microsoft.com/office/drawing/2014/main" id="{24B56A9E-2917-42D9-90D7-1B1D4D2306D7}"/>
                </a:ext>
              </a:extLst>
            </p:cNvPr>
            <p:cNvGrpSpPr/>
            <p:nvPr/>
          </p:nvGrpSpPr>
          <p:grpSpPr>
            <a:xfrm>
              <a:off x="4636294" y="3420252"/>
              <a:ext cx="766910" cy="556883"/>
              <a:chOff x="4636294" y="3420252"/>
              <a:chExt cx="766910" cy="556883"/>
            </a:xfrm>
            <a:grpFill/>
          </p:grpSpPr>
          <p:grpSp>
            <p:nvGrpSpPr>
              <p:cNvPr id="107" name="组合 106">
                <a:extLst>
                  <a:ext uri="{FF2B5EF4-FFF2-40B4-BE49-F238E27FC236}">
                    <a16:creationId xmlns:a16="http://schemas.microsoft.com/office/drawing/2014/main" id="{C2209D21-169F-4EF2-A3B2-514684B4DD26}"/>
                  </a:ext>
                </a:extLst>
              </p:cNvPr>
              <p:cNvGrpSpPr/>
              <p:nvPr/>
            </p:nvGrpSpPr>
            <p:grpSpPr>
              <a:xfrm>
                <a:off x="4636294" y="3593307"/>
                <a:ext cx="466517" cy="383828"/>
                <a:chOff x="4638675" y="3595688"/>
                <a:chExt cx="466517" cy="383828"/>
              </a:xfrm>
              <a:grpFill/>
            </p:grpSpPr>
            <p:sp>
              <p:nvSpPr>
                <p:cNvPr id="111" name="任意多边形: 形状 110">
                  <a:extLst>
                    <a:ext uri="{FF2B5EF4-FFF2-40B4-BE49-F238E27FC236}">
                      <a16:creationId xmlns:a16="http://schemas.microsoft.com/office/drawing/2014/main" id="{E2F22573-6566-4284-AAA6-0F9AF400B3F9}"/>
                    </a:ext>
                  </a:extLst>
                </p:cNvPr>
                <p:cNvSpPr/>
                <p:nvPr/>
              </p:nvSpPr>
              <p:spPr>
                <a:xfrm>
                  <a:off x="4638675" y="3595688"/>
                  <a:ext cx="466517" cy="383828"/>
                </a:xfrm>
                <a:custGeom>
                  <a:avLst/>
                  <a:gdLst>
                    <a:gd name="connsiteX0" fmla="*/ 0 w 461762"/>
                    <a:gd name="connsiteY0" fmla="*/ 307181 h 383828"/>
                    <a:gd name="connsiteX1" fmla="*/ 176213 w 461762"/>
                    <a:gd name="connsiteY1" fmla="*/ 381000 h 383828"/>
                    <a:gd name="connsiteX2" fmla="*/ 319088 w 461762"/>
                    <a:gd name="connsiteY2" fmla="*/ 359568 h 383828"/>
                    <a:gd name="connsiteX3" fmla="*/ 402431 w 461762"/>
                    <a:gd name="connsiteY3" fmla="*/ 276225 h 383828"/>
                    <a:gd name="connsiteX4" fmla="*/ 433388 w 461762"/>
                    <a:gd name="connsiteY4" fmla="*/ 221456 h 383828"/>
                    <a:gd name="connsiteX5" fmla="*/ 459581 w 461762"/>
                    <a:gd name="connsiteY5" fmla="*/ 150018 h 383828"/>
                    <a:gd name="connsiteX6" fmla="*/ 373856 w 461762"/>
                    <a:gd name="connsiteY6" fmla="*/ 45243 h 383828"/>
                    <a:gd name="connsiteX7" fmla="*/ 352425 w 461762"/>
                    <a:gd name="connsiteY7" fmla="*/ 0 h 383828"/>
                    <a:gd name="connsiteX8" fmla="*/ 352425 w 461762"/>
                    <a:gd name="connsiteY8" fmla="*/ 0 h 383828"/>
                    <a:gd name="connsiteX9" fmla="*/ 330994 w 461762"/>
                    <a:gd name="connsiteY9" fmla="*/ 123825 h 383828"/>
                    <a:gd name="connsiteX10" fmla="*/ 266700 w 461762"/>
                    <a:gd name="connsiteY10" fmla="*/ 221456 h 383828"/>
                    <a:gd name="connsiteX11" fmla="*/ 152400 w 461762"/>
                    <a:gd name="connsiteY11" fmla="*/ 230981 h 383828"/>
                    <a:gd name="connsiteX12" fmla="*/ 78581 w 461762"/>
                    <a:gd name="connsiteY12" fmla="*/ 188118 h 383828"/>
                    <a:gd name="connsiteX0-1" fmla="*/ 0 w 466517"/>
                    <a:gd name="connsiteY0-2" fmla="*/ 307181 h 383828"/>
                    <a:gd name="connsiteX1-3" fmla="*/ 176213 w 466517"/>
                    <a:gd name="connsiteY1-4" fmla="*/ 381000 h 383828"/>
                    <a:gd name="connsiteX2-5" fmla="*/ 319088 w 466517"/>
                    <a:gd name="connsiteY2-6" fmla="*/ 359568 h 383828"/>
                    <a:gd name="connsiteX3-7" fmla="*/ 402431 w 466517"/>
                    <a:gd name="connsiteY3-8" fmla="*/ 276225 h 383828"/>
                    <a:gd name="connsiteX4-9" fmla="*/ 454819 w 466517"/>
                    <a:gd name="connsiteY4-10" fmla="*/ 169069 h 383828"/>
                    <a:gd name="connsiteX5-11" fmla="*/ 459581 w 466517"/>
                    <a:gd name="connsiteY5-12" fmla="*/ 150018 h 383828"/>
                    <a:gd name="connsiteX6-13" fmla="*/ 373856 w 466517"/>
                    <a:gd name="connsiteY6-14" fmla="*/ 45243 h 383828"/>
                    <a:gd name="connsiteX7-15" fmla="*/ 352425 w 466517"/>
                    <a:gd name="connsiteY7-16" fmla="*/ 0 h 383828"/>
                    <a:gd name="connsiteX8-17" fmla="*/ 352425 w 466517"/>
                    <a:gd name="connsiteY8-18" fmla="*/ 0 h 383828"/>
                    <a:gd name="connsiteX9-19" fmla="*/ 330994 w 466517"/>
                    <a:gd name="connsiteY9-20" fmla="*/ 123825 h 383828"/>
                    <a:gd name="connsiteX10-21" fmla="*/ 266700 w 466517"/>
                    <a:gd name="connsiteY10-22" fmla="*/ 221456 h 383828"/>
                    <a:gd name="connsiteX11-23" fmla="*/ 152400 w 466517"/>
                    <a:gd name="connsiteY11-24" fmla="*/ 230981 h 383828"/>
                    <a:gd name="connsiteX12-25" fmla="*/ 78581 w 466517"/>
                    <a:gd name="connsiteY12-26" fmla="*/ 188118 h 383828"/>
                    <a:gd name="connsiteX0-27" fmla="*/ 0 w 466517"/>
                    <a:gd name="connsiteY0-28" fmla="*/ 307181 h 383828"/>
                    <a:gd name="connsiteX1-29" fmla="*/ 176213 w 466517"/>
                    <a:gd name="connsiteY1-30" fmla="*/ 381000 h 383828"/>
                    <a:gd name="connsiteX2-31" fmla="*/ 319088 w 466517"/>
                    <a:gd name="connsiteY2-32" fmla="*/ 359568 h 383828"/>
                    <a:gd name="connsiteX3-33" fmla="*/ 402431 w 466517"/>
                    <a:gd name="connsiteY3-34" fmla="*/ 276225 h 383828"/>
                    <a:gd name="connsiteX4-35" fmla="*/ 454819 w 466517"/>
                    <a:gd name="connsiteY4-36" fmla="*/ 169069 h 383828"/>
                    <a:gd name="connsiteX5-37" fmla="*/ 459581 w 466517"/>
                    <a:gd name="connsiteY5-38" fmla="*/ 150018 h 383828"/>
                    <a:gd name="connsiteX6-39" fmla="*/ 373856 w 466517"/>
                    <a:gd name="connsiteY6-40" fmla="*/ 45243 h 383828"/>
                    <a:gd name="connsiteX7-41" fmla="*/ 352425 w 466517"/>
                    <a:gd name="connsiteY7-42" fmla="*/ 0 h 383828"/>
                    <a:gd name="connsiteX8-43" fmla="*/ 352425 w 466517"/>
                    <a:gd name="connsiteY8-44" fmla="*/ 0 h 383828"/>
                    <a:gd name="connsiteX9-45" fmla="*/ 330994 w 466517"/>
                    <a:gd name="connsiteY9-46" fmla="*/ 123825 h 383828"/>
                    <a:gd name="connsiteX10-47" fmla="*/ 266700 w 466517"/>
                    <a:gd name="connsiteY10-48" fmla="*/ 221456 h 383828"/>
                    <a:gd name="connsiteX11-49" fmla="*/ 152400 w 466517"/>
                    <a:gd name="connsiteY11-50" fmla="*/ 230981 h 383828"/>
                    <a:gd name="connsiteX12-51" fmla="*/ 83344 w 466517"/>
                    <a:gd name="connsiteY12-52" fmla="*/ 204787 h 383828"/>
                    <a:gd name="connsiteX0-53" fmla="*/ 0 w 466517"/>
                    <a:gd name="connsiteY0-54" fmla="*/ 307181 h 383828"/>
                    <a:gd name="connsiteX1-55" fmla="*/ 176213 w 466517"/>
                    <a:gd name="connsiteY1-56" fmla="*/ 381000 h 383828"/>
                    <a:gd name="connsiteX2-57" fmla="*/ 319088 w 466517"/>
                    <a:gd name="connsiteY2-58" fmla="*/ 359568 h 383828"/>
                    <a:gd name="connsiteX3-59" fmla="*/ 402431 w 466517"/>
                    <a:gd name="connsiteY3-60" fmla="*/ 276225 h 383828"/>
                    <a:gd name="connsiteX4-61" fmla="*/ 454819 w 466517"/>
                    <a:gd name="connsiteY4-62" fmla="*/ 169069 h 383828"/>
                    <a:gd name="connsiteX5-63" fmla="*/ 459581 w 466517"/>
                    <a:gd name="connsiteY5-64" fmla="*/ 150018 h 383828"/>
                    <a:gd name="connsiteX6-65" fmla="*/ 373856 w 466517"/>
                    <a:gd name="connsiteY6-66" fmla="*/ 45243 h 383828"/>
                    <a:gd name="connsiteX7-67" fmla="*/ 352425 w 466517"/>
                    <a:gd name="connsiteY7-68" fmla="*/ 0 h 383828"/>
                    <a:gd name="connsiteX8-69" fmla="*/ 352425 w 466517"/>
                    <a:gd name="connsiteY8-70" fmla="*/ 0 h 383828"/>
                    <a:gd name="connsiteX9-71" fmla="*/ 330994 w 466517"/>
                    <a:gd name="connsiteY9-72" fmla="*/ 123825 h 383828"/>
                    <a:gd name="connsiteX10-73" fmla="*/ 266700 w 466517"/>
                    <a:gd name="connsiteY10-74" fmla="*/ 221456 h 383828"/>
                    <a:gd name="connsiteX11-75" fmla="*/ 152400 w 466517"/>
                    <a:gd name="connsiteY11-76" fmla="*/ 230981 h 383828"/>
                    <a:gd name="connsiteX12-77" fmla="*/ 71438 w 466517"/>
                    <a:gd name="connsiteY12-78" fmla="*/ 197643 h 38382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Lst>
                  <a:rect l="l" t="t" r="r" b="b"/>
                  <a:pathLst>
                    <a:path w="466517" h="383828">
                      <a:moveTo>
                        <a:pt x="0" y="307181"/>
                      </a:moveTo>
                      <a:cubicBezTo>
                        <a:pt x="61516" y="339725"/>
                        <a:pt x="123032" y="372269"/>
                        <a:pt x="176213" y="381000"/>
                      </a:cubicBezTo>
                      <a:cubicBezTo>
                        <a:pt x="229394" y="389731"/>
                        <a:pt x="281385" y="377030"/>
                        <a:pt x="319088" y="359568"/>
                      </a:cubicBezTo>
                      <a:cubicBezTo>
                        <a:pt x="356791" y="342106"/>
                        <a:pt x="379809" y="307975"/>
                        <a:pt x="402431" y="276225"/>
                      </a:cubicBezTo>
                      <a:cubicBezTo>
                        <a:pt x="425053" y="244475"/>
                        <a:pt x="445294" y="190103"/>
                        <a:pt x="454819" y="169069"/>
                      </a:cubicBezTo>
                      <a:cubicBezTo>
                        <a:pt x="464344" y="148035"/>
                        <a:pt x="473075" y="170656"/>
                        <a:pt x="459581" y="150018"/>
                      </a:cubicBezTo>
                      <a:cubicBezTo>
                        <a:pt x="446087" y="129380"/>
                        <a:pt x="391715" y="70246"/>
                        <a:pt x="373856" y="45243"/>
                      </a:cubicBezTo>
                      <a:cubicBezTo>
                        <a:pt x="355997" y="20240"/>
                        <a:pt x="352425" y="0"/>
                        <a:pt x="352425" y="0"/>
                      </a:cubicBezTo>
                      <a:lnTo>
                        <a:pt x="352425" y="0"/>
                      </a:lnTo>
                      <a:cubicBezTo>
                        <a:pt x="348853" y="20637"/>
                        <a:pt x="345281" y="86916"/>
                        <a:pt x="330994" y="123825"/>
                      </a:cubicBezTo>
                      <a:cubicBezTo>
                        <a:pt x="316707" y="160734"/>
                        <a:pt x="296466" y="203597"/>
                        <a:pt x="266700" y="221456"/>
                      </a:cubicBezTo>
                      <a:cubicBezTo>
                        <a:pt x="236934" y="239315"/>
                        <a:pt x="184944" y="234950"/>
                        <a:pt x="152400" y="230981"/>
                      </a:cubicBezTo>
                      <a:cubicBezTo>
                        <a:pt x="119856" y="227012"/>
                        <a:pt x="65088" y="187721"/>
                        <a:pt x="71438" y="197643"/>
                      </a:cubicBezTo>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2" name="直接连接符 111">
                  <a:extLst>
                    <a:ext uri="{FF2B5EF4-FFF2-40B4-BE49-F238E27FC236}">
                      <a16:creationId xmlns:a16="http://schemas.microsoft.com/office/drawing/2014/main" id="{C66BA2FB-CE33-4DD5-8AD6-F38F5A882004}"/>
                    </a:ext>
                  </a:extLst>
                </p:cNvPr>
                <p:cNvCxnSpPr>
                  <a:stCxn id="111" idx="0"/>
                  <a:endCxn id="111" idx="12"/>
                </p:cNvCxnSpPr>
                <p:nvPr/>
              </p:nvCxnSpPr>
              <p:spPr>
                <a:xfrm flipV="1">
                  <a:off x="4638675" y="3793331"/>
                  <a:ext cx="71438" cy="109538"/>
                </a:xfrm>
                <a:prstGeom prst="line">
                  <a:avLst/>
                </a:prstGeom>
                <a:grpFill/>
                <a:ln>
                  <a:noFill/>
                </a:ln>
              </p:spPr>
              <p:style>
                <a:lnRef idx="1">
                  <a:schemeClr val="accent1"/>
                </a:lnRef>
                <a:fillRef idx="0">
                  <a:schemeClr val="accent1"/>
                </a:fillRef>
                <a:effectRef idx="0">
                  <a:schemeClr val="accent1"/>
                </a:effectRef>
                <a:fontRef idx="minor">
                  <a:schemeClr val="tx1"/>
                </a:fontRef>
              </p:style>
            </p:cxnSp>
          </p:grpSp>
          <p:grpSp>
            <p:nvGrpSpPr>
              <p:cNvPr id="108" name="组合 107">
                <a:extLst>
                  <a:ext uri="{FF2B5EF4-FFF2-40B4-BE49-F238E27FC236}">
                    <a16:creationId xmlns:a16="http://schemas.microsoft.com/office/drawing/2014/main" id="{6768EAAA-C352-47F9-A82E-AE9AB4865E84}"/>
                  </a:ext>
                </a:extLst>
              </p:cNvPr>
              <p:cNvGrpSpPr/>
              <p:nvPr/>
            </p:nvGrpSpPr>
            <p:grpSpPr>
              <a:xfrm rot="18847698" flipH="1">
                <a:off x="4977290" y="3462338"/>
                <a:ext cx="468000" cy="383828"/>
                <a:chOff x="4638675" y="3595688"/>
                <a:chExt cx="466517" cy="383828"/>
              </a:xfrm>
              <a:grpFill/>
            </p:grpSpPr>
            <p:sp>
              <p:nvSpPr>
                <p:cNvPr id="109" name="任意多边形: 形状 108">
                  <a:extLst>
                    <a:ext uri="{FF2B5EF4-FFF2-40B4-BE49-F238E27FC236}">
                      <a16:creationId xmlns:a16="http://schemas.microsoft.com/office/drawing/2014/main" id="{74DA7306-C69B-456D-BA08-7A14A00F360F}"/>
                    </a:ext>
                  </a:extLst>
                </p:cNvPr>
                <p:cNvSpPr/>
                <p:nvPr/>
              </p:nvSpPr>
              <p:spPr>
                <a:xfrm>
                  <a:off x="4638675" y="3595688"/>
                  <a:ext cx="466517" cy="383828"/>
                </a:xfrm>
                <a:custGeom>
                  <a:avLst/>
                  <a:gdLst>
                    <a:gd name="connsiteX0" fmla="*/ 0 w 461762"/>
                    <a:gd name="connsiteY0" fmla="*/ 307181 h 383828"/>
                    <a:gd name="connsiteX1" fmla="*/ 176213 w 461762"/>
                    <a:gd name="connsiteY1" fmla="*/ 381000 h 383828"/>
                    <a:gd name="connsiteX2" fmla="*/ 319088 w 461762"/>
                    <a:gd name="connsiteY2" fmla="*/ 359568 h 383828"/>
                    <a:gd name="connsiteX3" fmla="*/ 402431 w 461762"/>
                    <a:gd name="connsiteY3" fmla="*/ 276225 h 383828"/>
                    <a:gd name="connsiteX4" fmla="*/ 433388 w 461762"/>
                    <a:gd name="connsiteY4" fmla="*/ 221456 h 383828"/>
                    <a:gd name="connsiteX5" fmla="*/ 459581 w 461762"/>
                    <a:gd name="connsiteY5" fmla="*/ 150018 h 383828"/>
                    <a:gd name="connsiteX6" fmla="*/ 373856 w 461762"/>
                    <a:gd name="connsiteY6" fmla="*/ 45243 h 383828"/>
                    <a:gd name="connsiteX7" fmla="*/ 352425 w 461762"/>
                    <a:gd name="connsiteY7" fmla="*/ 0 h 383828"/>
                    <a:gd name="connsiteX8" fmla="*/ 352425 w 461762"/>
                    <a:gd name="connsiteY8" fmla="*/ 0 h 383828"/>
                    <a:gd name="connsiteX9" fmla="*/ 330994 w 461762"/>
                    <a:gd name="connsiteY9" fmla="*/ 123825 h 383828"/>
                    <a:gd name="connsiteX10" fmla="*/ 266700 w 461762"/>
                    <a:gd name="connsiteY10" fmla="*/ 221456 h 383828"/>
                    <a:gd name="connsiteX11" fmla="*/ 152400 w 461762"/>
                    <a:gd name="connsiteY11" fmla="*/ 230981 h 383828"/>
                    <a:gd name="connsiteX12" fmla="*/ 78581 w 461762"/>
                    <a:gd name="connsiteY12" fmla="*/ 188118 h 383828"/>
                    <a:gd name="connsiteX0-1" fmla="*/ 0 w 466517"/>
                    <a:gd name="connsiteY0-2" fmla="*/ 307181 h 383828"/>
                    <a:gd name="connsiteX1-3" fmla="*/ 176213 w 466517"/>
                    <a:gd name="connsiteY1-4" fmla="*/ 381000 h 383828"/>
                    <a:gd name="connsiteX2-5" fmla="*/ 319088 w 466517"/>
                    <a:gd name="connsiteY2-6" fmla="*/ 359568 h 383828"/>
                    <a:gd name="connsiteX3-7" fmla="*/ 402431 w 466517"/>
                    <a:gd name="connsiteY3-8" fmla="*/ 276225 h 383828"/>
                    <a:gd name="connsiteX4-9" fmla="*/ 454819 w 466517"/>
                    <a:gd name="connsiteY4-10" fmla="*/ 169069 h 383828"/>
                    <a:gd name="connsiteX5-11" fmla="*/ 459581 w 466517"/>
                    <a:gd name="connsiteY5-12" fmla="*/ 150018 h 383828"/>
                    <a:gd name="connsiteX6-13" fmla="*/ 373856 w 466517"/>
                    <a:gd name="connsiteY6-14" fmla="*/ 45243 h 383828"/>
                    <a:gd name="connsiteX7-15" fmla="*/ 352425 w 466517"/>
                    <a:gd name="connsiteY7-16" fmla="*/ 0 h 383828"/>
                    <a:gd name="connsiteX8-17" fmla="*/ 352425 w 466517"/>
                    <a:gd name="connsiteY8-18" fmla="*/ 0 h 383828"/>
                    <a:gd name="connsiteX9-19" fmla="*/ 330994 w 466517"/>
                    <a:gd name="connsiteY9-20" fmla="*/ 123825 h 383828"/>
                    <a:gd name="connsiteX10-21" fmla="*/ 266700 w 466517"/>
                    <a:gd name="connsiteY10-22" fmla="*/ 221456 h 383828"/>
                    <a:gd name="connsiteX11-23" fmla="*/ 152400 w 466517"/>
                    <a:gd name="connsiteY11-24" fmla="*/ 230981 h 383828"/>
                    <a:gd name="connsiteX12-25" fmla="*/ 78581 w 466517"/>
                    <a:gd name="connsiteY12-26" fmla="*/ 188118 h 383828"/>
                    <a:gd name="connsiteX0-27" fmla="*/ 0 w 466517"/>
                    <a:gd name="connsiteY0-28" fmla="*/ 307181 h 383828"/>
                    <a:gd name="connsiteX1-29" fmla="*/ 176213 w 466517"/>
                    <a:gd name="connsiteY1-30" fmla="*/ 381000 h 383828"/>
                    <a:gd name="connsiteX2-31" fmla="*/ 319088 w 466517"/>
                    <a:gd name="connsiteY2-32" fmla="*/ 359568 h 383828"/>
                    <a:gd name="connsiteX3-33" fmla="*/ 402431 w 466517"/>
                    <a:gd name="connsiteY3-34" fmla="*/ 276225 h 383828"/>
                    <a:gd name="connsiteX4-35" fmla="*/ 454819 w 466517"/>
                    <a:gd name="connsiteY4-36" fmla="*/ 169069 h 383828"/>
                    <a:gd name="connsiteX5-37" fmla="*/ 459581 w 466517"/>
                    <a:gd name="connsiteY5-38" fmla="*/ 150018 h 383828"/>
                    <a:gd name="connsiteX6-39" fmla="*/ 373856 w 466517"/>
                    <a:gd name="connsiteY6-40" fmla="*/ 45243 h 383828"/>
                    <a:gd name="connsiteX7-41" fmla="*/ 352425 w 466517"/>
                    <a:gd name="connsiteY7-42" fmla="*/ 0 h 383828"/>
                    <a:gd name="connsiteX8-43" fmla="*/ 352425 w 466517"/>
                    <a:gd name="connsiteY8-44" fmla="*/ 0 h 383828"/>
                    <a:gd name="connsiteX9-45" fmla="*/ 330994 w 466517"/>
                    <a:gd name="connsiteY9-46" fmla="*/ 123825 h 383828"/>
                    <a:gd name="connsiteX10-47" fmla="*/ 266700 w 466517"/>
                    <a:gd name="connsiteY10-48" fmla="*/ 221456 h 383828"/>
                    <a:gd name="connsiteX11-49" fmla="*/ 152400 w 466517"/>
                    <a:gd name="connsiteY11-50" fmla="*/ 230981 h 383828"/>
                    <a:gd name="connsiteX12-51" fmla="*/ 83344 w 466517"/>
                    <a:gd name="connsiteY12-52" fmla="*/ 204787 h 383828"/>
                    <a:gd name="connsiteX0-53" fmla="*/ 0 w 466517"/>
                    <a:gd name="connsiteY0-54" fmla="*/ 307181 h 383828"/>
                    <a:gd name="connsiteX1-55" fmla="*/ 176213 w 466517"/>
                    <a:gd name="connsiteY1-56" fmla="*/ 381000 h 383828"/>
                    <a:gd name="connsiteX2-57" fmla="*/ 319088 w 466517"/>
                    <a:gd name="connsiteY2-58" fmla="*/ 359568 h 383828"/>
                    <a:gd name="connsiteX3-59" fmla="*/ 402431 w 466517"/>
                    <a:gd name="connsiteY3-60" fmla="*/ 276225 h 383828"/>
                    <a:gd name="connsiteX4-61" fmla="*/ 454819 w 466517"/>
                    <a:gd name="connsiteY4-62" fmla="*/ 169069 h 383828"/>
                    <a:gd name="connsiteX5-63" fmla="*/ 459581 w 466517"/>
                    <a:gd name="connsiteY5-64" fmla="*/ 150018 h 383828"/>
                    <a:gd name="connsiteX6-65" fmla="*/ 373856 w 466517"/>
                    <a:gd name="connsiteY6-66" fmla="*/ 45243 h 383828"/>
                    <a:gd name="connsiteX7-67" fmla="*/ 352425 w 466517"/>
                    <a:gd name="connsiteY7-68" fmla="*/ 0 h 383828"/>
                    <a:gd name="connsiteX8-69" fmla="*/ 352425 w 466517"/>
                    <a:gd name="connsiteY8-70" fmla="*/ 0 h 383828"/>
                    <a:gd name="connsiteX9-71" fmla="*/ 330994 w 466517"/>
                    <a:gd name="connsiteY9-72" fmla="*/ 123825 h 383828"/>
                    <a:gd name="connsiteX10-73" fmla="*/ 266700 w 466517"/>
                    <a:gd name="connsiteY10-74" fmla="*/ 221456 h 383828"/>
                    <a:gd name="connsiteX11-75" fmla="*/ 152400 w 466517"/>
                    <a:gd name="connsiteY11-76" fmla="*/ 230981 h 383828"/>
                    <a:gd name="connsiteX12-77" fmla="*/ 71438 w 466517"/>
                    <a:gd name="connsiteY12-78" fmla="*/ 197643 h 38382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Lst>
                  <a:rect l="l" t="t" r="r" b="b"/>
                  <a:pathLst>
                    <a:path w="466517" h="383828">
                      <a:moveTo>
                        <a:pt x="0" y="307181"/>
                      </a:moveTo>
                      <a:cubicBezTo>
                        <a:pt x="61516" y="339725"/>
                        <a:pt x="123032" y="372269"/>
                        <a:pt x="176213" y="381000"/>
                      </a:cubicBezTo>
                      <a:cubicBezTo>
                        <a:pt x="229394" y="389731"/>
                        <a:pt x="281385" y="377030"/>
                        <a:pt x="319088" y="359568"/>
                      </a:cubicBezTo>
                      <a:cubicBezTo>
                        <a:pt x="356791" y="342106"/>
                        <a:pt x="379809" y="307975"/>
                        <a:pt x="402431" y="276225"/>
                      </a:cubicBezTo>
                      <a:cubicBezTo>
                        <a:pt x="425053" y="244475"/>
                        <a:pt x="445294" y="190103"/>
                        <a:pt x="454819" y="169069"/>
                      </a:cubicBezTo>
                      <a:cubicBezTo>
                        <a:pt x="464344" y="148035"/>
                        <a:pt x="473075" y="170656"/>
                        <a:pt x="459581" y="150018"/>
                      </a:cubicBezTo>
                      <a:cubicBezTo>
                        <a:pt x="446087" y="129380"/>
                        <a:pt x="391715" y="70246"/>
                        <a:pt x="373856" y="45243"/>
                      </a:cubicBezTo>
                      <a:cubicBezTo>
                        <a:pt x="355997" y="20240"/>
                        <a:pt x="352425" y="0"/>
                        <a:pt x="352425" y="0"/>
                      </a:cubicBezTo>
                      <a:lnTo>
                        <a:pt x="352425" y="0"/>
                      </a:lnTo>
                      <a:cubicBezTo>
                        <a:pt x="348853" y="20637"/>
                        <a:pt x="345281" y="86916"/>
                        <a:pt x="330994" y="123825"/>
                      </a:cubicBezTo>
                      <a:cubicBezTo>
                        <a:pt x="316707" y="160734"/>
                        <a:pt x="296466" y="203597"/>
                        <a:pt x="266700" y="221456"/>
                      </a:cubicBezTo>
                      <a:cubicBezTo>
                        <a:pt x="236934" y="239315"/>
                        <a:pt x="184944" y="234950"/>
                        <a:pt x="152400" y="230981"/>
                      </a:cubicBezTo>
                      <a:cubicBezTo>
                        <a:pt x="119856" y="227012"/>
                        <a:pt x="65088" y="187721"/>
                        <a:pt x="71438" y="197643"/>
                      </a:cubicBezTo>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0" name="直接连接符 109">
                  <a:extLst>
                    <a:ext uri="{FF2B5EF4-FFF2-40B4-BE49-F238E27FC236}">
                      <a16:creationId xmlns:a16="http://schemas.microsoft.com/office/drawing/2014/main" id="{C7DB8CB9-D11F-4AA1-88AF-6334E959E258}"/>
                    </a:ext>
                  </a:extLst>
                </p:cNvPr>
                <p:cNvCxnSpPr>
                  <a:stCxn id="109" idx="0"/>
                  <a:endCxn id="109" idx="12"/>
                </p:cNvCxnSpPr>
                <p:nvPr/>
              </p:nvCxnSpPr>
              <p:spPr>
                <a:xfrm flipV="1">
                  <a:off x="4638675" y="3793331"/>
                  <a:ext cx="71438" cy="109538"/>
                </a:xfrm>
                <a:prstGeom prst="line">
                  <a:avLst/>
                </a:prstGeom>
                <a:grpFill/>
                <a:ln>
                  <a:noFill/>
                </a:ln>
              </p:spPr>
              <p:style>
                <a:lnRef idx="1">
                  <a:schemeClr val="accent1"/>
                </a:lnRef>
                <a:fillRef idx="0">
                  <a:schemeClr val="accent1"/>
                </a:fillRef>
                <a:effectRef idx="0">
                  <a:schemeClr val="accent1"/>
                </a:effectRef>
                <a:fontRef idx="minor">
                  <a:schemeClr val="tx1"/>
                </a:fontRef>
              </p:style>
            </p:cxnSp>
          </p:grpSp>
        </p:grpSp>
        <p:grpSp>
          <p:nvGrpSpPr>
            <p:cNvPr id="99" name="组合 98">
              <a:extLst>
                <a:ext uri="{FF2B5EF4-FFF2-40B4-BE49-F238E27FC236}">
                  <a16:creationId xmlns:a16="http://schemas.microsoft.com/office/drawing/2014/main" id="{6649940E-1CDD-4A33-8EC8-1D5B452BCC8C}"/>
                </a:ext>
              </a:extLst>
            </p:cNvPr>
            <p:cNvGrpSpPr/>
            <p:nvPr/>
          </p:nvGrpSpPr>
          <p:grpSpPr>
            <a:xfrm rot="17648429">
              <a:off x="3857614" y="1905751"/>
              <a:ext cx="215922" cy="775825"/>
              <a:chOff x="3600428" y="2070100"/>
              <a:chExt cx="215922" cy="775825"/>
            </a:xfrm>
            <a:grpFill/>
          </p:grpSpPr>
          <p:sp>
            <p:nvSpPr>
              <p:cNvPr id="105" name="椭圆 104">
                <a:extLst>
                  <a:ext uri="{FF2B5EF4-FFF2-40B4-BE49-F238E27FC236}">
                    <a16:creationId xmlns:a16="http://schemas.microsoft.com/office/drawing/2014/main" id="{49A46D46-5D12-439E-B0AC-2C8FBCF81A5E}"/>
                  </a:ext>
                </a:extLst>
              </p:cNvPr>
              <p:cNvSpPr>
                <a:spLocks noChangeAspect="1"/>
              </p:cNvSpPr>
              <p:nvPr/>
            </p:nvSpPr>
            <p:spPr>
              <a:xfrm>
                <a:off x="3600450" y="2070100"/>
                <a:ext cx="215900" cy="2159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矩形: 圆角 105">
                <a:extLst>
                  <a:ext uri="{FF2B5EF4-FFF2-40B4-BE49-F238E27FC236}">
                    <a16:creationId xmlns:a16="http://schemas.microsoft.com/office/drawing/2014/main" id="{4290E0C1-B939-459C-ACA2-E69DE0391790}"/>
                  </a:ext>
                </a:extLst>
              </p:cNvPr>
              <p:cNvSpPr/>
              <p:nvPr/>
            </p:nvSpPr>
            <p:spPr>
              <a:xfrm>
                <a:off x="3600428" y="2160125"/>
                <a:ext cx="215900" cy="68580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0" name="组合 99">
              <a:extLst>
                <a:ext uri="{FF2B5EF4-FFF2-40B4-BE49-F238E27FC236}">
                  <a16:creationId xmlns:a16="http://schemas.microsoft.com/office/drawing/2014/main" id="{9A3BF981-9707-4EBA-90D2-42C558AC850B}"/>
                </a:ext>
              </a:extLst>
            </p:cNvPr>
            <p:cNvGrpSpPr/>
            <p:nvPr/>
          </p:nvGrpSpPr>
          <p:grpSpPr>
            <a:xfrm rot="1545755">
              <a:off x="4797927" y="1537624"/>
              <a:ext cx="215922" cy="775825"/>
              <a:chOff x="3600428" y="2070100"/>
              <a:chExt cx="215922" cy="775825"/>
            </a:xfrm>
            <a:grpFill/>
          </p:grpSpPr>
          <p:sp>
            <p:nvSpPr>
              <p:cNvPr id="103" name="椭圆 102">
                <a:extLst>
                  <a:ext uri="{FF2B5EF4-FFF2-40B4-BE49-F238E27FC236}">
                    <a16:creationId xmlns:a16="http://schemas.microsoft.com/office/drawing/2014/main" id="{BFB152C7-988F-43AA-97FC-4BDC8A124200}"/>
                  </a:ext>
                </a:extLst>
              </p:cNvPr>
              <p:cNvSpPr>
                <a:spLocks noChangeAspect="1"/>
              </p:cNvSpPr>
              <p:nvPr/>
            </p:nvSpPr>
            <p:spPr>
              <a:xfrm>
                <a:off x="3600450" y="2070100"/>
                <a:ext cx="215900" cy="2159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 name="矩形: 圆角 103">
                <a:extLst>
                  <a:ext uri="{FF2B5EF4-FFF2-40B4-BE49-F238E27FC236}">
                    <a16:creationId xmlns:a16="http://schemas.microsoft.com/office/drawing/2014/main" id="{CCEDDBC2-A397-42DA-804B-ED101C7504A2}"/>
                  </a:ext>
                </a:extLst>
              </p:cNvPr>
              <p:cNvSpPr/>
              <p:nvPr/>
            </p:nvSpPr>
            <p:spPr>
              <a:xfrm>
                <a:off x="3600428" y="2160125"/>
                <a:ext cx="215900" cy="68580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1" name="椭圆 100">
              <a:extLst>
                <a:ext uri="{FF2B5EF4-FFF2-40B4-BE49-F238E27FC236}">
                  <a16:creationId xmlns:a16="http://schemas.microsoft.com/office/drawing/2014/main" id="{FA71D637-2B23-4473-B335-9CA85A6922C1}"/>
                </a:ext>
              </a:extLst>
            </p:cNvPr>
            <p:cNvSpPr>
              <a:spLocks noChangeAspect="1"/>
            </p:cNvSpPr>
            <p:nvPr/>
          </p:nvSpPr>
          <p:spPr>
            <a:xfrm>
              <a:off x="5916526" y="4044777"/>
              <a:ext cx="358948" cy="35894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椭圆 101">
              <a:extLst>
                <a:ext uri="{FF2B5EF4-FFF2-40B4-BE49-F238E27FC236}">
                  <a16:creationId xmlns:a16="http://schemas.microsoft.com/office/drawing/2014/main" id="{AD867D03-2215-439F-8A8D-0CDC21A5A47B}"/>
                </a:ext>
              </a:extLst>
            </p:cNvPr>
            <p:cNvSpPr>
              <a:spLocks noChangeAspect="1"/>
            </p:cNvSpPr>
            <p:nvPr/>
          </p:nvSpPr>
          <p:spPr>
            <a:xfrm>
              <a:off x="4391240" y="4607499"/>
              <a:ext cx="358948" cy="35894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4181988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500" fill="hold"/>
                                        <p:tgtEl>
                                          <p:spTgt spid="3"/>
                                        </p:tgtEl>
                                        <p:attrNameLst>
                                          <p:attrName>ppt_x</p:attrName>
                                        </p:attrNameLst>
                                      </p:cBhvr>
                                      <p:tavLst>
                                        <p:tav tm="0">
                                          <p:val>
                                            <p:strVal val="#ppt_x"/>
                                          </p:val>
                                        </p:tav>
                                        <p:tav tm="100000">
                                          <p:val>
                                            <p:strVal val="#ppt_x"/>
                                          </p:val>
                                        </p:tav>
                                      </p:tavLst>
                                    </p:anim>
                                    <p:anim calcmode="lin" valueType="num">
                                      <p:cBhvr additive="base">
                                        <p:cTn id="20"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矩形 58">
            <a:extLst>
              <a:ext uri="{FF2B5EF4-FFF2-40B4-BE49-F238E27FC236}">
                <a16:creationId xmlns:a16="http://schemas.microsoft.com/office/drawing/2014/main" id="{3B9218F2-6D4E-4247-B41A-A5089CCAD9B9}"/>
              </a:ext>
            </a:extLst>
          </p:cNvPr>
          <p:cNvSpPr/>
          <p:nvPr/>
        </p:nvSpPr>
        <p:spPr>
          <a:xfrm>
            <a:off x="239697" y="239697"/>
            <a:ext cx="11709647" cy="6418555"/>
          </a:xfrm>
          <a:prstGeom prst="rect">
            <a:avLst/>
          </a:prstGeom>
          <a:noFill/>
          <a:ln w="57150">
            <a:solidFill>
              <a:srgbClr val="6AC1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7" name="图片 36">
            <a:extLst>
              <a:ext uri="{FF2B5EF4-FFF2-40B4-BE49-F238E27FC236}">
                <a16:creationId xmlns:a16="http://schemas.microsoft.com/office/drawing/2014/main" id="{08D09A06-A394-40EB-94F8-36D4A2216EBB}"/>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930562" y="1767291"/>
            <a:ext cx="3400517" cy="2695396"/>
          </a:xfrm>
          <a:prstGeom prst="rect">
            <a:avLst/>
          </a:prstGeom>
          <a:noFill/>
          <a:ln>
            <a:noFill/>
          </a:ln>
        </p:spPr>
      </p:pic>
      <p:sp>
        <p:nvSpPr>
          <p:cNvPr id="3" name="矩形 2">
            <a:extLst>
              <a:ext uri="{FF2B5EF4-FFF2-40B4-BE49-F238E27FC236}">
                <a16:creationId xmlns:a16="http://schemas.microsoft.com/office/drawing/2014/main" id="{A451C12F-53D8-4FC1-AF2A-4ADC016BF2C7}"/>
              </a:ext>
            </a:extLst>
          </p:cNvPr>
          <p:cNvSpPr/>
          <p:nvPr/>
        </p:nvSpPr>
        <p:spPr>
          <a:xfrm>
            <a:off x="961246" y="4501357"/>
            <a:ext cx="3369833" cy="1712135"/>
          </a:xfrm>
          <a:prstGeom prst="rect">
            <a:avLst/>
          </a:prstGeom>
        </p:spPr>
        <p:txBody>
          <a:bodyPr wrap="none">
            <a:spAutoFit/>
          </a:bodyPr>
          <a:lstStyle/>
          <a:p>
            <a:pPr>
              <a:lnSpc>
                <a:spcPct val="150000"/>
              </a:lnSpc>
            </a:pPr>
            <a:r>
              <a:rPr lang="en-US" altLang="zh-CN" dirty="0">
                <a:latin typeface="Times New Roman" panose="02020603050405020304" pitchFamily="18" charset="0"/>
                <a:cs typeface="Times New Roman" panose="02020603050405020304" pitchFamily="18" charset="0"/>
              </a:rPr>
              <a:t>1</a:t>
            </a:r>
            <a:r>
              <a:rPr lang="zh-CN" altLang="en-US" dirty="0">
                <a:latin typeface="Times New Roman" panose="02020603050405020304" pitchFamily="18" charset="0"/>
                <a:cs typeface="Times New Roman" panose="02020603050405020304" pitchFamily="18" charset="0"/>
              </a:rPr>
              <a:t>、</a:t>
            </a:r>
            <a:r>
              <a:rPr lang="zh-CN" altLang="zh-CN" dirty="0">
                <a:latin typeface="Times New Roman" panose="02020603050405020304" pitchFamily="18" charset="0"/>
                <a:cs typeface="Times New Roman" panose="02020603050405020304" pitchFamily="18" charset="0"/>
              </a:rPr>
              <a:t>看完视频后想发的弹幕</a:t>
            </a:r>
            <a:endParaRPr lang="en-US" altLang="zh-CN" dirty="0">
              <a:latin typeface="Times New Roman" panose="02020603050405020304" pitchFamily="18" charset="0"/>
              <a:cs typeface="Times New Roman" panose="02020603050405020304" pitchFamily="18" charset="0"/>
            </a:endParaRPr>
          </a:p>
          <a:p>
            <a:pPr>
              <a:lnSpc>
                <a:spcPct val="150000"/>
              </a:lnSpc>
            </a:pPr>
            <a:r>
              <a:rPr lang="en-US" altLang="zh-CN" dirty="0"/>
              <a:t>2</a:t>
            </a:r>
            <a:r>
              <a:rPr lang="zh-CN" altLang="en-US" dirty="0"/>
              <a:t>、</a:t>
            </a:r>
            <a:r>
              <a:rPr lang="zh-CN" altLang="zh-CN" dirty="0"/>
              <a:t>看完视频发弹幕的原因</a:t>
            </a:r>
            <a:endParaRPr lang="en-US" altLang="zh-CN" dirty="0"/>
          </a:p>
          <a:p>
            <a:pPr>
              <a:lnSpc>
                <a:spcPct val="150000"/>
              </a:lnSpc>
            </a:pPr>
            <a:r>
              <a:rPr lang="en-US" altLang="zh-CN" dirty="0"/>
              <a:t>3</a:t>
            </a:r>
            <a:r>
              <a:rPr lang="zh-CN" altLang="en-US" dirty="0"/>
              <a:t>、</a:t>
            </a:r>
            <a:r>
              <a:rPr lang="zh-CN" altLang="zh-CN" dirty="0"/>
              <a:t>看完视频不想发弹幕的原因 </a:t>
            </a:r>
            <a:endParaRPr lang="en-US" altLang="zh-CN" dirty="0"/>
          </a:p>
          <a:p>
            <a:pPr>
              <a:lnSpc>
                <a:spcPct val="150000"/>
              </a:lnSpc>
            </a:pPr>
            <a:r>
              <a:rPr lang="en-US" altLang="zh-CN" dirty="0"/>
              <a:t>4</a:t>
            </a:r>
            <a:r>
              <a:rPr lang="zh-CN" altLang="en-US" dirty="0"/>
              <a:t>、</a:t>
            </a:r>
            <a:r>
              <a:rPr lang="zh-CN" altLang="zh-CN" dirty="0"/>
              <a:t>看完视频发弹幕的心情</a:t>
            </a:r>
            <a:endParaRPr lang="zh-CN" altLang="en-US" dirty="0"/>
          </a:p>
        </p:txBody>
      </p:sp>
      <p:sp>
        <p:nvSpPr>
          <p:cNvPr id="4" name="矩形 3">
            <a:extLst>
              <a:ext uri="{FF2B5EF4-FFF2-40B4-BE49-F238E27FC236}">
                <a16:creationId xmlns:a16="http://schemas.microsoft.com/office/drawing/2014/main" id="{4914E80F-E56E-47BA-98B1-0909DC9A43D5}"/>
              </a:ext>
            </a:extLst>
          </p:cNvPr>
          <p:cNvSpPr/>
          <p:nvPr/>
        </p:nvSpPr>
        <p:spPr>
          <a:xfrm>
            <a:off x="900515" y="1120651"/>
            <a:ext cx="2938625" cy="523220"/>
          </a:xfrm>
          <a:prstGeom prst="rect">
            <a:avLst/>
          </a:prstGeom>
        </p:spPr>
        <p:txBody>
          <a:bodyPr wrap="none">
            <a:spAutoFit/>
          </a:bodyPr>
          <a:lstStyle/>
          <a:p>
            <a:r>
              <a:rPr lang="en-US" altLang="zh-CN" sz="2800" b="1" dirty="0">
                <a:solidFill>
                  <a:srgbClr val="F58BA1"/>
                </a:solidFill>
              </a:rPr>
              <a:t>Part1 </a:t>
            </a:r>
            <a:r>
              <a:rPr lang="zh-CN" altLang="en-US" sz="2800" b="1" dirty="0">
                <a:solidFill>
                  <a:srgbClr val="F58BA1"/>
                </a:solidFill>
              </a:rPr>
              <a:t>小小的实验</a:t>
            </a:r>
            <a:endParaRPr lang="zh-CN" altLang="en-US" sz="2800" dirty="0">
              <a:solidFill>
                <a:srgbClr val="F58BA1"/>
              </a:solidFill>
            </a:endParaRPr>
          </a:p>
        </p:txBody>
      </p:sp>
      <p:sp>
        <p:nvSpPr>
          <p:cNvPr id="38" name="矩形 37">
            <a:extLst>
              <a:ext uri="{FF2B5EF4-FFF2-40B4-BE49-F238E27FC236}">
                <a16:creationId xmlns:a16="http://schemas.microsoft.com/office/drawing/2014/main" id="{B2887311-810F-459A-BA22-3B8E98DA4E87}"/>
              </a:ext>
            </a:extLst>
          </p:cNvPr>
          <p:cNvSpPr/>
          <p:nvPr/>
        </p:nvSpPr>
        <p:spPr>
          <a:xfrm>
            <a:off x="4919198" y="1031586"/>
            <a:ext cx="2938625" cy="523220"/>
          </a:xfrm>
          <a:prstGeom prst="rect">
            <a:avLst/>
          </a:prstGeom>
        </p:spPr>
        <p:txBody>
          <a:bodyPr wrap="none">
            <a:spAutoFit/>
          </a:bodyPr>
          <a:lstStyle/>
          <a:p>
            <a:r>
              <a:rPr lang="en-US" altLang="zh-CN" sz="2800" b="1" dirty="0">
                <a:solidFill>
                  <a:srgbClr val="F58BA1"/>
                </a:solidFill>
              </a:rPr>
              <a:t>Part2 </a:t>
            </a:r>
            <a:r>
              <a:rPr lang="zh-CN" altLang="en-US" sz="2800" b="1" dirty="0">
                <a:solidFill>
                  <a:srgbClr val="F58BA1"/>
                </a:solidFill>
              </a:rPr>
              <a:t>受访者信息</a:t>
            </a:r>
            <a:endParaRPr lang="zh-CN" altLang="en-US" sz="2800" dirty="0">
              <a:solidFill>
                <a:srgbClr val="F58BA1"/>
              </a:solidFill>
            </a:endParaRPr>
          </a:p>
        </p:txBody>
      </p:sp>
      <p:sp>
        <p:nvSpPr>
          <p:cNvPr id="5" name="矩形 4">
            <a:extLst>
              <a:ext uri="{FF2B5EF4-FFF2-40B4-BE49-F238E27FC236}">
                <a16:creationId xmlns:a16="http://schemas.microsoft.com/office/drawing/2014/main" id="{BA9413FE-3931-4B1A-BF37-7590FEB7DE56}"/>
              </a:ext>
            </a:extLst>
          </p:cNvPr>
          <p:cNvSpPr/>
          <p:nvPr/>
        </p:nvSpPr>
        <p:spPr>
          <a:xfrm>
            <a:off x="4919198" y="1539807"/>
            <a:ext cx="6685374" cy="1754326"/>
          </a:xfrm>
          <a:prstGeom prst="rect">
            <a:avLst/>
          </a:prstGeom>
        </p:spPr>
        <p:txBody>
          <a:bodyPr wrap="square" numCol="2">
            <a:spAutoFit/>
          </a:bodyPr>
          <a:lstStyle/>
          <a:p>
            <a:pPr>
              <a:lnSpc>
                <a:spcPct val="150000"/>
              </a:lnSpc>
            </a:pPr>
            <a:r>
              <a:rPr lang="en-US" altLang="zh-CN" dirty="0">
                <a:latin typeface="Times New Roman" panose="02020603050405020304" pitchFamily="18" charset="0"/>
                <a:cs typeface="Times New Roman" panose="02020603050405020304" pitchFamily="18" charset="0"/>
              </a:rPr>
              <a:t>1</a:t>
            </a:r>
            <a:r>
              <a:rPr lang="zh-CN" altLang="en-US" dirty="0">
                <a:latin typeface="Times New Roman" panose="02020603050405020304" pitchFamily="18" charset="0"/>
                <a:cs typeface="Times New Roman" panose="02020603050405020304" pitchFamily="18" charset="0"/>
              </a:rPr>
              <a:t>、</a:t>
            </a:r>
            <a:r>
              <a:rPr lang="zh-CN" altLang="zh-CN" dirty="0">
                <a:latin typeface="Times New Roman" panose="02020603050405020304" pitchFamily="18" charset="0"/>
                <a:cs typeface="Times New Roman" panose="02020603050405020304" pitchFamily="18" charset="0"/>
              </a:rPr>
              <a:t>上</a:t>
            </a:r>
            <a:r>
              <a:rPr lang="en-US" altLang="zh-CN" dirty="0">
                <a:latin typeface="Times New Roman" panose="02020603050405020304" pitchFamily="18" charset="0"/>
              </a:rPr>
              <a:t>B</a:t>
            </a:r>
            <a:r>
              <a:rPr lang="zh-CN" altLang="zh-CN" dirty="0">
                <a:latin typeface="Times New Roman" panose="02020603050405020304" pitchFamily="18" charset="0"/>
                <a:cs typeface="Times New Roman" panose="02020603050405020304" pitchFamily="18" charset="0"/>
              </a:rPr>
              <a:t>站的频率</a:t>
            </a:r>
            <a:endParaRPr lang="en-US" altLang="zh-CN" dirty="0">
              <a:latin typeface="Times New Roman" panose="02020603050405020304" pitchFamily="18" charset="0"/>
              <a:cs typeface="Times New Roman" panose="02020603050405020304" pitchFamily="18" charset="0"/>
            </a:endParaRPr>
          </a:p>
          <a:p>
            <a:pPr>
              <a:lnSpc>
                <a:spcPct val="150000"/>
              </a:lnSpc>
            </a:pPr>
            <a:r>
              <a:rPr lang="en-US" altLang="zh-CN" dirty="0">
                <a:latin typeface="Times New Roman" panose="02020603050405020304" pitchFamily="18" charset="0"/>
                <a:cs typeface="Times New Roman" panose="02020603050405020304" pitchFamily="18" charset="0"/>
              </a:rPr>
              <a:t>2</a:t>
            </a:r>
            <a:r>
              <a:rPr lang="zh-CN" altLang="en-US" dirty="0">
                <a:latin typeface="Times New Roman" panose="02020603050405020304" pitchFamily="18" charset="0"/>
                <a:cs typeface="Times New Roman" panose="02020603050405020304" pitchFamily="18" charset="0"/>
              </a:rPr>
              <a:t>、使用</a:t>
            </a:r>
            <a:r>
              <a:rPr lang="en-US" altLang="zh-CN" dirty="0">
                <a:latin typeface="Times New Roman" panose="02020603050405020304" pitchFamily="18" charset="0"/>
                <a:cs typeface="Times New Roman" panose="02020603050405020304" pitchFamily="18" charset="0"/>
              </a:rPr>
              <a:t>B</a:t>
            </a:r>
            <a:r>
              <a:rPr lang="zh-CN" altLang="en-US" dirty="0">
                <a:latin typeface="Times New Roman" panose="02020603050405020304" pitchFamily="18" charset="0"/>
                <a:cs typeface="Times New Roman" panose="02020603050405020304" pitchFamily="18" charset="0"/>
              </a:rPr>
              <a:t>站的时间</a:t>
            </a:r>
            <a:endParaRPr lang="en-US" altLang="zh-CN" dirty="0">
              <a:latin typeface="Times New Roman" panose="02020603050405020304" pitchFamily="18" charset="0"/>
              <a:cs typeface="Times New Roman" panose="02020603050405020304" pitchFamily="18" charset="0"/>
            </a:endParaRPr>
          </a:p>
          <a:p>
            <a:pPr>
              <a:lnSpc>
                <a:spcPct val="150000"/>
              </a:lnSpc>
            </a:pPr>
            <a:r>
              <a:rPr lang="en-US" altLang="zh-CN" dirty="0">
                <a:latin typeface="Times New Roman" panose="02020603050405020304" pitchFamily="18" charset="0"/>
                <a:cs typeface="Times New Roman" panose="02020603050405020304" pitchFamily="18" charset="0"/>
              </a:rPr>
              <a:t>3</a:t>
            </a:r>
            <a:r>
              <a:rPr lang="zh-CN" altLang="en-US" dirty="0">
                <a:latin typeface="Times New Roman" panose="02020603050405020304" pitchFamily="18" charset="0"/>
                <a:cs typeface="Times New Roman" panose="02020603050405020304" pitchFamily="18" charset="0"/>
              </a:rPr>
              <a:t>、</a:t>
            </a:r>
            <a:r>
              <a:rPr lang="zh-CN" altLang="zh-CN" dirty="0"/>
              <a:t>关注的视频类型</a:t>
            </a:r>
            <a:endParaRPr lang="en-US" altLang="zh-CN" dirty="0"/>
          </a:p>
          <a:p>
            <a:pPr>
              <a:lnSpc>
                <a:spcPct val="150000"/>
              </a:lnSpc>
            </a:pPr>
            <a:r>
              <a:rPr lang="en-US" altLang="zh-CN" dirty="0"/>
              <a:t>4</a:t>
            </a:r>
            <a:r>
              <a:rPr lang="zh-CN" altLang="en-US" dirty="0"/>
              <a:t>、</a:t>
            </a:r>
            <a:r>
              <a:rPr lang="zh-CN" altLang="zh-CN" dirty="0"/>
              <a:t>发弹幕的频率</a:t>
            </a:r>
            <a:endParaRPr lang="en-US" altLang="zh-CN" dirty="0"/>
          </a:p>
          <a:p>
            <a:pPr>
              <a:lnSpc>
                <a:spcPct val="150000"/>
              </a:lnSpc>
            </a:pPr>
            <a:r>
              <a:rPr lang="en-US" altLang="zh-CN" dirty="0"/>
              <a:t>5</a:t>
            </a:r>
            <a:r>
              <a:rPr lang="zh-CN" altLang="en-US" dirty="0"/>
              <a:t>、</a:t>
            </a:r>
            <a:r>
              <a:rPr lang="zh-CN" altLang="zh-CN" dirty="0"/>
              <a:t>发弹幕的设备 </a:t>
            </a:r>
            <a:endParaRPr lang="en-US" altLang="zh-CN" dirty="0"/>
          </a:p>
          <a:p>
            <a:pPr>
              <a:lnSpc>
                <a:spcPct val="150000"/>
              </a:lnSpc>
            </a:pPr>
            <a:r>
              <a:rPr lang="en-US" altLang="zh-CN" dirty="0"/>
              <a:t>6</a:t>
            </a:r>
            <a:r>
              <a:rPr lang="zh-CN" altLang="en-US" dirty="0"/>
              <a:t>、</a:t>
            </a:r>
            <a:r>
              <a:rPr lang="zh-CN" altLang="zh-CN" dirty="0"/>
              <a:t>弹幕的内容</a:t>
            </a:r>
            <a:r>
              <a:rPr lang="zh-CN" altLang="en-US" dirty="0"/>
              <a:t>类型</a:t>
            </a:r>
            <a:endParaRPr lang="en-US" altLang="zh-CN" dirty="0"/>
          </a:p>
          <a:p>
            <a:pPr>
              <a:lnSpc>
                <a:spcPct val="150000"/>
              </a:lnSpc>
            </a:pPr>
            <a:r>
              <a:rPr lang="en-US" altLang="zh-CN" dirty="0"/>
              <a:t>7</a:t>
            </a:r>
            <a:r>
              <a:rPr lang="zh-CN" altLang="en-US" dirty="0"/>
              <a:t>、</a:t>
            </a:r>
            <a:r>
              <a:rPr lang="zh-CN" altLang="zh-CN" dirty="0"/>
              <a:t>发完弹幕后</a:t>
            </a:r>
            <a:r>
              <a:rPr lang="zh-CN" altLang="en-US" dirty="0"/>
              <a:t>的习惯</a:t>
            </a:r>
          </a:p>
        </p:txBody>
      </p:sp>
      <p:sp>
        <p:nvSpPr>
          <p:cNvPr id="39" name="矩形 38">
            <a:extLst>
              <a:ext uri="{FF2B5EF4-FFF2-40B4-BE49-F238E27FC236}">
                <a16:creationId xmlns:a16="http://schemas.microsoft.com/office/drawing/2014/main" id="{8A1F6D57-2D0B-46B2-9B19-30D9DC59EB41}"/>
              </a:ext>
            </a:extLst>
          </p:cNvPr>
          <p:cNvSpPr/>
          <p:nvPr/>
        </p:nvSpPr>
        <p:spPr>
          <a:xfrm>
            <a:off x="4919198" y="3252213"/>
            <a:ext cx="4682692" cy="523220"/>
          </a:xfrm>
          <a:prstGeom prst="rect">
            <a:avLst/>
          </a:prstGeom>
        </p:spPr>
        <p:txBody>
          <a:bodyPr wrap="none">
            <a:spAutoFit/>
          </a:bodyPr>
          <a:lstStyle/>
          <a:p>
            <a:r>
              <a:rPr lang="en-US" altLang="zh-CN" sz="2800" b="1" dirty="0">
                <a:solidFill>
                  <a:srgbClr val="F58BA1"/>
                </a:solidFill>
              </a:rPr>
              <a:t>Part3 </a:t>
            </a:r>
            <a:r>
              <a:rPr lang="zh-CN" altLang="en-US" sz="2800" b="1" dirty="0">
                <a:solidFill>
                  <a:srgbClr val="F58BA1"/>
                </a:solidFill>
              </a:rPr>
              <a:t>受访者对“复读”的观点</a:t>
            </a:r>
            <a:endParaRPr lang="zh-CN" altLang="en-US" sz="2800" dirty="0">
              <a:solidFill>
                <a:srgbClr val="F58BA1"/>
              </a:solidFill>
            </a:endParaRPr>
          </a:p>
        </p:txBody>
      </p:sp>
      <p:sp>
        <p:nvSpPr>
          <p:cNvPr id="8" name="矩形 7">
            <a:extLst>
              <a:ext uri="{FF2B5EF4-FFF2-40B4-BE49-F238E27FC236}">
                <a16:creationId xmlns:a16="http://schemas.microsoft.com/office/drawing/2014/main" id="{27E41450-E720-430A-9B4A-24E8855672A1}"/>
              </a:ext>
            </a:extLst>
          </p:cNvPr>
          <p:cNvSpPr/>
          <p:nvPr/>
        </p:nvSpPr>
        <p:spPr>
          <a:xfrm>
            <a:off x="4958178" y="3817424"/>
            <a:ext cx="6685374" cy="2543132"/>
          </a:xfrm>
          <a:prstGeom prst="rect">
            <a:avLst/>
          </a:prstGeom>
        </p:spPr>
        <p:txBody>
          <a:bodyPr wrap="square">
            <a:spAutoFit/>
          </a:bodyPr>
          <a:lstStyle/>
          <a:p>
            <a:pPr lvl="0" algn="just">
              <a:lnSpc>
                <a:spcPct val="150000"/>
              </a:lnSpc>
              <a:spcAft>
                <a:spcPts val="0"/>
              </a:spcAft>
            </a:pPr>
            <a:r>
              <a:rPr lang="en-US" altLang="zh-CN" kern="100" dirty="0">
                <a:latin typeface="等线" panose="02010600030101010101" pitchFamily="2" charset="-122"/>
                <a:cs typeface="Times New Roman" panose="02020603050405020304" pitchFamily="18" charset="0"/>
              </a:rPr>
              <a:t>7</a:t>
            </a:r>
            <a:r>
              <a:rPr lang="zh-CN" altLang="en-US" kern="100" dirty="0">
                <a:latin typeface="等线" panose="02010600030101010101" pitchFamily="2" charset="-122"/>
                <a:cs typeface="Times New Roman" panose="02020603050405020304" pitchFamily="18" charset="0"/>
              </a:rPr>
              <a:t>分量表（非常不同意</a:t>
            </a:r>
            <a:r>
              <a:rPr lang="en-US" altLang="zh-CN" kern="100" dirty="0">
                <a:latin typeface="等线" panose="02010600030101010101" pitchFamily="2" charset="-122"/>
                <a:cs typeface="Times New Roman" panose="02020603050405020304" pitchFamily="18" charset="0"/>
              </a:rPr>
              <a:t>-</a:t>
            </a:r>
            <a:r>
              <a:rPr lang="zh-CN" altLang="en-US" kern="100" dirty="0">
                <a:latin typeface="等线" panose="02010600030101010101" pitchFamily="2" charset="-122"/>
                <a:cs typeface="Times New Roman" panose="02020603050405020304" pitchFamily="18" charset="0"/>
              </a:rPr>
              <a:t>非常同意）</a:t>
            </a:r>
            <a:endParaRPr lang="en-US" altLang="zh-CN" kern="100" dirty="0">
              <a:latin typeface="等线" panose="02010600030101010101" pitchFamily="2" charset="-122"/>
              <a:cs typeface="Times New Roman" panose="02020603050405020304" pitchFamily="18" charset="0"/>
            </a:endParaRPr>
          </a:p>
          <a:p>
            <a:pPr marL="342900" lvl="0" indent="-342900" algn="just">
              <a:lnSpc>
                <a:spcPct val="150000"/>
              </a:lnSpc>
              <a:spcAft>
                <a:spcPts val="0"/>
              </a:spcAft>
              <a:buFont typeface="+mj-lt"/>
              <a:buAutoNum type="arabicParenR"/>
            </a:pPr>
            <a:r>
              <a:rPr lang="zh-CN" altLang="zh-CN" kern="100" dirty="0">
                <a:latin typeface="等线" panose="02010600030101010101" pitchFamily="2" charset="-122"/>
                <a:cs typeface="Times New Roman" panose="02020603050405020304" pitchFamily="18" charset="0"/>
              </a:rPr>
              <a:t>发同样的弹幕是一种跟风行为</a:t>
            </a:r>
          </a:p>
          <a:p>
            <a:pPr marL="342900" lvl="0" indent="-342900" algn="just">
              <a:lnSpc>
                <a:spcPct val="150000"/>
              </a:lnSpc>
              <a:spcAft>
                <a:spcPts val="0"/>
              </a:spcAft>
              <a:buFont typeface="+mj-lt"/>
              <a:buAutoNum type="arabicParenR"/>
            </a:pPr>
            <a:r>
              <a:rPr lang="zh-CN" altLang="zh-CN" kern="100" dirty="0">
                <a:latin typeface="等线" panose="02010600030101010101" pitchFamily="2" charset="-122"/>
                <a:cs typeface="Times New Roman" panose="02020603050405020304" pitchFamily="18" charset="0"/>
              </a:rPr>
              <a:t>看别人发同样的弹幕，会觉得很有意思</a:t>
            </a:r>
          </a:p>
          <a:p>
            <a:pPr marL="342900" lvl="0" indent="-342900" algn="just">
              <a:lnSpc>
                <a:spcPct val="150000"/>
              </a:lnSpc>
              <a:spcAft>
                <a:spcPts val="0"/>
              </a:spcAft>
              <a:buFont typeface="+mj-lt"/>
              <a:buAutoNum type="arabicParenR"/>
            </a:pPr>
            <a:r>
              <a:rPr lang="zh-CN" altLang="zh-CN" kern="100" dirty="0">
                <a:latin typeface="等线" panose="02010600030101010101" pitchFamily="2" charset="-122"/>
                <a:cs typeface="Times New Roman" panose="02020603050405020304" pitchFamily="18" charset="0"/>
              </a:rPr>
              <a:t>和别人发同样的弹幕</a:t>
            </a:r>
            <a:r>
              <a:rPr lang="zh-CN" altLang="en-US" kern="100" dirty="0">
                <a:latin typeface="等线" panose="02010600030101010101" pitchFamily="2" charset="-122"/>
                <a:cs typeface="Times New Roman" panose="02020603050405020304" pitchFamily="18" charset="0"/>
              </a:rPr>
              <a:t>是因为对视频或视频的某个片段</a:t>
            </a:r>
            <a:r>
              <a:rPr lang="zh-CN" altLang="zh-CN" kern="100" dirty="0">
                <a:latin typeface="等线" panose="02010600030101010101" pitchFamily="2" charset="-122"/>
                <a:cs typeface="Times New Roman" panose="02020603050405020304" pitchFamily="18" charset="0"/>
              </a:rPr>
              <a:t>有共鸣</a:t>
            </a:r>
          </a:p>
          <a:p>
            <a:pPr marL="342900" lvl="0" indent="-342900" algn="just">
              <a:lnSpc>
                <a:spcPct val="150000"/>
              </a:lnSpc>
              <a:spcAft>
                <a:spcPts val="0"/>
              </a:spcAft>
              <a:buFont typeface="+mj-lt"/>
              <a:buAutoNum type="arabicParenR"/>
            </a:pPr>
            <a:r>
              <a:rPr lang="zh-CN" altLang="zh-CN" kern="100" dirty="0">
                <a:latin typeface="等线" panose="02010600030101010101" pitchFamily="2" charset="-122"/>
                <a:cs typeface="Times New Roman" panose="02020603050405020304" pitchFamily="18" charset="0"/>
              </a:rPr>
              <a:t>和别人发同样的弹幕让我感觉找到了组织</a:t>
            </a:r>
          </a:p>
          <a:p>
            <a:pPr marL="342900" lvl="0" indent="-342900" algn="just">
              <a:lnSpc>
                <a:spcPct val="150000"/>
              </a:lnSpc>
              <a:spcAft>
                <a:spcPts val="0"/>
              </a:spcAft>
              <a:buFont typeface="+mj-lt"/>
              <a:buAutoNum type="arabicParenR"/>
            </a:pPr>
            <a:r>
              <a:rPr lang="zh-CN" altLang="zh-CN" kern="100" dirty="0">
                <a:latin typeface="等线" panose="02010600030101010101" pitchFamily="2" charset="-122"/>
                <a:cs typeface="Times New Roman" panose="02020603050405020304" pitchFamily="18" charset="0"/>
              </a:rPr>
              <a:t>我在弹幕上说的话</a:t>
            </a:r>
            <a:r>
              <a:rPr lang="zh-CN" altLang="en-US" kern="100" dirty="0">
                <a:latin typeface="等线" panose="02010600030101010101" pitchFamily="2" charset="-122"/>
                <a:cs typeface="Times New Roman" panose="02020603050405020304" pitchFamily="18" charset="0"/>
              </a:rPr>
              <a:t>，在别的场合也会说</a:t>
            </a:r>
            <a:endParaRPr lang="zh-CN" altLang="zh-CN" kern="100" dirty="0">
              <a:latin typeface="等线" panose="02010600030101010101" pitchFamily="2" charset="-122"/>
              <a:cs typeface="Times New Roman" panose="02020603050405020304" pitchFamily="18" charset="0"/>
            </a:endParaRPr>
          </a:p>
        </p:txBody>
      </p:sp>
      <p:cxnSp>
        <p:nvCxnSpPr>
          <p:cNvPr id="15" name="直接连接符 14">
            <a:extLst>
              <a:ext uri="{FF2B5EF4-FFF2-40B4-BE49-F238E27FC236}">
                <a16:creationId xmlns:a16="http://schemas.microsoft.com/office/drawing/2014/main" id="{1E5EC6D6-5F7B-4084-8C50-F2B777E845D5}"/>
              </a:ext>
            </a:extLst>
          </p:cNvPr>
          <p:cNvCxnSpPr/>
          <p:nvPr/>
        </p:nvCxnSpPr>
        <p:spPr>
          <a:xfrm>
            <a:off x="4652387" y="1175657"/>
            <a:ext cx="0" cy="5184899"/>
          </a:xfrm>
          <a:prstGeom prst="line">
            <a:avLst/>
          </a:prstGeom>
          <a:ln w="19050">
            <a:solidFill>
              <a:srgbClr val="6AC1EC"/>
            </a:solidFill>
          </a:ln>
        </p:spPr>
        <p:style>
          <a:lnRef idx="1">
            <a:schemeClr val="accent1"/>
          </a:lnRef>
          <a:fillRef idx="0">
            <a:schemeClr val="accent1"/>
          </a:fillRef>
          <a:effectRef idx="0">
            <a:schemeClr val="accent1"/>
          </a:effectRef>
          <a:fontRef idx="minor">
            <a:schemeClr val="tx1"/>
          </a:fontRef>
        </p:style>
      </p:cxnSp>
      <p:sp>
        <p:nvSpPr>
          <p:cNvPr id="35" name="矩形 34">
            <a:extLst>
              <a:ext uri="{FF2B5EF4-FFF2-40B4-BE49-F238E27FC236}">
                <a16:creationId xmlns:a16="http://schemas.microsoft.com/office/drawing/2014/main" id="{2B2C4F3D-B06B-4ED8-A402-046EC2D627B4}"/>
              </a:ext>
            </a:extLst>
          </p:cNvPr>
          <p:cNvSpPr/>
          <p:nvPr/>
        </p:nvSpPr>
        <p:spPr>
          <a:xfrm>
            <a:off x="1238931" y="437235"/>
            <a:ext cx="4339650" cy="646331"/>
          </a:xfrm>
          <a:prstGeom prst="rect">
            <a:avLst/>
          </a:prstGeom>
        </p:spPr>
        <p:txBody>
          <a:bodyPr wrap="none">
            <a:spAutoFit/>
          </a:bodyPr>
          <a:lstStyle/>
          <a:p>
            <a:r>
              <a:rPr lang="zh-CN" altLang="en-US" sz="3600" b="1" dirty="0">
                <a:solidFill>
                  <a:srgbClr val="24ADE7"/>
                </a:solidFill>
              </a:rPr>
              <a:t>问卷调查：问卷设计</a:t>
            </a:r>
          </a:p>
        </p:txBody>
      </p:sp>
      <p:grpSp>
        <p:nvGrpSpPr>
          <p:cNvPr id="36" name="组合 35">
            <a:extLst>
              <a:ext uri="{FF2B5EF4-FFF2-40B4-BE49-F238E27FC236}">
                <a16:creationId xmlns:a16="http://schemas.microsoft.com/office/drawing/2014/main" id="{6416B860-823A-4F90-9473-826655142C02}"/>
              </a:ext>
            </a:extLst>
          </p:cNvPr>
          <p:cNvGrpSpPr>
            <a:grpSpLocks noChangeAspect="1"/>
          </p:cNvGrpSpPr>
          <p:nvPr/>
        </p:nvGrpSpPr>
        <p:grpSpPr>
          <a:xfrm rot="1202316">
            <a:off x="508064" y="392124"/>
            <a:ext cx="624859" cy="662044"/>
            <a:chOff x="3282968" y="1537624"/>
            <a:chExt cx="3236238" cy="3428823"/>
          </a:xfrm>
          <a:solidFill>
            <a:srgbClr val="24ADE7"/>
          </a:solidFill>
        </p:grpSpPr>
        <p:sp>
          <p:nvSpPr>
            <p:cNvPr id="40" name="任意多边形: 形状 39">
              <a:extLst>
                <a:ext uri="{FF2B5EF4-FFF2-40B4-BE49-F238E27FC236}">
                  <a16:creationId xmlns:a16="http://schemas.microsoft.com/office/drawing/2014/main" id="{F79E3B46-41AA-422A-A0A8-EC0B73396A3E}"/>
                </a:ext>
              </a:extLst>
            </p:cNvPr>
            <p:cNvSpPr/>
            <p:nvPr/>
          </p:nvSpPr>
          <p:spPr>
            <a:xfrm rot="20390578">
              <a:off x="3282968" y="2192361"/>
              <a:ext cx="3236238" cy="2393027"/>
            </a:xfrm>
            <a:custGeom>
              <a:avLst/>
              <a:gdLst>
                <a:gd name="connsiteX0" fmla="*/ 2762205 w 3236238"/>
                <a:gd name="connsiteY0" fmla="*/ 314424 h 2411827"/>
                <a:gd name="connsiteX1" fmla="*/ 2698575 w 3236238"/>
                <a:gd name="connsiteY1" fmla="*/ 301578 h 2411827"/>
                <a:gd name="connsiteX2" fmla="*/ 537666 w 3236238"/>
                <a:gd name="connsiteY2" fmla="*/ 301578 h 2411827"/>
                <a:gd name="connsiteX3" fmla="*/ 374198 w 3236238"/>
                <a:gd name="connsiteY3" fmla="*/ 465046 h 2411827"/>
                <a:gd name="connsiteX4" fmla="*/ 374197 w 3236238"/>
                <a:gd name="connsiteY4" fmla="*/ 1946779 h 2411827"/>
                <a:gd name="connsiteX5" fmla="*/ 537665 w 3236238"/>
                <a:gd name="connsiteY5" fmla="*/ 2110248 h 2411827"/>
                <a:gd name="connsiteX6" fmla="*/ 2698576 w 3236238"/>
                <a:gd name="connsiteY6" fmla="*/ 2110248 h 2411827"/>
                <a:gd name="connsiteX7" fmla="*/ 2862044 w 3236238"/>
                <a:gd name="connsiteY7" fmla="*/ 1946780 h 2411827"/>
                <a:gd name="connsiteX8" fmla="*/ 2862043 w 3236238"/>
                <a:gd name="connsiteY8" fmla="*/ 465045 h 2411827"/>
                <a:gd name="connsiteX9" fmla="*/ 2762205 w 3236238"/>
                <a:gd name="connsiteY9" fmla="*/ 314424 h 2411827"/>
                <a:gd name="connsiteX10" fmla="*/ 2909652 w 3236238"/>
                <a:gd name="connsiteY10" fmla="*/ 42021 h 2411827"/>
                <a:gd name="connsiteX11" fmla="*/ 3236238 w 3236238"/>
                <a:gd name="connsiteY11" fmla="*/ 534726 h 2411827"/>
                <a:gd name="connsiteX12" fmla="*/ 3236238 w 3236238"/>
                <a:gd name="connsiteY12" fmla="*/ 1877101 h 2411827"/>
                <a:gd name="connsiteX13" fmla="*/ 2701512 w 3236238"/>
                <a:gd name="connsiteY13" fmla="*/ 2411827 h 2411827"/>
                <a:gd name="connsiteX14" fmla="*/ 534726 w 3236238"/>
                <a:gd name="connsiteY14" fmla="*/ 2411827 h 2411827"/>
                <a:gd name="connsiteX15" fmla="*/ 0 w 3236238"/>
                <a:gd name="connsiteY15" fmla="*/ 1877101 h 2411827"/>
                <a:gd name="connsiteX16" fmla="*/ 0 w 3236238"/>
                <a:gd name="connsiteY16" fmla="*/ 534726 h 2411827"/>
                <a:gd name="connsiteX17" fmla="*/ 534726 w 3236238"/>
                <a:gd name="connsiteY17" fmla="*/ 0 h 2411827"/>
                <a:gd name="connsiteX18" fmla="*/ 2701512 w 3236238"/>
                <a:gd name="connsiteY18" fmla="*/ 0 h 2411827"/>
                <a:gd name="connsiteX19" fmla="*/ 2909652 w 3236238"/>
                <a:gd name="connsiteY19" fmla="*/ 42021 h 2411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236238" h="2411827">
                  <a:moveTo>
                    <a:pt x="2762205" y="314424"/>
                  </a:moveTo>
                  <a:cubicBezTo>
                    <a:pt x="2742648" y="306152"/>
                    <a:pt x="2721146" y="301578"/>
                    <a:pt x="2698575" y="301578"/>
                  </a:cubicBezTo>
                  <a:lnTo>
                    <a:pt x="537666" y="301578"/>
                  </a:lnTo>
                  <a:cubicBezTo>
                    <a:pt x="447384" y="301578"/>
                    <a:pt x="374197" y="374764"/>
                    <a:pt x="374198" y="465046"/>
                  </a:cubicBezTo>
                  <a:lnTo>
                    <a:pt x="374197" y="1946779"/>
                  </a:lnTo>
                  <a:cubicBezTo>
                    <a:pt x="374198" y="2037061"/>
                    <a:pt x="447384" y="2110247"/>
                    <a:pt x="537665" y="2110248"/>
                  </a:cubicBezTo>
                  <a:lnTo>
                    <a:pt x="2698576" y="2110248"/>
                  </a:lnTo>
                  <a:cubicBezTo>
                    <a:pt x="2788856" y="2110247"/>
                    <a:pt x="2862044" y="2037061"/>
                    <a:pt x="2862044" y="1946780"/>
                  </a:cubicBezTo>
                  <a:lnTo>
                    <a:pt x="2862043" y="465045"/>
                  </a:lnTo>
                  <a:cubicBezTo>
                    <a:pt x="2862043" y="397335"/>
                    <a:pt x="2820876" y="339239"/>
                    <a:pt x="2762205" y="314424"/>
                  </a:cubicBezTo>
                  <a:close/>
                  <a:moveTo>
                    <a:pt x="2909652" y="42021"/>
                  </a:moveTo>
                  <a:cubicBezTo>
                    <a:pt x="3101573" y="123197"/>
                    <a:pt x="3236238" y="313235"/>
                    <a:pt x="3236238" y="534726"/>
                  </a:cubicBezTo>
                  <a:lnTo>
                    <a:pt x="3236238" y="1877101"/>
                  </a:lnTo>
                  <a:cubicBezTo>
                    <a:pt x="3236238" y="2172422"/>
                    <a:pt x="2996833" y="2411827"/>
                    <a:pt x="2701512" y="2411827"/>
                  </a:cubicBezTo>
                  <a:lnTo>
                    <a:pt x="534726" y="2411827"/>
                  </a:lnTo>
                  <a:cubicBezTo>
                    <a:pt x="239405" y="2411827"/>
                    <a:pt x="0" y="2172422"/>
                    <a:pt x="0" y="1877101"/>
                  </a:cubicBezTo>
                  <a:lnTo>
                    <a:pt x="0" y="534726"/>
                  </a:lnTo>
                  <a:cubicBezTo>
                    <a:pt x="0" y="239405"/>
                    <a:pt x="239405" y="0"/>
                    <a:pt x="534726" y="0"/>
                  </a:cubicBezTo>
                  <a:lnTo>
                    <a:pt x="2701512" y="0"/>
                  </a:lnTo>
                  <a:cubicBezTo>
                    <a:pt x="2775342" y="0"/>
                    <a:pt x="2845678" y="14963"/>
                    <a:pt x="2909652" y="420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1" name="矩形 40">
              <a:extLst>
                <a:ext uri="{FF2B5EF4-FFF2-40B4-BE49-F238E27FC236}">
                  <a16:creationId xmlns:a16="http://schemas.microsoft.com/office/drawing/2014/main" id="{0E71FBA3-A368-4A1F-8D3A-1790456D11F0}"/>
                </a:ext>
              </a:extLst>
            </p:cNvPr>
            <p:cNvSpPr/>
            <p:nvPr/>
          </p:nvSpPr>
          <p:spPr>
            <a:xfrm rot="19745638" flipV="1">
              <a:off x="3848622" y="3249987"/>
              <a:ext cx="703385" cy="26728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a:extLst>
                <a:ext uri="{FF2B5EF4-FFF2-40B4-BE49-F238E27FC236}">
                  <a16:creationId xmlns:a16="http://schemas.microsoft.com/office/drawing/2014/main" id="{FE319EDB-32B7-4A60-A4D0-D28CEF418D44}"/>
                </a:ext>
              </a:extLst>
            </p:cNvPr>
            <p:cNvSpPr/>
            <p:nvPr/>
          </p:nvSpPr>
          <p:spPr>
            <a:xfrm rot="20984414" flipV="1">
              <a:off x="5102837" y="2780784"/>
              <a:ext cx="703385" cy="26728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3" name="组合 42">
              <a:extLst>
                <a:ext uri="{FF2B5EF4-FFF2-40B4-BE49-F238E27FC236}">
                  <a16:creationId xmlns:a16="http://schemas.microsoft.com/office/drawing/2014/main" id="{34349C1A-98B7-4A89-B7E8-89EBFD02B52D}"/>
                </a:ext>
              </a:extLst>
            </p:cNvPr>
            <p:cNvGrpSpPr/>
            <p:nvPr/>
          </p:nvGrpSpPr>
          <p:grpSpPr>
            <a:xfrm>
              <a:off x="4636294" y="3420252"/>
              <a:ext cx="766910" cy="556883"/>
              <a:chOff x="4636294" y="3420252"/>
              <a:chExt cx="766910" cy="556883"/>
            </a:xfrm>
            <a:grpFill/>
          </p:grpSpPr>
          <p:grpSp>
            <p:nvGrpSpPr>
              <p:cNvPr id="52" name="组合 51">
                <a:extLst>
                  <a:ext uri="{FF2B5EF4-FFF2-40B4-BE49-F238E27FC236}">
                    <a16:creationId xmlns:a16="http://schemas.microsoft.com/office/drawing/2014/main" id="{6A44174E-008F-4C44-8D12-9648112B8A8C}"/>
                  </a:ext>
                </a:extLst>
              </p:cNvPr>
              <p:cNvGrpSpPr/>
              <p:nvPr/>
            </p:nvGrpSpPr>
            <p:grpSpPr>
              <a:xfrm>
                <a:off x="4636294" y="3593307"/>
                <a:ext cx="466517" cy="383828"/>
                <a:chOff x="4638675" y="3595688"/>
                <a:chExt cx="466517" cy="383828"/>
              </a:xfrm>
              <a:grpFill/>
            </p:grpSpPr>
            <p:sp>
              <p:nvSpPr>
                <p:cNvPr id="56" name="任意多边形: 形状 55">
                  <a:extLst>
                    <a:ext uri="{FF2B5EF4-FFF2-40B4-BE49-F238E27FC236}">
                      <a16:creationId xmlns:a16="http://schemas.microsoft.com/office/drawing/2014/main" id="{98778571-1064-427A-B4D4-51540C390365}"/>
                    </a:ext>
                  </a:extLst>
                </p:cNvPr>
                <p:cNvSpPr/>
                <p:nvPr/>
              </p:nvSpPr>
              <p:spPr>
                <a:xfrm>
                  <a:off x="4638675" y="3595688"/>
                  <a:ext cx="466517" cy="383828"/>
                </a:xfrm>
                <a:custGeom>
                  <a:avLst/>
                  <a:gdLst>
                    <a:gd name="connsiteX0" fmla="*/ 0 w 461762"/>
                    <a:gd name="connsiteY0" fmla="*/ 307181 h 383828"/>
                    <a:gd name="connsiteX1" fmla="*/ 176213 w 461762"/>
                    <a:gd name="connsiteY1" fmla="*/ 381000 h 383828"/>
                    <a:gd name="connsiteX2" fmla="*/ 319088 w 461762"/>
                    <a:gd name="connsiteY2" fmla="*/ 359568 h 383828"/>
                    <a:gd name="connsiteX3" fmla="*/ 402431 w 461762"/>
                    <a:gd name="connsiteY3" fmla="*/ 276225 h 383828"/>
                    <a:gd name="connsiteX4" fmla="*/ 433388 w 461762"/>
                    <a:gd name="connsiteY4" fmla="*/ 221456 h 383828"/>
                    <a:gd name="connsiteX5" fmla="*/ 459581 w 461762"/>
                    <a:gd name="connsiteY5" fmla="*/ 150018 h 383828"/>
                    <a:gd name="connsiteX6" fmla="*/ 373856 w 461762"/>
                    <a:gd name="connsiteY6" fmla="*/ 45243 h 383828"/>
                    <a:gd name="connsiteX7" fmla="*/ 352425 w 461762"/>
                    <a:gd name="connsiteY7" fmla="*/ 0 h 383828"/>
                    <a:gd name="connsiteX8" fmla="*/ 352425 w 461762"/>
                    <a:gd name="connsiteY8" fmla="*/ 0 h 383828"/>
                    <a:gd name="connsiteX9" fmla="*/ 330994 w 461762"/>
                    <a:gd name="connsiteY9" fmla="*/ 123825 h 383828"/>
                    <a:gd name="connsiteX10" fmla="*/ 266700 w 461762"/>
                    <a:gd name="connsiteY10" fmla="*/ 221456 h 383828"/>
                    <a:gd name="connsiteX11" fmla="*/ 152400 w 461762"/>
                    <a:gd name="connsiteY11" fmla="*/ 230981 h 383828"/>
                    <a:gd name="connsiteX12" fmla="*/ 78581 w 461762"/>
                    <a:gd name="connsiteY12" fmla="*/ 188118 h 383828"/>
                    <a:gd name="connsiteX0-1" fmla="*/ 0 w 466517"/>
                    <a:gd name="connsiteY0-2" fmla="*/ 307181 h 383828"/>
                    <a:gd name="connsiteX1-3" fmla="*/ 176213 w 466517"/>
                    <a:gd name="connsiteY1-4" fmla="*/ 381000 h 383828"/>
                    <a:gd name="connsiteX2-5" fmla="*/ 319088 w 466517"/>
                    <a:gd name="connsiteY2-6" fmla="*/ 359568 h 383828"/>
                    <a:gd name="connsiteX3-7" fmla="*/ 402431 w 466517"/>
                    <a:gd name="connsiteY3-8" fmla="*/ 276225 h 383828"/>
                    <a:gd name="connsiteX4-9" fmla="*/ 454819 w 466517"/>
                    <a:gd name="connsiteY4-10" fmla="*/ 169069 h 383828"/>
                    <a:gd name="connsiteX5-11" fmla="*/ 459581 w 466517"/>
                    <a:gd name="connsiteY5-12" fmla="*/ 150018 h 383828"/>
                    <a:gd name="connsiteX6-13" fmla="*/ 373856 w 466517"/>
                    <a:gd name="connsiteY6-14" fmla="*/ 45243 h 383828"/>
                    <a:gd name="connsiteX7-15" fmla="*/ 352425 w 466517"/>
                    <a:gd name="connsiteY7-16" fmla="*/ 0 h 383828"/>
                    <a:gd name="connsiteX8-17" fmla="*/ 352425 w 466517"/>
                    <a:gd name="connsiteY8-18" fmla="*/ 0 h 383828"/>
                    <a:gd name="connsiteX9-19" fmla="*/ 330994 w 466517"/>
                    <a:gd name="connsiteY9-20" fmla="*/ 123825 h 383828"/>
                    <a:gd name="connsiteX10-21" fmla="*/ 266700 w 466517"/>
                    <a:gd name="connsiteY10-22" fmla="*/ 221456 h 383828"/>
                    <a:gd name="connsiteX11-23" fmla="*/ 152400 w 466517"/>
                    <a:gd name="connsiteY11-24" fmla="*/ 230981 h 383828"/>
                    <a:gd name="connsiteX12-25" fmla="*/ 78581 w 466517"/>
                    <a:gd name="connsiteY12-26" fmla="*/ 188118 h 383828"/>
                    <a:gd name="connsiteX0-27" fmla="*/ 0 w 466517"/>
                    <a:gd name="connsiteY0-28" fmla="*/ 307181 h 383828"/>
                    <a:gd name="connsiteX1-29" fmla="*/ 176213 w 466517"/>
                    <a:gd name="connsiteY1-30" fmla="*/ 381000 h 383828"/>
                    <a:gd name="connsiteX2-31" fmla="*/ 319088 w 466517"/>
                    <a:gd name="connsiteY2-32" fmla="*/ 359568 h 383828"/>
                    <a:gd name="connsiteX3-33" fmla="*/ 402431 w 466517"/>
                    <a:gd name="connsiteY3-34" fmla="*/ 276225 h 383828"/>
                    <a:gd name="connsiteX4-35" fmla="*/ 454819 w 466517"/>
                    <a:gd name="connsiteY4-36" fmla="*/ 169069 h 383828"/>
                    <a:gd name="connsiteX5-37" fmla="*/ 459581 w 466517"/>
                    <a:gd name="connsiteY5-38" fmla="*/ 150018 h 383828"/>
                    <a:gd name="connsiteX6-39" fmla="*/ 373856 w 466517"/>
                    <a:gd name="connsiteY6-40" fmla="*/ 45243 h 383828"/>
                    <a:gd name="connsiteX7-41" fmla="*/ 352425 w 466517"/>
                    <a:gd name="connsiteY7-42" fmla="*/ 0 h 383828"/>
                    <a:gd name="connsiteX8-43" fmla="*/ 352425 w 466517"/>
                    <a:gd name="connsiteY8-44" fmla="*/ 0 h 383828"/>
                    <a:gd name="connsiteX9-45" fmla="*/ 330994 w 466517"/>
                    <a:gd name="connsiteY9-46" fmla="*/ 123825 h 383828"/>
                    <a:gd name="connsiteX10-47" fmla="*/ 266700 w 466517"/>
                    <a:gd name="connsiteY10-48" fmla="*/ 221456 h 383828"/>
                    <a:gd name="connsiteX11-49" fmla="*/ 152400 w 466517"/>
                    <a:gd name="connsiteY11-50" fmla="*/ 230981 h 383828"/>
                    <a:gd name="connsiteX12-51" fmla="*/ 83344 w 466517"/>
                    <a:gd name="connsiteY12-52" fmla="*/ 204787 h 383828"/>
                    <a:gd name="connsiteX0-53" fmla="*/ 0 w 466517"/>
                    <a:gd name="connsiteY0-54" fmla="*/ 307181 h 383828"/>
                    <a:gd name="connsiteX1-55" fmla="*/ 176213 w 466517"/>
                    <a:gd name="connsiteY1-56" fmla="*/ 381000 h 383828"/>
                    <a:gd name="connsiteX2-57" fmla="*/ 319088 w 466517"/>
                    <a:gd name="connsiteY2-58" fmla="*/ 359568 h 383828"/>
                    <a:gd name="connsiteX3-59" fmla="*/ 402431 w 466517"/>
                    <a:gd name="connsiteY3-60" fmla="*/ 276225 h 383828"/>
                    <a:gd name="connsiteX4-61" fmla="*/ 454819 w 466517"/>
                    <a:gd name="connsiteY4-62" fmla="*/ 169069 h 383828"/>
                    <a:gd name="connsiteX5-63" fmla="*/ 459581 w 466517"/>
                    <a:gd name="connsiteY5-64" fmla="*/ 150018 h 383828"/>
                    <a:gd name="connsiteX6-65" fmla="*/ 373856 w 466517"/>
                    <a:gd name="connsiteY6-66" fmla="*/ 45243 h 383828"/>
                    <a:gd name="connsiteX7-67" fmla="*/ 352425 w 466517"/>
                    <a:gd name="connsiteY7-68" fmla="*/ 0 h 383828"/>
                    <a:gd name="connsiteX8-69" fmla="*/ 352425 w 466517"/>
                    <a:gd name="connsiteY8-70" fmla="*/ 0 h 383828"/>
                    <a:gd name="connsiteX9-71" fmla="*/ 330994 w 466517"/>
                    <a:gd name="connsiteY9-72" fmla="*/ 123825 h 383828"/>
                    <a:gd name="connsiteX10-73" fmla="*/ 266700 w 466517"/>
                    <a:gd name="connsiteY10-74" fmla="*/ 221456 h 383828"/>
                    <a:gd name="connsiteX11-75" fmla="*/ 152400 w 466517"/>
                    <a:gd name="connsiteY11-76" fmla="*/ 230981 h 383828"/>
                    <a:gd name="connsiteX12-77" fmla="*/ 71438 w 466517"/>
                    <a:gd name="connsiteY12-78" fmla="*/ 197643 h 38382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Lst>
                  <a:rect l="l" t="t" r="r" b="b"/>
                  <a:pathLst>
                    <a:path w="466517" h="383828">
                      <a:moveTo>
                        <a:pt x="0" y="307181"/>
                      </a:moveTo>
                      <a:cubicBezTo>
                        <a:pt x="61516" y="339725"/>
                        <a:pt x="123032" y="372269"/>
                        <a:pt x="176213" y="381000"/>
                      </a:cubicBezTo>
                      <a:cubicBezTo>
                        <a:pt x="229394" y="389731"/>
                        <a:pt x="281385" y="377030"/>
                        <a:pt x="319088" y="359568"/>
                      </a:cubicBezTo>
                      <a:cubicBezTo>
                        <a:pt x="356791" y="342106"/>
                        <a:pt x="379809" y="307975"/>
                        <a:pt x="402431" y="276225"/>
                      </a:cubicBezTo>
                      <a:cubicBezTo>
                        <a:pt x="425053" y="244475"/>
                        <a:pt x="445294" y="190103"/>
                        <a:pt x="454819" y="169069"/>
                      </a:cubicBezTo>
                      <a:cubicBezTo>
                        <a:pt x="464344" y="148035"/>
                        <a:pt x="473075" y="170656"/>
                        <a:pt x="459581" y="150018"/>
                      </a:cubicBezTo>
                      <a:cubicBezTo>
                        <a:pt x="446087" y="129380"/>
                        <a:pt x="391715" y="70246"/>
                        <a:pt x="373856" y="45243"/>
                      </a:cubicBezTo>
                      <a:cubicBezTo>
                        <a:pt x="355997" y="20240"/>
                        <a:pt x="352425" y="0"/>
                        <a:pt x="352425" y="0"/>
                      </a:cubicBezTo>
                      <a:lnTo>
                        <a:pt x="352425" y="0"/>
                      </a:lnTo>
                      <a:cubicBezTo>
                        <a:pt x="348853" y="20637"/>
                        <a:pt x="345281" y="86916"/>
                        <a:pt x="330994" y="123825"/>
                      </a:cubicBezTo>
                      <a:cubicBezTo>
                        <a:pt x="316707" y="160734"/>
                        <a:pt x="296466" y="203597"/>
                        <a:pt x="266700" y="221456"/>
                      </a:cubicBezTo>
                      <a:cubicBezTo>
                        <a:pt x="236934" y="239315"/>
                        <a:pt x="184944" y="234950"/>
                        <a:pt x="152400" y="230981"/>
                      </a:cubicBezTo>
                      <a:cubicBezTo>
                        <a:pt x="119856" y="227012"/>
                        <a:pt x="65088" y="187721"/>
                        <a:pt x="71438" y="197643"/>
                      </a:cubicBezTo>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7" name="直接连接符 56">
                  <a:extLst>
                    <a:ext uri="{FF2B5EF4-FFF2-40B4-BE49-F238E27FC236}">
                      <a16:creationId xmlns:a16="http://schemas.microsoft.com/office/drawing/2014/main" id="{4FDED89D-9A1B-4A58-9268-7831F7C80332}"/>
                    </a:ext>
                  </a:extLst>
                </p:cNvPr>
                <p:cNvCxnSpPr>
                  <a:stCxn id="56" idx="0"/>
                  <a:endCxn id="56" idx="12"/>
                </p:cNvCxnSpPr>
                <p:nvPr/>
              </p:nvCxnSpPr>
              <p:spPr>
                <a:xfrm flipV="1">
                  <a:off x="4638675" y="3793331"/>
                  <a:ext cx="71438" cy="109538"/>
                </a:xfrm>
                <a:prstGeom prst="line">
                  <a:avLst/>
                </a:prstGeom>
                <a:grpFill/>
                <a:ln>
                  <a:noFill/>
                </a:ln>
              </p:spPr>
              <p:style>
                <a:lnRef idx="1">
                  <a:schemeClr val="accent1"/>
                </a:lnRef>
                <a:fillRef idx="0">
                  <a:schemeClr val="accent1"/>
                </a:fillRef>
                <a:effectRef idx="0">
                  <a:schemeClr val="accent1"/>
                </a:effectRef>
                <a:fontRef idx="minor">
                  <a:schemeClr val="tx1"/>
                </a:fontRef>
              </p:style>
            </p:cxnSp>
          </p:grpSp>
          <p:grpSp>
            <p:nvGrpSpPr>
              <p:cNvPr id="53" name="组合 52">
                <a:extLst>
                  <a:ext uri="{FF2B5EF4-FFF2-40B4-BE49-F238E27FC236}">
                    <a16:creationId xmlns:a16="http://schemas.microsoft.com/office/drawing/2014/main" id="{A9404010-BE4A-4E8D-ACB2-E59D7B8F948A}"/>
                  </a:ext>
                </a:extLst>
              </p:cNvPr>
              <p:cNvGrpSpPr/>
              <p:nvPr/>
            </p:nvGrpSpPr>
            <p:grpSpPr>
              <a:xfrm rot="18847698" flipH="1">
                <a:off x="4977290" y="3462338"/>
                <a:ext cx="468000" cy="383828"/>
                <a:chOff x="4638675" y="3595688"/>
                <a:chExt cx="466517" cy="383828"/>
              </a:xfrm>
              <a:grpFill/>
            </p:grpSpPr>
            <p:sp>
              <p:nvSpPr>
                <p:cNvPr id="54" name="任意多边形: 形状 53">
                  <a:extLst>
                    <a:ext uri="{FF2B5EF4-FFF2-40B4-BE49-F238E27FC236}">
                      <a16:creationId xmlns:a16="http://schemas.microsoft.com/office/drawing/2014/main" id="{FD16CE6E-D3BF-4993-BEE1-315B5B77B97C}"/>
                    </a:ext>
                  </a:extLst>
                </p:cNvPr>
                <p:cNvSpPr/>
                <p:nvPr/>
              </p:nvSpPr>
              <p:spPr>
                <a:xfrm>
                  <a:off x="4638675" y="3595688"/>
                  <a:ext cx="466517" cy="383828"/>
                </a:xfrm>
                <a:custGeom>
                  <a:avLst/>
                  <a:gdLst>
                    <a:gd name="connsiteX0" fmla="*/ 0 w 461762"/>
                    <a:gd name="connsiteY0" fmla="*/ 307181 h 383828"/>
                    <a:gd name="connsiteX1" fmla="*/ 176213 w 461762"/>
                    <a:gd name="connsiteY1" fmla="*/ 381000 h 383828"/>
                    <a:gd name="connsiteX2" fmla="*/ 319088 w 461762"/>
                    <a:gd name="connsiteY2" fmla="*/ 359568 h 383828"/>
                    <a:gd name="connsiteX3" fmla="*/ 402431 w 461762"/>
                    <a:gd name="connsiteY3" fmla="*/ 276225 h 383828"/>
                    <a:gd name="connsiteX4" fmla="*/ 433388 w 461762"/>
                    <a:gd name="connsiteY4" fmla="*/ 221456 h 383828"/>
                    <a:gd name="connsiteX5" fmla="*/ 459581 w 461762"/>
                    <a:gd name="connsiteY5" fmla="*/ 150018 h 383828"/>
                    <a:gd name="connsiteX6" fmla="*/ 373856 w 461762"/>
                    <a:gd name="connsiteY6" fmla="*/ 45243 h 383828"/>
                    <a:gd name="connsiteX7" fmla="*/ 352425 w 461762"/>
                    <a:gd name="connsiteY7" fmla="*/ 0 h 383828"/>
                    <a:gd name="connsiteX8" fmla="*/ 352425 w 461762"/>
                    <a:gd name="connsiteY8" fmla="*/ 0 h 383828"/>
                    <a:gd name="connsiteX9" fmla="*/ 330994 w 461762"/>
                    <a:gd name="connsiteY9" fmla="*/ 123825 h 383828"/>
                    <a:gd name="connsiteX10" fmla="*/ 266700 w 461762"/>
                    <a:gd name="connsiteY10" fmla="*/ 221456 h 383828"/>
                    <a:gd name="connsiteX11" fmla="*/ 152400 w 461762"/>
                    <a:gd name="connsiteY11" fmla="*/ 230981 h 383828"/>
                    <a:gd name="connsiteX12" fmla="*/ 78581 w 461762"/>
                    <a:gd name="connsiteY12" fmla="*/ 188118 h 383828"/>
                    <a:gd name="connsiteX0-1" fmla="*/ 0 w 466517"/>
                    <a:gd name="connsiteY0-2" fmla="*/ 307181 h 383828"/>
                    <a:gd name="connsiteX1-3" fmla="*/ 176213 w 466517"/>
                    <a:gd name="connsiteY1-4" fmla="*/ 381000 h 383828"/>
                    <a:gd name="connsiteX2-5" fmla="*/ 319088 w 466517"/>
                    <a:gd name="connsiteY2-6" fmla="*/ 359568 h 383828"/>
                    <a:gd name="connsiteX3-7" fmla="*/ 402431 w 466517"/>
                    <a:gd name="connsiteY3-8" fmla="*/ 276225 h 383828"/>
                    <a:gd name="connsiteX4-9" fmla="*/ 454819 w 466517"/>
                    <a:gd name="connsiteY4-10" fmla="*/ 169069 h 383828"/>
                    <a:gd name="connsiteX5-11" fmla="*/ 459581 w 466517"/>
                    <a:gd name="connsiteY5-12" fmla="*/ 150018 h 383828"/>
                    <a:gd name="connsiteX6-13" fmla="*/ 373856 w 466517"/>
                    <a:gd name="connsiteY6-14" fmla="*/ 45243 h 383828"/>
                    <a:gd name="connsiteX7-15" fmla="*/ 352425 w 466517"/>
                    <a:gd name="connsiteY7-16" fmla="*/ 0 h 383828"/>
                    <a:gd name="connsiteX8-17" fmla="*/ 352425 w 466517"/>
                    <a:gd name="connsiteY8-18" fmla="*/ 0 h 383828"/>
                    <a:gd name="connsiteX9-19" fmla="*/ 330994 w 466517"/>
                    <a:gd name="connsiteY9-20" fmla="*/ 123825 h 383828"/>
                    <a:gd name="connsiteX10-21" fmla="*/ 266700 w 466517"/>
                    <a:gd name="connsiteY10-22" fmla="*/ 221456 h 383828"/>
                    <a:gd name="connsiteX11-23" fmla="*/ 152400 w 466517"/>
                    <a:gd name="connsiteY11-24" fmla="*/ 230981 h 383828"/>
                    <a:gd name="connsiteX12-25" fmla="*/ 78581 w 466517"/>
                    <a:gd name="connsiteY12-26" fmla="*/ 188118 h 383828"/>
                    <a:gd name="connsiteX0-27" fmla="*/ 0 w 466517"/>
                    <a:gd name="connsiteY0-28" fmla="*/ 307181 h 383828"/>
                    <a:gd name="connsiteX1-29" fmla="*/ 176213 w 466517"/>
                    <a:gd name="connsiteY1-30" fmla="*/ 381000 h 383828"/>
                    <a:gd name="connsiteX2-31" fmla="*/ 319088 w 466517"/>
                    <a:gd name="connsiteY2-32" fmla="*/ 359568 h 383828"/>
                    <a:gd name="connsiteX3-33" fmla="*/ 402431 w 466517"/>
                    <a:gd name="connsiteY3-34" fmla="*/ 276225 h 383828"/>
                    <a:gd name="connsiteX4-35" fmla="*/ 454819 w 466517"/>
                    <a:gd name="connsiteY4-36" fmla="*/ 169069 h 383828"/>
                    <a:gd name="connsiteX5-37" fmla="*/ 459581 w 466517"/>
                    <a:gd name="connsiteY5-38" fmla="*/ 150018 h 383828"/>
                    <a:gd name="connsiteX6-39" fmla="*/ 373856 w 466517"/>
                    <a:gd name="connsiteY6-40" fmla="*/ 45243 h 383828"/>
                    <a:gd name="connsiteX7-41" fmla="*/ 352425 w 466517"/>
                    <a:gd name="connsiteY7-42" fmla="*/ 0 h 383828"/>
                    <a:gd name="connsiteX8-43" fmla="*/ 352425 w 466517"/>
                    <a:gd name="connsiteY8-44" fmla="*/ 0 h 383828"/>
                    <a:gd name="connsiteX9-45" fmla="*/ 330994 w 466517"/>
                    <a:gd name="connsiteY9-46" fmla="*/ 123825 h 383828"/>
                    <a:gd name="connsiteX10-47" fmla="*/ 266700 w 466517"/>
                    <a:gd name="connsiteY10-48" fmla="*/ 221456 h 383828"/>
                    <a:gd name="connsiteX11-49" fmla="*/ 152400 w 466517"/>
                    <a:gd name="connsiteY11-50" fmla="*/ 230981 h 383828"/>
                    <a:gd name="connsiteX12-51" fmla="*/ 83344 w 466517"/>
                    <a:gd name="connsiteY12-52" fmla="*/ 204787 h 383828"/>
                    <a:gd name="connsiteX0-53" fmla="*/ 0 w 466517"/>
                    <a:gd name="connsiteY0-54" fmla="*/ 307181 h 383828"/>
                    <a:gd name="connsiteX1-55" fmla="*/ 176213 w 466517"/>
                    <a:gd name="connsiteY1-56" fmla="*/ 381000 h 383828"/>
                    <a:gd name="connsiteX2-57" fmla="*/ 319088 w 466517"/>
                    <a:gd name="connsiteY2-58" fmla="*/ 359568 h 383828"/>
                    <a:gd name="connsiteX3-59" fmla="*/ 402431 w 466517"/>
                    <a:gd name="connsiteY3-60" fmla="*/ 276225 h 383828"/>
                    <a:gd name="connsiteX4-61" fmla="*/ 454819 w 466517"/>
                    <a:gd name="connsiteY4-62" fmla="*/ 169069 h 383828"/>
                    <a:gd name="connsiteX5-63" fmla="*/ 459581 w 466517"/>
                    <a:gd name="connsiteY5-64" fmla="*/ 150018 h 383828"/>
                    <a:gd name="connsiteX6-65" fmla="*/ 373856 w 466517"/>
                    <a:gd name="connsiteY6-66" fmla="*/ 45243 h 383828"/>
                    <a:gd name="connsiteX7-67" fmla="*/ 352425 w 466517"/>
                    <a:gd name="connsiteY7-68" fmla="*/ 0 h 383828"/>
                    <a:gd name="connsiteX8-69" fmla="*/ 352425 w 466517"/>
                    <a:gd name="connsiteY8-70" fmla="*/ 0 h 383828"/>
                    <a:gd name="connsiteX9-71" fmla="*/ 330994 w 466517"/>
                    <a:gd name="connsiteY9-72" fmla="*/ 123825 h 383828"/>
                    <a:gd name="connsiteX10-73" fmla="*/ 266700 w 466517"/>
                    <a:gd name="connsiteY10-74" fmla="*/ 221456 h 383828"/>
                    <a:gd name="connsiteX11-75" fmla="*/ 152400 w 466517"/>
                    <a:gd name="connsiteY11-76" fmla="*/ 230981 h 383828"/>
                    <a:gd name="connsiteX12-77" fmla="*/ 71438 w 466517"/>
                    <a:gd name="connsiteY12-78" fmla="*/ 197643 h 38382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Lst>
                  <a:rect l="l" t="t" r="r" b="b"/>
                  <a:pathLst>
                    <a:path w="466517" h="383828">
                      <a:moveTo>
                        <a:pt x="0" y="307181"/>
                      </a:moveTo>
                      <a:cubicBezTo>
                        <a:pt x="61516" y="339725"/>
                        <a:pt x="123032" y="372269"/>
                        <a:pt x="176213" y="381000"/>
                      </a:cubicBezTo>
                      <a:cubicBezTo>
                        <a:pt x="229394" y="389731"/>
                        <a:pt x="281385" y="377030"/>
                        <a:pt x="319088" y="359568"/>
                      </a:cubicBezTo>
                      <a:cubicBezTo>
                        <a:pt x="356791" y="342106"/>
                        <a:pt x="379809" y="307975"/>
                        <a:pt x="402431" y="276225"/>
                      </a:cubicBezTo>
                      <a:cubicBezTo>
                        <a:pt x="425053" y="244475"/>
                        <a:pt x="445294" y="190103"/>
                        <a:pt x="454819" y="169069"/>
                      </a:cubicBezTo>
                      <a:cubicBezTo>
                        <a:pt x="464344" y="148035"/>
                        <a:pt x="473075" y="170656"/>
                        <a:pt x="459581" y="150018"/>
                      </a:cubicBezTo>
                      <a:cubicBezTo>
                        <a:pt x="446087" y="129380"/>
                        <a:pt x="391715" y="70246"/>
                        <a:pt x="373856" y="45243"/>
                      </a:cubicBezTo>
                      <a:cubicBezTo>
                        <a:pt x="355997" y="20240"/>
                        <a:pt x="352425" y="0"/>
                        <a:pt x="352425" y="0"/>
                      </a:cubicBezTo>
                      <a:lnTo>
                        <a:pt x="352425" y="0"/>
                      </a:lnTo>
                      <a:cubicBezTo>
                        <a:pt x="348853" y="20637"/>
                        <a:pt x="345281" y="86916"/>
                        <a:pt x="330994" y="123825"/>
                      </a:cubicBezTo>
                      <a:cubicBezTo>
                        <a:pt x="316707" y="160734"/>
                        <a:pt x="296466" y="203597"/>
                        <a:pt x="266700" y="221456"/>
                      </a:cubicBezTo>
                      <a:cubicBezTo>
                        <a:pt x="236934" y="239315"/>
                        <a:pt x="184944" y="234950"/>
                        <a:pt x="152400" y="230981"/>
                      </a:cubicBezTo>
                      <a:cubicBezTo>
                        <a:pt x="119856" y="227012"/>
                        <a:pt x="65088" y="187721"/>
                        <a:pt x="71438" y="197643"/>
                      </a:cubicBezTo>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5" name="直接连接符 54">
                  <a:extLst>
                    <a:ext uri="{FF2B5EF4-FFF2-40B4-BE49-F238E27FC236}">
                      <a16:creationId xmlns:a16="http://schemas.microsoft.com/office/drawing/2014/main" id="{1F42E2A3-8B4B-440C-8057-1BB50AE4A1AA}"/>
                    </a:ext>
                  </a:extLst>
                </p:cNvPr>
                <p:cNvCxnSpPr>
                  <a:stCxn id="54" idx="0"/>
                  <a:endCxn id="54" idx="12"/>
                </p:cNvCxnSpPr>
                <p:nvPr/>
              </p:nvCxnSpPr>
              <p:spPr>
                <a:xfrm flipV="1">
                  <a:off x="4638675" y="3793331"/>
                  <a:ext cx="71438" cy="109538"/>
                </a:xfrm>
                <a:prstGeom prst="line">
                  <a:avLst/>
                </a:prstGeom>
                <a:grpFill/>
                <a:ln>
                  <a:noFill/>
                </a:ln>
              </p:spPr>
              <p:style>
                <a:lnRef idx="1">
                  <a:schemeClr val="accent1"/>
                </a:lnRef>
                <a:fillRef idx="0">
                  <a:schemeClr val="accent1"/>
                </a:fillRef>
                <a:effectRef idx="0">
                  <a:schemeClr val="accent1"/>
                </a:effectRef>
                <a:fontRef idx="minor">
                  <a:schemeClr val="tx1"/>
                </a:fontRef>
              </p:style>
            </p:cxnSp>
          </p:grpSp>
        </p:grpSp>
        <p:grpSp>
          <p:nvGrpSpPr>
            <p:cNvPr id="44" name="组合 43">
              <a:extLst>
                <a:ext uri="{FF2B5EF4-FFF2-40B4-BE49-F238E27FC236}">
                  <a16:creationId xmlns:a16="http://schemas.microsoft.com/office/drawing/2014/main" id="{66B0C32A-89C3-4372-8808-EED20BF0BBE1}"/>
                </a:ext>
              </a:extLst>
            </p:cNvPr>
            <p:cNvGrpSpPr/>
            <p:nvPr/>
          </p:nvGrpSpPr>
          <p:grpSpPr>
            <a:xfrm rot="17648429">
              <a:off x="3857614" y="1905751"/>
              <a:ext cx="215922" cy="775825"/>
              <a:chOff x="3600428" y="2070100"/>
              <a:chExt cx="215922" cy="775825"/>
            </a:xfrm>
            <a:grpFill/>
          </p:grpSpPr>
          <p:sp>
            <p:nvSpPr>
              <p:cNvPr id="50" name="椭圆 49">
                <a:extLst>
                  <a:ext uri="{FF2B5EF4-FFF2-40B4-BE49-F238E27FC236}">
                    <a16:creationId xmlns:a16="http://schemas.microsoft.com/office/drawing/2014/main" id="{F894BC18-A7B8-4CAC-A29B-90444E5002C9}"/>
                  </a:ext>
                </a:extLst>
              </p:cNvPr>
              <p:cNvSpPr>
                <a:spLocks noChangeAspect="1"/>
              </p:cNvSpPr>
              <p:nvPr/>
            </p:nvSpPr>
            <p:spPr>
              <a:xfrm>
                <a:off x="3600450" y="2070100"/>
                <a:ext cx="215900" cy="2159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矩形: 圆角 50">
                <a:extLst>
                  <a:ext uri="{FF2B5EF4-FFF2-40B4-BE49-F238E27FC236}">
                    <a16:creationId xmlns:a16="http://schemas.microsoft.com/office/drawing/2014/main" id="{F1A9DB45-E477-4231-9689-4676462AEA5C}"/>
                  </a:ext>
                </a:extLst>
              </p:cNvPr>
              <p:cNvSpPr/>
              <p:nvPr/>
            </p:nvSpPr>
            <p:spPr>
              <a:xfrm>
                <a:off x="3600428" y="2160125"/>
                <a:ext cx="215900" cy="68580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5" name="组合 44">
              <a:extLst>
                <a:ext uri="{FF2B5EF4-FFF2-40B4-BE49-F238E27FC236}">
                  <a16:creationId xmlns:a16="http://schemas.microsoft.com/office/drawing/2014/main" id="{B67BFD73-FF9D-41E6-9C96-793D2CEBCEE8}"/>
                </a:ext>
              </a:extLst>
            </p:cNvPr>
            <p:cNvGrpSpPr/>
            <p:nvPr/>
          </p:nvGrpSpPr>
          <p:grpSpPr>
            <a:xfrm rot="1545755">
              <a:off x="4797927" y="1537624"/>
              <a:ext cx="215922" cy="775825"/>
              <a:chOff x="3600428" y="2070100"/>
              <a:chExt cx="215922" cy="775825"/>
            </a:xfrm>
            <a:grpFill/>
          </p:grpSpPr>
          <p:sp>
            <p:nvSpPr>
              <p:cNvPr id="48" name="椭圆 47">
                <a:extLst>
                  <a:ext uri="{FF2B5EF4-FFF2-40B4-BE49-F238E27FC236}">
                    <a16:creationId xmlns:a16="http://schemas.microsoft.com/office/drawing/2014/main" id="{713EDC5F-AB71-419D-BDBA-3A602242A210}"/>
                  </a:ext>
                </a:extLst>
              </p:cNvPr>
              <p:cNvSpPr>
                <a:spLocks noChangeAspect="1"/>
              </p:cNvSpPr>
              <p:nvPr/>
            </p:nvSpPr>
            <p:spPr>
              <a:xfrm>
                <a:off x="3600450" y="2070100"/>
                <a:ext cx="215900" cy="2159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矩形: 圆角 48">
                <a:extLst>
                  <a:ext uri="{FF2B5EF4-FFF2-40B4-BE49-F238E27FC236}">
                    <a16:creationId xmlns:a16="http://schemas.microsoft.com/office/drawing/2014/main" id="{44C27C53-F2F4-4772-96EC-AD553D5E9367}"/>
                  </a:ext>
                </a:extLst>
              </p:cNvPr>
              <p:cNvSpPr/>
              <p:nvPr/>
            </p:nvSpPr>
            <p:spPr>
              <a:xfrm>
                <a:off x="3600428" y="2160125"/>
                <a:ext cx="215900" cy="68580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6" name="椭圆 45">
              <a:extLst>
                <a:ext uri="{FF2B5EF4-FFF2-40B4-BE49-F238E27FC236}">
                  <a16:creationId xmlns:a16="http://schemas.microsoft.com/office/drawing/2014/main" id="{CBBF6B8F-AC4A-4491-AF53-8DAA830EF6E0}"/>
                </a:ext>
              </a:extLst>
            </p:cNvPr>
            <p:cNvSpPr>
              <a:spLocks noChangeAspect="1"/>
            </p:cNvSpPr>
            <p:nvPr/>
          </p:nvSpPr>
          <p:spPr>
            <a:xfrm>
              <a:off x="5916526" y="4044777"/>
              <a:ext cx="358948" cy="35894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a:extLst>
                <a:ext uri="{FF2B5EF4-FFF2-40B4-BE49-F238E27FC236}">
                  <a16:creationId xmlns:a16="http://schemas.microsoft.com/office/drawing/2014/main" id="{76F09279-EA4B-4EA0-9A1D-5D3F6E5DCBA1}"/>
                </a:ext>
              </a:extLst>
            </p:cNvPr>
            <p:cNvSpPr>
              <a:spLocks noChangeAspect="1"/>
            </p:cNvSpPr>
            <p:nvPr/>
          </p:nvSpPr>
          <p:spPr>
            <a:xfrm>
              <a:off x="4391240" y="4607499"/>
              <a:ext cx="358948" cy="35894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27976458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矩形 58">
            <a:extLst>
              <a:ext uri="{FF2B5EF4-FFF2-40B4-BE49-F238E27FC236}">
                <a16:creationId xmlns:a16="http://schemas.microsoft.com/office/drawing/2014/main" id="{3B9218F2-6D4E-4247-B41A-A5089CCAD9B9}"/>
              </a:ext>
            </a:extLst>
          </p:cNvPr>
          <p:cNvSpPr/>
          <p:nvPr/>
        </p:nvSpPr>
        <p:spPr>
          <a:xfrm>
            <a:off x="239697" y="239697"/>
            <a:ext cx="11709647" cy="6418555"/>
          </a:xfrm>
          <a:prstGeom prst="rect">
            <a:avLst/>
          </a:prstGeom>
          <a:noFill/>
          <a:ln w="57150">
            <a:solidFill>
              <a:srgbClr val="6AC1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文本框 46">
            <a:extLst>
              <a:ext uri="{FF2B5EF4-FFF2-40B4-BE49-F238E27FC236}">
                <a16:creationId xmlns:a16="http://schemas.microsoft.com/office/drawing/2014/main" id="{558F7F70-BF02-44AD-BB2B-0D1CBD6D5104}"/>
              </a:ext>
            </a:extLst>
          </p:cNvPr>
          <p:cNvSpPr txBox="1"/>
          <p:nvPr/>
        </p:nvSpPr>
        <p:spPr>
          <a:xfrm>
            <a:off x="9380940" y="254575"/>
            <a:ext cx="2545890" cy="830997"/>
          </a:xfrm>
          <a:prstGeom prst="rect">
            <a:avLst/>
          </a:prstGeom>
          <a:solidFill>
            <a:srgbClr val="6AC1EC"/>
          </a:solidFill>
        </p:spPr>
        <p:txBody>
          <a:bodyPr wrap="none" rtlCol="0">
            <a:spAutoFit/>
          </a:bodyPr>
          <a:lstStyle/>
          <a:p>
            <a:r>
              <a:rPr lang="zh-CN" altLang="en-US" sz="2400" b="1" dirty="0">
                <a:solidFill>
                  <a:schemeClr val="bg1"/>
                </a:solidFill>
              </a:rPr>
              <a:t>实收问卷：</a:t>
            </a:r>
            <a:r>
              <a:rPr lang="en-US" altLang="zh-CN" sz="2400" b="1" dirty="0">
                <a:solidFill>
                  <a:schemeClr val="bg1"/>
                </a:solidFill>
              </a:rPr>
              <a:t>205</a:t>
            </a:r>
            <a:r>
              <a:rPr lang="zh-CN" altLang="en-US" sz="2400" b="1" dirty="0">
                <a:solidFill>
                  <a:schemeClr val="bg1"/>
                </a:solidFill>
              </a:rPr>
              <a:t>份</a:t>
            </a:r>
            <a:endParaRPr lang="en-US" altLang="zh-CN" sz="2400" b="1" dirty="0">
              <a:solidFill>
                <a:schemeClr val="bg1"/>
              </a:solidFill>
            </a:endParaRPr>
          </a:p>
          <a:p>
            <a:r>
              <a:rPr lang="zh-CN" altLang="en-US" sz="2400" b="1" dirty="0">
                <a:solidFill>
                  <a:schemeClr val="bg1"/>
                </a:solidFill>
              </a:rPr>
              <a:t>有效问卷：</a:t>
            </a:r>
            <a:r>
              <a:rPr lang="en-US" altLang="zh-CN" sz="2400" b="1" dirty="0">
                <a:solidFill>
                  <a:schemeClr val="bg1"/>
                </a:solidFill>
              </a:rPr>
              <a:t>196</a:t>
            </a:r>
            <a:r>
              <a:rPr lang="zh-CN" altLang="en-US" sz="2400" b="1" dirty="0">
                <a:solidFill>
                  <a:schemeClr val="bg1"/>
                </a:solidFill>
              </a:rPr>
              <a:t>份</a:t>
            </a:r>
            <a:endParaRPr lang="en-US" altLang="zh-CN" sz="2400" b="1" dirty="0">
              <a:solidFill>
                <a:schemeClr val="bg1"/>
              </a:solidFill>
            </a:endParaRPr>
          </a:p>
        </p:txBody>
      </p:sp>
      <p:graphicFrame>
        <p:nvGraphicFramePr>
          <p:cNvPr id="36" name="图表 35">
            <a:extLst>
              <a:ext uri="{FF2B5EF4-FFF2-40B4-BE49-F238E27FC236}">
                <a16:creationId xmlns:a16="http://schemas.microsoft.com/office/drawing/2014/main" id="{00E251BC-6824-4134-9C8E-71C9000BC7A8}"/>
              </a:ext>
            </a:extLst>
          </p:cNvPr>
          <p:cNvGraphicFramePr>
            <a:graphicFrameLocks/>
          </p:cNvGraphicFramePr>
          <p:nvPr>
            <p:extLst>
              <p:ext uri="{D42A27DB-BD31-4B8C-83A1-F6EECF244321}">
                <p14:modId xmlns:p14="http://schemas.microsoft.com/office/powerpoint/2010/main" val="4004935552"/>
              </p:ext>
            </p:extLst>
          </p:nvPr>
        </p:nvGraphicFramePr>
        <p:xfrm>
          <a:off x="1318090" y="1117977"/>
          <a:ext cx="3760235" cy="2752863"/>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37" name="图表 36">
            <a:extLst>
              <a:ext uri="{FF2B5EF4-FFF2-40B4-BE49-F238E27FC236}">
                <a16:creationId xmlns:a16="http://schemas.microsoft.com/office/drawing/2014/main" id="{EAE88372-FBD2-463B-B727-13D29E9A2287}"/>
              </a:ext>
            </a:extLst>
          </p:cNvPr>
          <p:cNvGraphicFramePr>
            <a:graphicFrameLocks/>
          </p:cNvGraphicFramePr>
          <p:nvPr>
            <p:extLst>
              <p:ext uri="{D42A27DB-BD31-4B8C-83A1-F6EECF244321}">
                <p14:modId xmlns:p14="http://schemas.microsoft.com/office/powerpoint/2010/main" val="1982115040"/>
              </p:ext>
            </p:extLst>
          </p:nvPr>
        </p:nvGraphicFramePr>
        <p:xfrm>
          <a:off x="7081491" y="1117977"/>
          <a:ext cx="3600000" cy="2752863"/>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39" name="图表 38">
            <a:extLst>
              <a:ext uri="{FF2B5EF4-FFF2-40B4-BE49-F238E27FC236}">
                <a16:creationId xmlns:a16="http://schemas.microsoft.com/office/drawing/2014/main" id="{1D704945-D301-4B7F-BCDB-89EDF7FB3BA4}"/>
              </a:ext>
            </a:extLst>
          </p:cNvPr>
          <p:cNvGraphicFramePr>
            <a:graphicFrameLocks/>
          </p:cNvGraphicFramePr>
          <p:nvPr>
            <p:extLst>
              <p:ext uri="{D42A27DB-BD31-4B8C-83A1-F6EECF244321}">
                <p14:modId xmlns:p14="http://schemas.microsoft.com/office/powerpoint/2010/main" val="4090526750"/>
              </p:ext>
            </p:extLst>
          </p:nvPr>
        </p:nvGraphicFramePr>
        <p:xfrm>
          <a:off x="7081491" y="3865440"/>
          <a:ext cx="3600000" cy="2752863"/>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40" name="图表 39">
            <a:extLst>
              <a:ext uri="{FF2B5EF4-FFF2-40B4-BE49-F238E27FC236}">
                <a16:creationId xmlns:a16="http://schemas.microsoft.com/office/drawing/2014/main" id="{9D9D9C3F-2D21-4E94-818B-3C2835383F89}"/>
              </a:ext>
            </a:extLst>
          </p:cNvPr>
          <p:cNvGraphicFramePr>
            <a:graphicFrameLocks/>
          </p:cNvGraphicFramePr>
          <p:nvPr>
            <p:extLst>
              <p:ext uri="{D42A27DB-BD31-4B8C-83A1-F6EECF244321}">
                <p14:modId xmlns:p14="http://schemas.microsoft.com/office/powerpoint/2010/main" val="2483784375"/>
              </p:ext>
            </p:extLst>
          </p:nvPr>
        </p:nvGraphicFramePr>
        <p:xfrm>
          <a:off x="1000057" y="3865440"/>
          <a:ext cx="4341200" cy="2752863"/>
        </p:xfrm>
        <a:graphic>
          <a:graphicData uri="http://schemas.openxmlformats.org/drawingml/2006/chart">
            <c:chart xmlns:c="http://schemas.openxmlformats.org/drawingml/2006/chart" xmlns:r="http://schemas.openxmlformats.org/officeDocument/2006/relationships" r:id="rId6"/>
          </a:graphicData>
        </a:graphic>
      </p:graphicFrame>
      <p:sp>
        <p:nvSpPr>
          <p:cNvPr id="66" name="矩形 65">
            <a:extLst>
              <a:ext uri="{FF2B5EF4-FFF2-40B4-BE49-F238E27FC236}">
                <a16:creationId xmlns:a16="http://schemas.microsoft.com/office/drawing/2014/main" id="{73516EA6-06D7-4460-8DBA-6A423D0F1899}"/>
              </a:ext>
            </a:extLst>
          </p:cNvPr>
          <p:cNvSpPr/>
          <p:nvPr/>
        </p:nvSpPr>
        <p:spPr>
          <a:xfrm>
            <a:off x="1238931" y="437235"/>
            <a:ext cx="5724644" cy="646331"/>
          </a:xfrm>
          <a:prstGeom prst="rect">
            <a:avLst/>
          </a:prstGeom>
        </p:spPr>
        <p:txBody>
          <a:bodyPr wrap="none">
            <a:spAutoFit/>
          </a:bodyPr>
          <a:lstStyle/>
          <a:p>
            <a:r>
              <a:rPr lang="zh-CN" altLang="en-US" sz="3600" b="1" dirty="0">
                <a:solidFill>
                  <a:srgbClr val="24ADE7"/>
                </a:solidFill>
              </a:rPr>
              <a:t>问卷调查：受访者基本信息</a:t>
            </a:r>
          </a:p>
        </p:txBody>
      </p:sp>
      <p:grpSp>
        <p:nvGrpSpPr>
          <p:cNvPr id="67" name="组合 66">
            <a:extLst>
              <a:ext uri="{FF2B5EF4-FFF2-40B4-BE49-F238E27FC236}">
                <a16:creationId xmlns:a16="http://schemas.microsoft.com/office/drawing/2014/main" id="{93FBC6BC-88E2-41F8-BA35-6324E1321BBF}"/>
              </a:ext>
            </a:extLst>
          </p:cNvPr>
          <p:cNvGrpSpPr>
            <a:grpSpLocks noChangeAspect="1"/>
          </p:cNvGrpSpPr>
          <p:nvPr/>
        </p:nvGrpSpPr>
        <p:grpSpPr>
          <a:xfrm rot="1202316">
            <a:off x="508064" y="392124"/>
            <a:ext cx="624859" cy="662044"/>
            <a:chOff x="3282968" y="1537624"/>
            <a:chExt cx="3236238" cy="3428823"/>
          </a:xfrm>
          <a:solidFill>
            <a:srgbClr val="24ADE7"/>
          </a:solidFill>
        </p:grpSpPr>
        <p:sp>
          <p:nvSpPr>
            <p:cNvPr id="68" name="任意多边形: 形状 67">
              <a:extLst>
                <a:ext uri="{FF2B5EF4-FFF2-40B4-BE49-F238E27FC236}">
                  <a16:creationId xmlns:a16="http://schemas.microsoft.com/office/drawing/2014/main" id="{DEBAF08E-F02E-4A0E-82F9-CC208F3F31BB}"/>
                </a:ext>
              </a:extLst>
            </p:cNvPr>
            <p:cNvSpPr/>
            <p:nvPr/>
          </p:nvSpPr>
          <p:spPr>
            <a:xfrm rot="20390578">
              <a:off x="3282968" y="2192361"/>
              <a:ext cx="3236238" cy="2393027"/>
            </a:xfrm>
            <a:custGeom>
              <a:avLst/>
              <a:gdLst>
                <a:gd name="connsiteX0" fmla="*/ 2762205 w 3236238"/>
                <a:gd name="connsiteY0" fmla="*/ 314424 h 2411827"/>
                <a:gd name="connsiteX1" fmla="*/ 2698575 w 3236238"/>
                <a:gd name="connsiteY1" fmla="*/ 301578 h 2411827"/>
                <a:gd name="connsiteX2" fmla="*/ 537666 w 3236238"/>
                <a:gd name="connsiteY2" fmla="*/ 301578 h 2411827"/>
                <a:gd name="connsiteX3" fmla="*/ 374198 w 3236238"/>
                <a:gd name="connsiteY3" fmla="*/ 465046 h 2411827"/>
                <a:gd name="connsiteX4" fmla="*/ 374197 w 3236238"/>
                <a:gd name="connsiteY4" fmla="*/ 1946779 h 2411827"/>
                <a:gd name="connsiteX5" fmla="*/ 537665 w 3236238"/>
                <a:gd name="connsiteY5" fmla="*/ 2110248 h 2411827"/>
                <a:gd name="connsiteX6" fmla="*/ 2698576 w 3236238"/>
                <a:gd name="connsiteY6" fmla="*/ 2110248 h 2411827"/>
                <a:gd name="connsiteX7" fmla="*/ 2862044 w 3236238"/>
                <a:gd name="connsiteY7" fmla="*/ 1946780 h 2411827"/>
                <a:gd name="connsiteX8" fmla="*/ 2862043 w 3236238"/>
                <a:gd name="connsiteY8" fmla="*/ 465045 h 2411827"/>
                <a:gd name="connsiteX9" fmla="*/ 2762205 w 3236238"/>
                <a:gd name="connsiteY9" fmla="*/ 314424 h 2411827"/>
                <a:gd name="connsiteX10" fmla="*/ 2909652 w 3236238"/>
                <a:gd name="connsiteY10" fmla="*/ 42021 h 2411827"/>
                <a:gd name="connsiteX11" fmla="*/ 3236238 w 3236238"/>
                <a:gd name="connsiteY11" fmla="*/ 534726 h 2411827"/>
                <a:gd name="connsiteX12" fmla="*/ 3236238 w 3236238"/>
                <a:gd name="connsiteY12" fmla="*/ 1877101 h 2411827"/>
                <a:gd name="connsiteX13" fmla="*/ 2701512 w 3236238"/>
                <a:gd name="connsiteY13" fmla="*/ 2411827 h 2411827"/>
                <a:gd name="connsiteX14" fmla="*/ 534726 w 3236238"/>
                <a:gd name="connsiteY14" fmla="*/ 2411827 h 2411827"/>
                <a:gd name="connsiteX15" fmla="*/ 0 w 3236238"/>
                <a:gd name="connsiteY15" fmla="*/ 1877101 h 2411827"/>
                <a:gd name="connsiteX16" fmla="*/ 0 w 3236238"/>
                <a:gd name="connsiteY16" fmla="*/ 534726 h 2411827"/>
                <a:gd name="connsiteX17" fmla="*/ 534726 w 3236238"/>
                <a:gd name="connsiteY17" fmla="*/ 0 h 2411827"/>
                <a:gd name="connsiteX18" fmla="*/ 2701512 w 3236238"/>
                <a:gd name="connsiteY18" fmla="*/ 0 h 2411827"/>
                <a:gd name="connsiteX19" fmla="*/ 2909652 w 3236238"/>
                <a:gd name="connsiteY19" fmla="*/ 42021 h 2411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236238" h="2411827">
                  <a:moveTo>
                    <a:pt x="2762205" y="314424"/>
                  </a:moveTo>
                  <a:cubicBezTo>
                    <a:pt x="2742648" y="306152"/>
                    <a:pt x="2721146" y="301578"/>
                    <a:pt x="2698575" y="301578"/>
                  </a:cubicBezTo>
                  <a:lnTo>
                    <a:pt x="537666" y="301578"/>
                  </a:lnTo>
                  <a:cubicBezTo>
                    <a:pt x="447384" y="301578"/>
                    <a:pt x="374197" y="374764"/>
                    <a:pt x="374198" y="465046"/>
                  </a:cubicBezTo>
                  <a:lnTo>
                    <a:pt x="374197" y="1946779"/>
                  </a:lnTo>
                  <a:cubicBezTo>
                    <a:pt x="374198" y="2037061"/>
                    <a:pt x="447384" y="2110247"/>
                    <a:pt x="537665" y="2110248"/>
                  </a:cubicBezTo>
                  <a:lnTo>
                    <a:pt x="2698576" y="2110248"/>
                  </a:lnTo>
                  <a:cubicBezTo>
                    <a:pt x="2788856" y="2110247"/>
                    <a:pt x="2862044" y="2037061"/>
                    <a:pt x="2862044" y="1946780"/>
                  </a:cubicBezTo>
                  <a:lnTo>
                    <a:pt x="2862043" y="465045"/>
                  </a:lnTo>
                  <a:cubicBezTo>
                    <a:pt x="2862043" y="397335"/>
                    <a:pt x="2820876" y="339239"/>
                    <a:pt x="2762205" y="314424"/>
                  </a:cubicBezTo>
                  <a:close/>
                  <a:moveTo>
                    <a:pt x="2909652" y="42021"/>
                  </a:moveTo>
                  <a:cubicBezTo>
                    <a:pt x="3101573" y="123197"/>
                    <a:pt x="3236238" y="313235"/>
                    <a:pt x="3236238" y="534726"/>
                  </a:cubicBezTo>
                  <a:lnTo>
                    <a:pt x="3236238" y="1877101"/>
                  </a:lnTo>
                  <a:cubicBezTo>
                    <a:pt x="3236238" y="2172422"/>
                    <a:pt x="2996833" y="2411827"/>
                    <a:pt x="2701512" y="2411827"/>
                  </a:cubicBezTo>
                  <a:lnTo>
                    <a:pt x="534726" y="2411827"/>
                  </a:lnTo>
                  <a:cubicBezTo>
                    <a:pt x="239405" y="2411827"/>
                    <a:pt x="0" y="2172422"/>
                    <a:pt x="0" y="1877101"/>
                  </a:cubicBezTo>
                  <a:lnTo>
                    <a:pt x="0" y="534726"/>
                  </a:lnTo>
                  <a:cubicBezTo>
                    <a:pt x="0" y="239405"/>
                    <a:pt x="239405" y="0"/>
                    <a:pt x="534726" y="0"/>
                  </a:cubicBezTo>
                  <a:lnTo>
                    <a:pt x="2701512" y="0"/>
                  </a:lnTo>
                  <a:cubicBezTo>
                    <a:pt x="2775342" y="0"/>
                    <a:pt x="2845678" y="14963"/>
                    <a:pt x="2909652" y="420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9" name="矩形 68">
              <a:extLst>
                <a:ext uri="{FF2B5EF4-FFF2-40B4-BE49-F238E27FC236}">
                  <a16:creationId xmlns:a16="http://schemas.microsoft.com/office/drawing/2014/main" id="{6315989C-9ADC-4490-8F8C-F07209FA139D}"/>
                </a:ext>
              </a:extLst>
            </p:cNvPr>
            <p:cNvSpPr/>
            <p:nvPr/>
          </p:nvSpPr>
          <p:spPr>
            <a:xfrm rot="19745638" flipV="1">
              <a:off x="3848622" y="3249987"/>
              <a:ext cx="703385" cy="26728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矩形 69">
              <a:extLst>
                <a:ext uri="{FF2B5EF4-FFF2-40B4-BE49-F238E27FC236}">
                  <a16:creationId xmlns:a16="http://schemas.microsoft.com/office/drawing/2014/main" id="{096D5832-2A49-4333-8CEC-FA0A68C6DA1E}"/>
                </a:ext>
              </a:extLst>
            </p:cNvPr>
            <p:cNvSpPr/>
            <p:nvPr/>
          </p:nvSpPr>
          <p:spPr>
            <a:xfrm rot="20984414" flipV="1">
              <a:off x="5102837" y="2780784"/>
              <a:ext cx="703385" cy="26728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1" name="组合 70">
              <a:extLst>
                <a:ext uri="{FF2B5EF4-FFF2-40B4-BE49-F238E27FC236}">
                  <a16:creationId xmlns:a16="http://schemas.microsoft.com/office/drawing/2014/main" id="{FD73984A-748B-40BD-8244-91E99EDA4A52}"/>
                </a:ext>
              </a:extLst>
            </p:cNvPr>
            <p:cNvGrpSpPr/>
            <p:nvPr/>
          </p:nvGrpSpPr>
          <p:grpSpPr>
            <a:xfrm>
              <a:off x="4636294" y="3420252"/>
              <a:ext cx="766910" cy="556883"/>
              <a:chOff x="4636294" y="3420252"/>
              <a:chExt cx="766910" cy="556883"/>
            </a:xfrm>
            <a:grpFill/>
          </p:grpSpPr>
          <p:grpSp>
            <p:nvGrpSpPr>
              <p:cNvPr id="80" name="组合 79">
                <a:extLst>
                  <a:ext uri="{FF2B5EF4-FFF2-40B4-BE49-F238E27FC236}">
                    <a16:creationId xmlns:a16="http://schemas.microsoft.com/office/drawing/2014/main" id="{D00075A6-719D-4F41-8F19-FDC344772570}"/>
                  </a:ext>
                </a:extLst>
              </p:cNvPr>
              <p:cNvGrpSpPr/>
              <p:nvPr/>
            </p:nvGrpSpPr>
            <p:grpSpPr>
              <a:xfrm>
                <a:off x="4636294" y="3593307"/>
                <a:ext cx="466517" cy="383828"/>
                <a:chOff x="4638675" y="3595688"/>
                <a:chExt cx="466517" cy="383828"/>
              </a:xfrm>
              <a:grpFill/>
            </p:grpSpPr>
            <p:sp>
              <p:nvSpPr>
                <p:cNvPr id="84" name="任意多边形: 形状 83">
                  <a:extLst>
                    <a:ext uri="{FF2B5EF4-FFF2-40B4-BE49-F238E27FC236}">
                      <a16:creationId xmlns:a16="http://schemas.microsoft.com/office/drawing/2014/main" id="{AEB8EB63-0E8B-4084-9FA0-5AC32408E7FB}"/>
                    </a:ext>
                  </a:extLst>
                </p:cNvPr>
                <p:cNvSpPr/>
                <p:nvPr/>
              </p:nvSpPr>
              <p:spPr>
                <a:xfrm>
                  <a:off x="4638675" y="3595688"/>
                  <a:ext cx="466517" cy="383828"/>
                </a:xfrm>
                <a:custGeom>
                  <a:avLst/>
                  <a:gdLst>
                    <a:gd name="connsiteX0" fmla="*/ 0 w 461762"/>
                    <a:gd name="connsiteY0" fmla="*/ 307181 h 383828"/>
                    <a:gd name="connsiteX1" fmla="*/ 176213 w 461762"/>
                    <a:gd name="connsiteY1" fmla="*/ 381000 h 383828"/>
                    <a:gd name="connsiteX2" fmla="*/ 319088 w 461762"/>
                    <a:gd name="connsiteY2" fmla="*/ 359568 h 383828"/>
                    <a:gd name="connsiteX3" fmla="*/ 402431 w 461762"/>
                    <a:gd name="connsiteY3" fmla="*/ 276225 h 383828"/>
                    <a:gd name="connsiteX4" fmla="*/ 433388 w 461762"/>
                    <a:gd name="connsiteY4" fmla="*/ 221456 h 383828"/>
                    <a:gd name="connsiteX5" fmla="*/ 459581 w 461762"/>
                    <a:gd name="connsiteY5" fmla="*/ 150018 h 383828"/>
                    <a:gd name="connsiteX6" fmla="*/ 373856 w 461762"/>
                    <a:gd name="connsiteY6" fmla="*/ 45243 h 383828"/>
                    <a:gd name="connsiteX7" fmla="*/ 352425 w 461762"/>
                    <a:gd name="connsiteY7" fmla="*/ 0 h 383828"/>
                    <a:gd name="connsiteX8" fmla="*/ 352425 w 461762"/>
                    <a:gd name="connsiteY8" fmla="*/ 0 h 383828"/>
                    <a:gd name="connsiteX9" fmla="*/ 330994 w 461762"/>
                    <a:gd name="connsiteY9" fmla="*/ 123825 h 383828"/>
                    <a:gd name="connsiteX10" fmla="*/ 266700 w 461762"/>
                    <a:gd name="connsiteY10" fmla="*/ 221456 h 383828"/>
                    <a:gd name="connsiteX11" fmla="*/ 152400 w 461762"/>
                    <a:gd name="connsiteY11" fmla="*/ 230981 h 383828"/>
                    <a:gd name="connsiteX12" fmla="*/ 78581 w 461762"/>
                    <a:gd name="connsiteY12" fmla="*/ 188118 h 383828"/>
                    <a:gd name="connsiteX0-1" fmla="*/ 0 w 466517"/>
                    <a:gd name="connsiteY0-2" fmla="*/ 307181 h 383828"/>
                    <a:gd name="connsiteX1-3" fmla="*/ 176213 w 466517"/>
                    <a:gd name="connsiteY1-4" fmla="*/ 381000 h 383828"/>
                    <a:gd name="connsiteX2-5" fmla="*/ 319088 w 466517"/>
                    <a:gd name="connsiteY2-6" fmla="*/ 359568 h 383828"/>
                    <a:gd name="connsiteX3-7" fmla="*/ 402431 w 466517"/>
                    <a:gd name="connsiteY3-8" fmla="*/ 276225 h 383828"/>
                    <a:gd name="connsiteX4-9" fmla="*/ 454819 w 466517"/>
                    <a:gd name="connsiteY4-10" fmla="*/ 169069 h 383828"/>
                    <a:gd name="connsiteX5-11" fmla="*/ 459581 w 466517"/>
                    <a:gd name="connsiteY5-12" fmla="*/ 150018 h 383828"/>
                    <a:gd name="connsiteX6-13" fmla="*/ 373856 w 466517"/>
                    <a:gd name="connsiteY6-14" fmla="*/ 45243 h 383828"/>
                    <a:gd name="connsiteX7-15" fmla="*/ 352425 w 466517"/>
                    <a:gd name="connsiteY7-16" fmla="*/ 0 h 383828"/>
                    <a:gd name="connsiteX8-17" fmla="*/ 352425 w 466517"/>
                    <a:gd name="connsiteY8-18" fmla="*/ 0 h 383828"/>
                    <a:gd name="connsiteX9-19" fmla="*/ 330994 w 466517"/>
                    <a:gd name="connsiteY9-20" fmla="*/ 123825 h 383828"/>
                    <a:gd name="connsiteX10-21" fmla="*/ 266700 w 466517"/>
                    <a:gd name="connsiteY10-22" fmla="*/ 221456 h 383828"/>
                    <a:gd name="connsiteX11-23" fmla="*/ 152400 w 466517"/>
                    <a:gd name="connsiteY11-24" fmla="*/ 230981 h 383828"/>
                    <a:gd name="connsiteX12-25" fmla="*/ 78581 w 466517"/>
                    <a:gd name="connsiteY12-26" fmla="*/ 188118 h 383828"/>
                    <a:gd name="connsiteX0-27" fmla="*/ 0 w 466517"/>
                    <a:gd name="connsiteY0-28" fmla="*/ 307181 h 383828"/>
                    <a:gd name="connsiteX1-29" fmla="*/ 176213 w 466517"/>
                    <a:gd name="connsiteY1-30" fmla="*/ 381000 h 383828"/>
                    <a:gd name="connsiteX2-31" fmla="*/ 319088 w 466517"/>
                    <a:gd name="connsiteY2-32" fmla="*/ 359568 h 383828"/>
                    <a:gd name="connsiteX3-33" fmla="*/ 402431 w 466517"/>
                    <a:gd name="connsiteY3-34" fmla="*/ 276225 h 383828"/>
                    <a:gd name="connsiteX4-35" fmla="*/ 454819 w 466517"/>
                    <a:gd name="connsiteY4-36" fmla="*/ 169069 h 383828"/>
                    <a:gd name="connsiteX5-37" fmla="*/ 459581 w 466517"/>
                    <a:gd name="connsiteY5-38" fmla="*/ 150018 h 383828"/>
                    <a:gd name="connsiteX6-39" fmla="*/ 373856 w 466517"/>
                    <a:gd name="connsiteY6-40" fmla="*/ 45243 h 383828"/>
                    <a:gd name="connsiteX7-41" fmla="*/ 352425 w 466517"/>
                    <a:gd name="connsiteY7-42" fmla="*/ 0 h 383828"/>
                    <a:gd name="connsiteX8-43" fmla="*/ 352425 w 466517"/>
                    <a:gd name="connsiteY8-44" fmla="*/ 0 h 383828"/>
                    <a:gd name="connsiteX9-45" fmla="*/ 330994 w 466517"/>
                    <a:gd name="connsiteY9-46" fmla="*/ 123825 h 383828"/>
                    <a:gd name="connsiteX10-47" fmla="*/ 266700 w 466517"/>
                    <a:gd name="connsiteY10-48" fmla="*/ 221456 h 383828"/>
                    <a:gd name="connsiteX11-49" fmla="*/ 152400 w 466517"/>
                    <a:gd name="connsiteY11-50" fmla="*/ 230981 h 383828"/>
                    <a:gd name="connsiteX12-51" fmla="*/ 83344 w 466517"/>
                    <a:gd name="connsiteY12-52" fmla="*/ 204787 h 383828"/>
                    <a:gd name="connsiteX0-53" fmla="*/ 0 w 466517"/>
                    <a:gd name="connsiteY0-54" fmla="*/ 307181 h 383828"/>
                    <a:gd name="connsiteX1-55" fmla="*/ 176213 w 466517"/>
                    <a:gd name="connsiteY1-56" fmla="*/ 381000 h 383828"/>
                    <a:gd name="connsiteX2-57" fmla="*/ 319088 w 466517"/>
                    <a:gd name="connsiteY2-58" fmla="*/ 359568 h 383828"/>
                    <a:gd name="connsiteX3-59" fmla="*/ 402431 w 466517"/>
                    <a:gd name="connsiteY3-60" fmla="*/ 276225 h 383828"/>
                    <a:gd name="connsiteX4-61" fmla="*/ 454819 w 466517"/>
                    <a:gd name="connsiteY4-62" fmla="*/ 169069 h 383828"/>
                    <a:gd name="connsiteX5-63" fmla="*/ 459581 w 466517"/>
                    <a:gd name="connsiteY5-64" fmla="*/ 150018 h 383828"/>
                    <a:gd name="connsiteX6-65" fmla="*/ 373856 w 466517"/>
                    <a:gd name="connsiteY6-66" fmla="*/ 45243 h 383828"/>
                    <a:gd name="connsiteX7-67" fmla="*/ 352425 w 466517"/>
                    <a:gd name="connsiteY7-68" fmla="*/ 0 h 383828"/>
                    <a:gd name="connsiteX8-69" fmla="*/ 352425 w 466517"/>
                    <a:gd name="connsiteY8-70" fmla="*/ 0 h 383828"/>
                    <a:gd name="connsiteX9-71" fmla="*/ 330994 w 466517"/>
                    <a:gd name="connsiteY9-72" fmla="*/ 123825 h 383828"/>
                    <a:gd name="connsiteX10-73" fmla="*/ 266700 w 466517"/>
                    <a:gd name="connsiteY10-74" fmla="*/ 221456 h 383828"/>
                    <a:gd name="connsiteX11-75" fmla="*/ 152400 w 466517"/>
                    <a:gd name="connsiteY11-76" fmla="*/ 230981 h 383828"/>
                    <a:gd name="connsiteX12-77" fmla="*/ 71438 w 466517"/>
                    <a:gd name="connsiteY12-78" fmla="*/ 197643 h 38382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Lst>
                  <a:rect l="l" t="t" r="r" b="b"/>
                  <a:pathLst>
                    <a:path w="466517" h="383828">
                      <a:moveTo>
                        <a:pt x="0" y="307181"/>
                      </a:moveTo>
                      <a:cubicBezTo>
                        <a:pt x="61516" y="339725"/>
                        <a:pt x="123032" y="372269"/>
                        <a:pt x="176213" y="381000"/>
                      </a:cubicBezTo>
                      <a:cubicBezTo>
                        <a:pt x="229394" y="389731"/>
                        <a:pt x="281385" y="377030"/>
                        <a:pt x="319088" y="359568"/>
                      </a:cubicBezTo>
                      <a:cubicBezTo>
                        <a:pt x="356791" y="342106"/>
                        <a:pt x="379809" y="307975"/>
                        <a:pt x="402431" y="276225"/>
                      </a:cubicBezTo>
                      <a:cubicBezTo>
                        <a:pt x="425053" y="244475"/>
                        <a:pt x="445294" y="190103"/>
                        <a:pt x="454819" y="169069"/>
                      </a:cubicBezTo>
                      <a:cubicBezTo>
                        <a:pt x="464344" y="148035"/>
                        <a:pt x="473075" y="170656"/>
                        <a:pt x="459581" y="150018"/>
                      </a:cubicBezTo>
                      <a:cubicBezTo>
                        <a:pt x="446087" y="129380"/>
                        <a:pt x="391715" y="70246"/>
                        <a:pt x="373856" y="45243"/>
                      </a:cubicBezTo>
                      <a:cubicBezTo>
                        <a:pt x="355997" y="20240"/>
                        <a:pt x="352425" y="0"/>
                        <a:pt x="352425" y="0"/>
                      </a:cubicBezTo>
                      <a:lnTo>
                        <a:pt x="352425" y="0"/>
                      </a:lnTo>
                      <a:cubicBezTo>
                        <a:pt x="348853" y="20637"/>
                        <a:pt x="345281" y="86916"/>
                        <a:pt x="330994" y="123825"/>
                      </a:cubicBezTo>
                      <a:cubicBezTo>
                        <a:pt x="316707" y="160734"/>
                        <a:pt x="296466" y="203597"/>
                        <a:pt x="266700" y="221456"/>
                      </a:cubicBezTo>
                      <a:cubicBezTo>
                        <a:pt x="236934" y="239315"/>
                        <a:pt x="184944" y="234950"/>
                        <a:pt x="152400" y="230981"/>
                      </a:cubicBezTo>
                      <a:cubicBezTo>
                        <a:pt x="119856" y="227012"/>
                        <a:pt x="65088" y="187721"/>
                        <a:pt x="71438" y="197643"/>
                      </a:cubicBezTo>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5" name="直接连接符 84">
                  <a:extLst>
                    <a:ext uri="{FF2B5EF4-FFF2-40B4-BE49-F238E27FC236}">
                      <a16:creationId xmlns:a16="http://schemas.microsoft.com/office/drawing/2014/main" id="{77A25E27-B446-4198-840B-8F0DF197699F}"/>
                    </a:ext>
                  </a:extLst>
                </p:cNvPr>
                <p:cNvCxnSpPr>
                  <a:stCxn id="84" idx="0"/>
                  <a:endCxn id="84" idx="12"/>
                </p:cNvCxnSpPr>
                <p:nvPr/>
              </p:nvCxnSpPr>
              <p:spPr>
                <a:xfrm flipV="1">
                  <a:off x="4638675" y="3793331"/>
                  <a:ext cx="71438" cy="109538"/>
                </a:xfrm>
                <a:prstGeom prst="line">
                  <a:avLst/>
                </a:prstGeom>
                <a:grpFill/>
                <a:ln>
                  <a:noFill/>
                </a:ln>
              </p:spPr>
              <p:style>
                <a:lnRef idx="1">
                  <a:schemeClr val="accent1"/>
                </a:lnRef>
                <a:fillRef idx="0">
                  <a:schemeClr val="accent1"/>
                </a:fillRef>
                <a:effectRef idx="0">
                  <a:schemeClr val="accent1"/>
                </a:effectRef>
                <a:fontRef idx="minor">
                  <a:schemeClr val="tx1"/>
                </a:fontRef>
              </p:style>
            </p:cxnSp>
          </p:grpSp>
          <p:grpSp>
            <p:nvGrpSpPr>
              <p:cNvPr id="81" name="组合 80">
                <a:extLst>
                  <a:ext uri="{FF2B5EF4-FFF2-40B4-BE49-F238E27FC236}">
                    <a16:creationId xmlns:a16="http://schemas.microsoft.com/office/drawing/2014/main" id="{C0427FB8-72DD-4400-96DB-AF3DD18007EA}"/>
                  </a:ext>
                </a:extLst>
              </p:cNvPr>
              <p:cNvGrpSpPr/>
              <p:nvPr/>
            </p:nvGrpSpPr>
            <p:grpSpPr>
              <a:xfrm rot="18847698" flipH="1">
                <a:off x="4977290" y="3462338"/>
                <a:ext cx="468000" cy="383828"/>
                <a:chOff x="4638675" y="3595688"/>
                <a:chExt cx="466517" cy="383828"/>
              </a:xfrm>
              <a:grpFill/>
            </p:grpSpPr>
            <p:sp>
              <p:nvSpPr>
                <p:cNvPr id="82" name="任意多边形: 形状 81">
                  <a:extLst>
                    <a:ext uri="{FF2B5EF4-FFF2-40B4-BE49-F238E27FC236}">
                      <a16:creationId xmlns:a16="http://schemas.microsoft.com/office/drawing/2014/main" id="{26150CB9-F8EC-48AC-83D9-69371E6D491D}"/>
                    </a:ext>
                  </a:extLst>
                </p:cNvPr>
                <p:cNvSpPr/>
                <p:nvPr/>
              </p:nvSpPr>
              <p:spPr>
                <a:xfrm>
                  <a:off x="4638675" y="3595688"/>
                  <a:ext cx="466517" cy="383828"/>
                </a:xfrm>
                <a:custGeom>
                  <a:avLst/>
                  <a:gdLst>
                    <a:gd name="connsiteX0" fmla="*/ 0 w 461762"/>
                    <a:gd name="connsiteY0" fmla="*/ 307181 h 383828"/>
                    <a:gd name="connsiteX1" fmla="*/ 176213 w 461762"/>
                    <a:gd name="connsiteY1" fmla="*/ 381000 h 383828"/>
                    <a:gd name="connsiteX2" fmla="*/ 319088 w 461762"/>
                    <a:gd name="connsiteY2" fmla="*/ 359568 h 383828"/>
                    <a:gd name="connsiteX3" fmla="*/ 402431 w 461762"/>
                    <a:gd name="connsiteY3" fmla="*/ 276225 h 383828"/>
                    <a:gd name="connsiteX4" fmla="*/ 433388 w 461762"/>
                    <a:gd name="connsiteY4" fmla="*/ 221456 h 383828"/>
                    <a:gd name="connsiteX5" fmla="*/ 459581 w 461762"/>
                    <a:gd name="connsiteY5" fmla="*/ 150018 h 383828"/>
                    <a:gd name="connsiteX6" fmla="*/ 373856 w 461762"/>
                    <a:gd name="connsiteY6" fmla="*/ 45243 h 383828"/>
                    <a:gd name="connsiteX7" fmla="*/ 352425 w 461762"/>
                    <a:gd name="connsiteY7" fmla="*/ 0 h 383828"/>
                    <a:gd name="connsiteX8" fmla="*/ 352425 w 461762"/>
                    <a:gd name="connsiteY8" fmla="*/ 0 h 383828"/>
                    <a:gd name="connsiteX9" fmla="*/ 330994 w 461762"/>
                    <a:gd name="connsiteY9" fmla="*/ 123825 h 383828"/>
                    <a:gd name="connsiteX10" fmla="*/ 266700 w 461762"/>
                    <a:gd name="connsiteY10" fmla="*/ 221456 h 383828"/>
                    <a:gd name="connsiteX11" fmla="*/ 152400 w 461762"/>
                    <a:gd name="connsiteY11" fmla="*/ 230981 h 383828"/>
                    <a:gd name="connsiteX12" fmla="*/ 78581 w 461762"/>
                    <a:gd name="connsiteY12" fmla="*/ 188118 h 383828"/>
                    <a:gd name="connsiteX0-1" fmla="*/ 0 w 466517"/>
                    <a:gd name="connsiteY0-2" fmla="*/ 307181 h 383828"/>
                    <a:gd name="connsiteX1-3" fmla="*/ 176213 w 466517"/>
                    <a:gd name="connsiteY1-4" fmla="*/ 381000 h 383828"/>
                    <a:gd name="connsiteX2-5" fmla="*/ 319088 w 466517"/>
                    <a:gd name="connsiteY2-6" fmla="*/ 359568 h 383828"/>
                    <a:gd name="connsiteX3-7" fmla="*/ 402431 w 466517"/>
                    <a:gd name="connsiteY3-8" fmla="*/ 276225 h 383828"/>
                    <a:gd name="connsiteX4-9" fmla="*/ 454819 w 466517"/>
                    <a:gd name="connsiteY4-10" fmla="*/ 169069 h 383828"/>
                    <a:gd name="connsiteX5-11" fmla="*/ 459581 w 466517"/>
                    <a:gd name="connsiteY5-12" fmla="*/ 150018 h 383828"/>
                    <a:gd name="connsiteX6-13" fmla="*/ 373856 w 466517"/>
                    <a:gd name="connsiteY6-14" fmla="*/ 45243 h 383828"/>
                    <a:gd name="connsiteX7-15" fmla="*/ 352425 w 466517"/>
                    <a:gd name="connsiteY7-16" fmla="*/ 0 h 383828"/>
                    <a:gd name="connsiteX8-17" fmla="*/ 352425 w 466517"/>
                    <a:gd name="connsiteY8-18" fmla="*/ 0 h 383828"/>
                    <a:gd name="connsiteX9-19" fmla="*/ 330994 w 466517"/>
                    <a:gd name="connsiteY9-20" fmla="*/ 123825 h 383828"/>
                    <a:gd name="connsiteX10-21" fmla="*/ 266700 w 466517"/>
                    <a:gd name="connsiteY10-22" fmla="*/ 221456 h 383828"/>
                    <a:gd name="connsiteX11-23" fmla="*/ 152400 w 466517"/>
                    <a:gd name="connsiteY11-24" fmla="*/ 230981 h 383828"/>
                    <a:gd name="connsiteX12-25" fmla="*/ 78581 w 466517"/>
                    <a:gd name="connsiteY12-26" fmla="*/ 188118 h 383828"/>
                    <a:gd name="connsiteX0-27" fmla="*/ 0 w 466517"/>
                    <a:gd name="connsiteY0-28" fmla="*/ 307181 h 383828"/>
                    <a:gd name="connsiteX1-29" fmla="*/ 176213 w 466517"/>
                    <a:gd name="connsiteY1-30" fmla="*/ 381000 h 383828"/>
                    <a:gd name="connsiteX2-31" fmla="*/ 319088 w 466517"/>
                    <a:gd name="connsiteY2-32" fmla="*/ 359568 h 383828"/>
                    <a:gd name="connsiteX3-33" fmla="*/ 402431 w 466517"/>
                    <a:gd name="connsiteY3-34" fmla="*/ 276225 h 383828"/>
                    <a:gd name="connsiteX4-35" fmla="*/ 454819 w 466517"/>
                    <a:gd name="connsiteY4-36" fmla="*/ 169069 h 383828"/>
                    <a:gd name="connsiteX5-37" fmla="*/ 459581 w 466517"/>
                    <a:gd name="connsiteY5-38" fmla="*/ 150018 h 383828"/>
                    <a:gd name="connsiteX6-39" fmla="*/ 373856 w 466517"/>
                    <a:gd name="connsiteY6-40" fmla="*/ 45243 h 383828"/>
                    <a:gd name="connsiteX7-41" fmla="*/ 352425 w 466517"/>
                    <a:gd name="connsiteY7-42" fmla="*/ 0 h 383828"/>
                    <a:gd name="connsiteX8-43" fmla="*/ 352425 w 466517"/>
                    <a:gd name="connsiteY8-44" fmla="*/ 0 h 383828"/>
                    <a:gd name="connsiteX9-45" fmla="*/ 330994 w 466517"/>
                    <a:gd name="connsiteY9-46" fmla="*/ 123825 h 383828"/>
                    <a:gd name="connsiteX10-47" fmla="*/ 266700 w 466517"/>
                    <a:gd name="connsiteY10-48" fmla="*/ 221456 h 383828"/>
                    <a:gd name="connsiteX11-49" fmla="*/ 152400 w 466517"/>
                    <a:gd name="connsiteY11-50" fmla="*/ 230981 h 383828"/>
                    <a:gd name="connsiteX12-51" fmla="*/ 83344 w 466517"/>
                    <a:gd name="connsiteY12-52" fmla="*/ 204787 h 383828"/>
                    <a:gd name="connsiteX0-53" fmla="*/ 0 w 466517"/>
                    <a:gd name="connsiteY0-54" fmla="*/ 307181 h 383828"/>
                    <a:gd name="connsiteX1-55" fmla="*/ 176213 w 466517"/>
                    <a:gd name="connsiteY1-56" fmla="*/ 381000 h 383828"/>
                    <a:gd name="connsiteX2-57" fmla="*/ 319088 w 466517"/>
                    <a:gd name="connsiteY2-58" fmla="*/ 359568 h 383828"/>
                    <a:gd name="connsiteX3-59" fmla="*/ 402431 w 466517"/>
                    <a:gd name="connsiteY3-60" fmla="*/ 276225 h 383828"/>
                    <a:gd name="connsiteX4-61" fmla="*/ 454819 w 466517"/>
                    <a:gd name="connsiteY4-62" fmla="*/ 169069 h 383828"/>
                    <a:gd name="connsiteX5-63" fmla="*/ 459581 w 466517"/>
                    <a:gd name="connsiteY5-64" fmla="*/ 150018 h 383828"/>
                    <a:gd name="connsiteX6-65" fmla="*/ 373856 w 466517"/>
                    <a:gd name="connsiteY6-66" fmla="*/ 45243 h 383828"/>
                    <a:gd name="connsiteX7-67" fmla="*/ 352425 w 466517"/>
                    <a:gd name="connsiteY7-68" fmla="*/ 0 h 383828"/>
                    <a:gd name="connsiteX8-69" fmla="*/ 352425 w 466517"/>
                    <a:gd name="connsiteY8-70" fmla="*/ 0 h 383828"/>
                    <a:gd name="connsiteX9-71" fmla="*/ 330994 w 466517"/>
                    <a:gd name="connsiteY9-72" fmla="*/ 123825 h 383828"/>
                    <a:gd name="connsiteX10-73" fmla="*/ 266700 w 466517"/>
                    <a:gd name="connsiteY10-74" fmla="*/ 221456 h 383828"/>
                    <a:gd name="connsiteX11-75" fmla="*/ 152400 w 466517"/>
                    <a:gd name="connsiteY11-76" fmla="*/ 230981 h 383828"/>
                    <a:gd name="connsiteX12-77" fmla="*/ 71438 w 466517"/>
                    <a:gd name="connsiteY12-78" fmla="*/ 197643 h 38382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Lst>
                  <a:rect l="l" t="t" r="r" b="b"/>
                  <a:pathLst>
                    <a:path w="466517" h="383828">
                      <a:moveTo>
                        <a:pt x="0" y="307181"/>
                      </a:moveTo>
                      <a:cubicBezTo>
                        <a:pt x="61516" y="339725"/>
                        <a:pt x="123032" y="372269"/>
                        <a:pt x="176213" y="381000"/>
                      </a:cubicBezTo>
                      <a:cubicBezTo>
                        <a:pt x="229394" y="389731"/>
                        <a:pt x="281385" y="377030"/>
                        <a:pt x="319088" y="359568"/>
                      </a:cubicBezTo>
                      <a:cubicBezTo>
                        <a:pt x="356791" y="342106"/>
                        <a:pt x="379809" y="307975"/>
                        <a:pt x="402431" y="276225"/>
                      </a:cubicBezTo>
                      <a:cubicBezTo>
                        <a:pt x="425053" y="244475"/>
                        <a:pt x="445294" y="190103"/>
                        <a:pt x="454819" y="169069"/>
                      </a:cubicBezTo>
                      <a:cubicBezTo>
                        <a:pt x="464344" y="148035"/>
                        <a:pt x="473075" y="170656"/>
                        <a:pt x="459581" y="150018"/>
                      </a:cubicBezTo>
                      <a:cubicBezTo>
                        <a:pt x="446087" y="129380"/>
                        <a:pt x="391715" y="70246"/>
                        <a:pt x="373856" y="45243"/>
                      </a:cubicBezTo>
                      <a:cubicBezTo>
                        <a:pt x="355997" y="20240"/>
                        <a:pt x="352425" y="0"/>
                        <a:pt x="352425" y="0"/>
                      </a:cubicBezTo>
                      <a:lnTo>
                        <a:pt x="352425" y="0"/>
                      </a:lnTo>
                      <a:cubicBezTo>
                        <a:pt x="348853" y="20637"/>
                        <a:pt x="345281" y="86916"/>
                        <a:pt x="330994" y="123825"/>
                      </a:cubicBezTo>
                      <a:cubicBezTo>
                        <a:pt x="316707" y="160734"/>
                        <a:pt x="296466" y="203597"/>
                        <a:pt x="266700" y="221456"/>
                      </a:cubicBezTo>
                      <a:cubicBezTo>
                        <a:pt x="236934" y="239315"/>
                        <a:pt x="184944" y="234950"/>
                        <a:pt x="152400" y="230981"/>
                      </a:cubicBezTo>
                      <a:cubicBezTo>
                        <a:pt x="119856" y="227012"/>
                        <a:pt x="65088" y="187721"/>
                        <a:pt x="71438" y="197643"/>
                      </a:cubicBezTo>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3" name="直接连接符 82">
                  <a:extLst>
                    <a:ext uri="{FF2B5EF4-FFF2-40B4-BE49-F238E27FC236}">
                      <a16:creationId xmlns:a16="http://schemas.microsoft.com/office/drawing/2014/main" id="{99902CD0-879A-4A45-942F-267F44D77357}"/>
                    </a:ext>
                  </a:extLst>
                </p:cNvPr>
                <p:cNvCxnSpPr>
                  <a:stCxn id="82" idx="0"/>
                  <a:endCxn id="82" idx="12"/>
                </p:cNvCxnSpPr>
                <p:nvPr/>
              </p:nvCxnSpPr>
              <p:spPr>
                <a:xfrm flipV="1">
                  <a:off x="4638675" y="3793331"/>
                  <a:ext cx="71438" cy="109538"/>
                </a:xfrm>
                <a:prstGeom prst="line">
                  <a:avLst/>
                </a:prstGeom>
                <a:grpFill/>
                <a:ln>
                  <a:noFill/>
                </a:ln>
              </p:spPr>
              <p:style>
                <a:lnRef idx="1">
                  <a:schemeClr val="accent1"/>
                </a:lnRef>
                <a:fillRef idx="0">
                  <a:schemeClr val="accent1"/>
                </a:fillRef>
                <a:effectRef idx="0">
                  <a:schemeClr val="accent1"/>
                </a:effectRef>
                <a:fontRef idx="minor">
                  <a:schemeClr val="tx1"/>
                </a:fontRef>
              </p:style>
            </p:cxnSp>
          </p:grpSp>
        </p:grpSp>
        <p:grpSp>
          <p:nvGrpSpPr>
            <p:cNvPr id="72" name="组合 71">
              <a:extLst>
                <a:ext uri="{FF2B5EF4-FFF2-40B4-BE49-F238E27FC236}">
                  <a16:creationId xmlns:a16="http://schemas.microsoft.com/office/drawing/2014/main" id="{01A5472D-C627-4942-977A-719BD9CBE5EF}"/>
                </a:ext>
              </a:extLst>
            </p:cNvPr>
            <p:cNvGrpSpPr/>
            <p:nvPr/>
          </p:nvGrpSpPr>
          <p:grpSpPr>
            <a:xfrm rot="17648429">
              <a:off x="3857614" y="1905751"/>
              <a:ext cx="215922" cy="775825"/>
              <a:chOff x="3600428" y="2070100"/>
              <a:chExt cx="215922" cy="775825"/>
            </a:xfrm>
            <a:grpFill/>
          </p:grpSpPr>
          <p:sp>
            <p:nvSpPr>
              <p:cNvPr id="78" name="椭圆 77">
                <a:extLst>
                  <a:ext uri="{FF2B5EF4-FFF2-40B4-BE49-F238E27FC236}">
                    <a16:creationId xmlns:a16="http://schemas.microsoft.com/office/drawing/2014/main" id="{5B9E370D-6472-4CB3-888F-DD73A3E4313F}"/>
                  </a:ext>
                </a:extLst>
              </p:cNvPr>
              <p:cNvSpPr>
                <a:spLocks noChangeAspect="1"/>
              </p:cNvSpPr>
              <p:nvPr/>
            </p:nvSpPr>
            <p:spPr>
              <a:xfrm>
                <a:off x="3600450" y="2070100"/>
                <a:ext cx="215900" cy="2159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矩形: 圆角 78">
                <a:extLst>
                  <a:ext uri="{FF2B5EF4-FFF2-40B4-BE49-F238E27FC236}">
                    <a16:creationId xmlns:a16="http://schemas.microsoft.com/office/drawing/2014/main" id="{C3B5D26C-53CB-4D9B-B658-166A57919078}"/>
                  </a:ext>
                </a:extLst>
              </p:cNvPr>
              <p:cNvSpPr/>
              <p:nvPr/>
            </p:nvSpPr>
            <p:spPr>
              <a:xfrm>
                <a:off x="3600428" y="2160125"/>
                <a:ext cx="215900" cy="68580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3" name="组合 72">
              <a:extLst>
                <a:ext uri="{FF2B5EF4-FFF2-40B4-BE49-F238E27FC236}">
                  <a16:creationId xmlns:a16="http://schemas.microsoft.com/office/drawing/2014/main" id="{746F5464-43EF-4168-B4D3-1E8F497F0E5C}"/>
                </a:ext>
              </a:extLst>
            </p:cNvPr>
            <p:cNvGrpSpPr/>
            <p:nvPr/>
          </p:nvGrpSpPr>
          <p:grpSpPr>
            <a:xfrm rot="1545755">
              <a:off x="4797927" y="1537624"/>
              <a:ext cx="215922" cy="775825"/>
              <a:chOff x="3600428" y="2070100"/>
              <a:chExt cx="215922" cy="775825"/>
            </a:xfrm>
            <a:grpFill/>
          </p:grpSpPr>
          <p:sp>
            <p:nvSpPr>
              <p:cNvPr id="76" name="椭圆 75">
                <a:extLst>
                  <a:ext uri="{FF2B5EF4-FFF2-40B4-BE49-F238E27FC236}">
                    <a16:creationId xmlns:a16="http://schemas.microsoft.com/office/drawing/2014/main" id="{B897E677-6300-4626-90BB-F412EBFFA56A}"/>
                  </a:ext>
                </a:extLst>
              </p:cNvPr>
              <p:cNvSpPr>
                <a:spLocks noChangeAspect="1"/>
              </p:cNvSpPr>
              <p:nvPr/>
            </p:nvSpPr>
            <p:spPr>
              <a:xfrm>
                <a:off x="3600450" y="2070100"/>
                <a:ext cx="215900" cy="2159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矩形: 圆角 76">
                <a:extLst>
                  <a:ext uri="{FF2B5EF4-FFF2-40B4-BE49-F238E27FC236}">
                    <a16:creationId xmlns:a16="http://schemas.microsoft.com/office/drawing/2014/main" id="{71FCE5AB-0896-410A-A511-D963BC74FFB2}"/>
                  </a:ext>
                </a:extLst>
              </p:cNvPr>
              <p:cNvSpPr/>
              <p:nvPr/>
            </p:nvSpPr>
            <p:spPr>
              <a:xfrm>
                <a:off x="3600428" y="2160125"/>
                <a:ext cx="215900" cy="68580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4" name="椭圆 73">
              <a:extLst>
                <a:ext uri="{FF2B5EF4-FFF2-40B4-BE49-F238E27FC236}">
                  <a16:creationId xmlns:a16="http://schemas.microsoft.com/office/drawing/2014/main" id="{BA6A71AD-D0E4-4E04-8474-39C796439D3B}"/>
                </a:ext>
              </a:extLst>
            </p:cNvPr>
            <p:cNvSpPr>
              <a:spLocks noChangeAspect="1"/>
            </p:cNvSpPr>
            <p:nvPr/>
          </p:nvSpPr>
          <p:spPr>
            <a:xfrm>
              <a:off x="5916526" y="4044777"/>
              <a:ext cx="358948" cy="35894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椭圆 74">
              <a:extLst>
                <a:ext uri="{FF2B5EF4-FFF2-40B4-BE49-F238E27FC236}">
                  <a16:creationId xmlns:a16="http://schemas.microsoft.com/office/drawing/2014/main" id="{6067684D-B14B-4F75-BFF9-22C2637533C0}"/>
                </a:ext>
              </a:extLst>
            </p:cNvPr>
            <p:cNvSpPr>
              <a:spLocks noChangeAspect="1"/>
            </p:cNvSpPr>
            <p:nvPr/>
          </p:nvSpPr>
          <p:spPr>
            <a:xfrm>
              <a:off x="4391240" y="4607499"/>
              <a:ext cx="358948" cy="35894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1895537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矩形 22"/>
          <p:cNvSpPr/>
          <p:nvPr/>
        </p:nvSpPr>
        <p:spPr>
          <a:xfrm>
            <a:off x="1227434" y="363218"/>
            <a:ext cx="1107996" cy="646331"/>
          </a:xfrm>
          <a:prstGeom prst="rect">
            <a:avLst/>
          </a:prstGeom>
        </p:spPr>
        <p:txBody>
          <a:bodyPr wrap="none">
            <a:spAutoFit/>
          </a:bodyPr>
          <a:lstStyle/>
          <a:p>
            <a:r>
              <a:rPr lang="zh-CN" altLang="en-US" sz="3600" b="1" dirty="0">
                <a:solidFill>
                  <a:srgbClr val="24ADE7"/>
                </a:solidFill>
              </a:rPr>
              <a:t>目录</a:t>
            </a:r>
          </a:p>
        </p:txBody>
      </p:sp>
      <p:grpSp>
        <p:nvGrpSpPr>
          <p:cNvPr id="24" name="组合 23"/>
          <p:cNvGrpSpPr>
            <a:grpSpLocks noChangeAspect="1"/>
          </p:cNvGrpSpPr>
          <p:nvPr/>
        </p:nvGrpSpPr>
        <p:grpSpPr>
          <a:xfrm rot="1202316">
            <a:off x="455150" y="343023"/>
            <a:ext cx="624859" cy="662044"/>
            <a:chOff x="3282968" y="1537624"/>
            <a:chExt cx="3236238" cy="3428823"/>
          </a:xfrm>
          <a:solidFill>
            <a:srgbClr val="03B3FF"/>
          </a:solidFill>
        </p:grpSpPr>
        <p:sp>
          <p:nvSpPr>
            <p:cNvPr id="25" name="任意多边形: 形状 24"/>
            <p:cNvSpPr/>
            <p:nvPr/>
          </p:nvSpPr>
          <p:spPr>
            <a:xfrm rot="20390578">
              <a:off x="3282968" y="2192361"/>
              <a:ext cx="3236238" cy="2393027"/>
            </a:xfrm>
            <a:custGeom>
              <a:avLst/>
              <a:gdLst>
                <a:gd name="connsiteX0" fmla="*/ 2762205 w 3236238"/>
                <a:gd name="connsiteY0" fmla="*/ 314424 h 2411827"/>
                <a:gd name="connsiteX1" fmla="*/ 2698575 w 3236238"/>
                <a:gd name="connsiteY1" fmla="*/ 301578 h 2411827"/>
                <a:gd name="connsiteX2" fmla="*/ 537666 w 3236238"/>
                <a:gd name="connsiteY2" fmla="*/ 301578 h 2411827"/>
                <a:gd name="connsiteX3" fmla="*/ 374198 w 3236238"/>
                <a:gd name="connsiteY3" fmla="*/ 465046 h 2411827"/>
                <a:gd name="connsiteX4" fmla="*/ 374197 w 3236238"/>
                <a:gd name="connsiteY4" fmla="*/ 1946779 h 2411827"/>
                <a:gd name="connsiteX5" fmla="*/ 537665 w 3236238"/>
                <a:gd name="connsiteY5" fmla="*/ 2110248 h 2411827"/>
                <a:gd name="connsiteX6" fmla="*/ 2698576 w 3236238"/>
                <a:gd name="connsiteY6" fmla="*/ 2110248 h 2411827"/>
                <a:gd name="connsiteX7" fmla="*/ 2862044 w 3236238"/>
                <a:gd name="connsiteY7" fmla="*/ 1946780 h 2411827"/>
                <a:gd name="connsiteX8" fmla="*/ 2862043 w 3236238"/>
                <a:gd name="connsiteY8" fmla="*/ 465045 h 2411827"/>
                <a:gd name="connsiteX9" fmla="*/ 2762205 w 3236238"/>
                <a:gd name="connsiteY9" fmla="*/ 314424 h 2411827"/>
                <a:gd name="connsiteX10" fmla="*/ 2909652 w 3236238"/>
                <a:gd name="connsiteY10" fmla="*/ 42021 h 2411827"/>
                <a:gd name="connsiteX11" fmla="*/ 3236238 w 3236238"/>
                <a:gd name="connsiteY11" fmla="*/ 534726 h 2411827"/>
                <a:gd name="connsiteX12" fmla="*/ 3236238 w 3236238"/>
                <a:gd name="connsiteY12" fmla="*/ 1877101 h 2411827"/>
                <a:gd name="connsiteX13" fmla="*/ 2701512 w 3236238"/>
                <a:gd name="connsiteY13" fmla="*/ 2411827 h 2411827"/>
                <a:gd name="connsiteX14" fmla="*/ 534726 w 3236238"/>
                <a:gd name="connsiteY14" fmla="*/ 2411827 h 2411827"/>
                <a:gd name="connsiteX15" fmla="*/ 0 w 3236238"/>
                <a:gd name="connsiteY15" fmla="*/ 1877101 h 2411827"/>
                <a:gd name="connsiteX16" fmla="*/ 0 w 3236238"/>
                <a:gd name="connsiteY16" fmla="*/ 534726 h 2411827"/>
                <a:gd name="connsiteX17" fmla="*/ 534726 w 3236238"/>
                <a:gd name="connsiteY17" fmla="*/ 0 h 2411827"/>
                <a:gd name="connsiteX18" fmla="*/ 2701512 w 3236238"/>
                <a:gd name="connsiteY18" fmla="*/ 0 h 2411827"/>
                <a:gd name="connsiteX19" fmla="*/ 2909652 w 3236238"/>
                <a:gd name="connsiteY19" fmla="*/ 42021 h 2411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236238" h="2411827">
                  <a:moveTo>
                    <a:pt x="2762205" y="314424"/>
                  </a:moveTo>
                  <a:cubicBezTo>
                    <a:pt x="2742648" y="306152"/>
                    <a:pt x="2721146" y="301578"/>
                    <a:pt x="2698575" y="301578"/>
                  </a:cubicBezTo>
                  <a:lnTo>
                    <a:pt x="537666" y="301578"/>
                  </a:lnTo>
                  <a:cubicBezTo>
                    <a:pt x="447384" y="301578"/>
                    <a:pt x="374197" y="374764"/>
                    <a:pt x="374198" y="465046"/>
                  </a:cubicBezTo>
                  <a:lnTo>
                    <a:pt x="374197" y="1946779"/>
                  </a:lnTo>
                  <a:cubicBezTo>
                    <a:pt x="374198" y="2037061"/>
                    <a:pt x="447384" y="2110247"/>
                    <a:pt x="537665" y="2110248"/>
                  </a:cubicBezTo>
                  <a:lnTo>
                    <a:pt x="2698576" y="2110248"/>
                  </a:lnTo>
                  <a:cubicBezTo>
                    <a:pt x="2788856" y="2110247"/>
                    <a:pt x="2862044" y="2037061"/>
                    <a:pt x="2862044" y="1946780"/>
                  </a:cubicBezTo>
                  <a:lnTo>
                    <a:pt x="2862043" y="465045"/>
                  </a:lnTo>
                  <a:cubicBezTo>
                    <a:pt x="2862043" y="397335"/>
                    <a:pt x="2820876" y="339239"/>
                    <a:pt x="2762205" y="314424"/>
                  </a:cubicBezTo>
                  <a:close/>
                  <a:moveTo>
                    <a:pt x="2909652" y="42021"/>
                  </a:moveTo>
                  <a:cubicBezTo>
                    <a:pt x="3101573" y="123197"/>
                    <a:pt x="3236238" y="313235"/>
                    <a:pt x="3236238" y="534726"/>
                  </a:cubicBezTo>
                  <a:lnTo>
                    <a:pt x="3236238" y="1877101"/>
                  </a:lnTo>
                  <a:cubicBezTo>
                    <a:pt x="3236238" y="2172422"/>
                    <a:pt x="2996833" y="2411827"/>
                    <a:pt x="2701512" y="2411827"/>
                  </a:cubicBezTo>
                  <a:lnTo>
                    <a:pt x="534726" y="2411827"/>
                  </a:lnTo>
                  <a:cubicBezTo>
                    <a:pt x="239405" y="2411827"/>
                    <a:pt x="0" y="2172422"/>
                    <a:pt x="0" y="1877101"/>
                  </a:cubicBezTo>
                  <a:lnTo>
                    <a:pt x="0" y="534726"/>
                  </a:lnTo>
                  <a:cubicBezTo>
                    <a:pt x="0" y="239405"/>
                    <a:pt x="239405" y="0"/>
                    <a:pt x="534726" y="0"/>
                  </a:cubicBezTo>
                  <a:lnTo>
                    <a:pt x="2701512" y="0"/>
                  </a:lnTo>
                  <a:cubicBezTo>
                    <a:pt x="2775342" y="0"/>
                    <a:pt x="2845678" y="14963"/>
                    <a:pt x="2909652" y="420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24ADE7"/>
                </a:solidFill>
              </a:endParaRPr>
            </a:p>
          </p:txBody>
        </p:sp>
        <p:sp>
          <p:nvSpPr>
            <p:cNvPr id="26" name="矩形 25"/>
            <p:cNvSpPr/>
            <p:nvPr/>
          </p:nvSpPr>
          <p:spPr>
            <a:xfrm rot="19745638" flipV="1">
              <a:off x="3848622" y="3249987"/>
              <a:ext cx="703385" cy="26728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24ADE7"/>
                </a:solidFill>
              </a:endParaRPr>
            </a:p>
          </p:txBody>
        </p:sp>
        <p:sp>
          <p:nvSpPr>
            <p:cNvPr id="27" name="矩形 26"/>
            <p:cNvSpPr/>
            <p:nvPr/>
          </p:nvSpPr>
          <p:spPr>
            <a:xfrm rot="20984414" flipV="1">
              <a:off x="5102837" y="2780784"/>
              <a:ext cx="703385" cy="26728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24ADE7"/>
                </a:solidFill>
              </a:endParaRPr>
            </a:p>
          </p:txBody>
        </p:sp>
        <p:grpSp>
          <p:nvGrpSpPr>
            <p:cNvPr id="28" name="组合 27"/>
            <p:cNvGrpSpPr/>
            <p:nvPr/>
          </p:nvGrpSpPr>
          <p:grpSpPr>
            <a:xfrm>
              <a:off x="4636294" y="3420252"/>
              <a:ext cx="766910" cy="556883"/>
              <a:chOff x="4636294" y="3420252"/>
              <a:chExt cx="766910" cy="556883"/>
            </a:xfrm>
            <a:grpFill/>
          </p:grpSpPr>
          <p:grpSp>
            <p:nvGrpSpPr>
              <p:cNvPr id="37" name="组合 36"/>
              <p:cNvGrpSpPr/>
              <p:nvPr/>
            </p:nvGrpSpPr>
            <p:grpSpPr>
              <a:xfrm>
                <a:off x="4636294" y="3593307"/>
                <a:ext cx="466517" cy="383828"/>
                <a:chOff x="4638675" y="3595688"/>
                <a:chExt cx="466517" cy="383828"/>
              </a:xfrm>
              <a:grpFill/>
            </p:grpSpPr>
            <p:sp>
              <p:nvSpPr>
                <p:cNvPr id="41" name="任意多边形: 形状 40"/>
                <p:cNvSpPr/>
                <p:nvPr/>
              </p:nvSpPr>
              <p:spPr>
                <a:xfrm>
                  <a:off x="4638675" y="3595688"/>
                  <a:ext cx="466517" cy="383828"/>
                </a:xfrm>
                <a:custGeom>
                  <a:avLst/>
                  <a:gdLst>
                    <a:gd name="connsiteX0" fmla="*/ 0 w 461762"/>
                    <a:gd name="connsiteY0" fmla="*/ 307181 h 383828"/>
                    <a:gd name="connsiteX1" fmla="*/ 176213 w 461762"/>
                    <a:gd name="connsiteY1" fmla="*/ 381000 h 383828"/>
                    <a:gd name="connsiteX2" fmla="*/ 319088 w 461762"/>
                    <a:gd name="connsiteY2" fmla="*/ 359568 h 383828"/>
                    <a:gd name="connsiteX3" fmla="*/ 402431 w 461762"/>
                    <a:gd name="connsiteY3" fmla="*/ 276225 h 383828"/>
                    <a:gd name="connsiteX4" fmla="*/ 433388 w 461762"/>
                    <a:gd name="connsiteY4" fmla="*/ 221456 h 383828"/>
                    <a:gd name="connsiteX5" fmla="*/ 459581 w 461762"/>
                    <a:gd name="connsiteY5" fmla="*/ 150018 h 383828"/>
                    <a:gd name="connsiteX6" fmla="*/ 373856 w 461762"/>
                    <a:gd name="connsiteY6" fmla="*/ 45243 h 383828"/>
                    <a:gd name="connsiteX7" fmla="*/ 352425 w 461762"/>
                    <a:gd name="connsiteY7" fmla="*/ 0 h 383828"/>
                    <a:gd name="connsiteX8" fmla="*/ 352425 w 461762"/>
                    <a:gd name="connsiteY8" fmla="*/ 0 h 383828"/>
                    <a:gd name="connsiteX9" fmla="*/ 330994 w 461762"/>
                    <a:gd name="connsiteY9" fmla="*/ 123825 h 383828"/>
                    <a:gd name="connsiteX10" fmla="*/ 266700 w 461762"/>
                    <a:gd name="connsiteY10" fmla="*/ 221456 h 383828"/>
                    <a:gd name="connsiteX11" fmla="*/ 152400 w 461762"/>
                    <a:gd name="connsiteY11" fmla="*/ 230981 h 383828"/>
                    <a:gd name="connsiteX12" fmla="*/ 78581 w 461762"/>
                    <a:gd name="connsiteY12" fmla="*/ 188118 h 383828"/>
                    <a:gd name="connsiteX0-1" fmla="*/ 0 w 466517"/>
                    <a:gd name="connsiteY0-2" fmla="*/ 307181 h 383828"/>
                    <a:gd name="connsiteX1-3" fmla="*/ 176213 w 466517"/>
                    <a:gd name="connsiteY1-4" fmla="*/ 381000 h 383828"/>
                    <a:gd name="connsiteX2-5" fmla="*/ 319088 w 466517"/>
                    <a:gd name="connsiteY2-6" fmla="*/ 359568 h 383828"/>
                    <a:gd name="connsiteX3-7" fmla="*/ 402431 w 466517"/>
                    <a:gd name="connsiteY3-8" fmla="*/ 276225 h 383828"/>
                    <a:gd name="connsiteX4-9" fmla="*/ 454819 w 466517"/>
                    <a:gd name="connsiteY4-10" fmla="*/ 169069 h 383828"/>
                    <a:gd name="connsiteX5-11" fmla="*/ 459581 w 466517"/>
                    <a:gd name="connsiteY5-12" fmla="*/ 150018 h 383828"/>
                    <a:gd name="connsiteX6-13" fmla="*/ 373856 w 466517"/>
                    <a:gd name="connsiteY6-14" fmla="*/ 45243 h 383828"/>
                    <a:gd name="connsiteX7-15" fmla="*/ 352425 w 466517"/>
                    <a:gd name="connsiteY7-16" fmla="*/ 0 h 383828"/>
                    <a:gd name="connsiteX8-17" fmla="*/ 352425 w 466517"/>
                    <a:gd name="connsiteY8-18" fmla="*/ 0 h 383828"/>
                    <a:gd name="connsiteX9-19" fmla="*/ 330994 w 466517"/>
                    <a:gd name="connsiteY9-20" fmla="*/ 123825 h 383828"/>
                    <a:gd name="connsiteX10-21" fmla="*/ 266700 w 466517"/>
                    <a:gd name="connsiteY10-22" fmla="*/ 221456 h 383828"/>
                    <a:gd name="connsiteX11-23" fmla="*/ 152400 w 466517"/>
                    <a:gd name="connsiteY11-24" fmla="*/ 230981 h 383828"/>
                    <a:gd name="connsiteX12-25" fmla="*/ 78581 w 466517"/>
                    <a:gd name="connsiteY12-26" fmla="*/ 188118 h 383828"/>
                    <a:gd name="connsiteX0-27" fmla="*/ 0 w 466517"/>
                    <a:gd name="connsiteY0-28" fmla="*/ 307181 h 383828"/>
                    <a:gd name="connsiteX1-29" fmla="*/ 176213 w 466517"/>
                    <a:gd name="connsiteY1-30" fmla="*/ 381000 h 383828"/>
                    <a:gd name="connsiteX2-31" fmla="*/ 319088 w 466517"/>
                    <a:gd name="connsiteY2-32" fmla="*/ 359568 h 383828"/>
                    <a:gd name="connsiteX3-33" fmla="*/ 402431 w 466517"/>
                    <a:gd name="connsiteY3-34" fmla="*/ 276225 h 383828"/>
                    <a:gd name="connsiteX4-35" fmla="*/ 454819 w 466517"/>
                    <a:gd name="connsiteY4-36" fmla="*/ 169069 h 383828"/>
                    <a:gd name="connsiteX5-37" fmla="*/ 459581 w 466517"/>
                    <a:gd name="connsiteY5-38" fmla="*/ 150018 h 383828"/>
                    <a:gd name="connsiteX6-39" fmla="*/ 373856 w 466517"/>
                    <a:gd name="connsiteY6-40" fmla="*/ 45243 h 383828"/>
                    <a:gd name="connsiteX7-41" fmla="*/ 352425 w 466517"/>
                    <a:gd name="connsiteY7-42" fmla="*/ 0 h 383828"/>
                    <a:gd name="connsiteX8-43" fmla="*/ 352425 w 466517"/>
                    <a:gd name="connsiteY8-44" fmla="*/ 0 h 383828"/>
                    <a:gd name="connsiteX9-45" fmla="*/ 330994 w 466517"/>
                    <a:gd name="connsiteY9-46" fmla="*/ 123825 h 383828"/>
                    <a:gd name="connsiteX10-47" fmla="*/ 266700 w 466517"/>
                    <a:gd name="connsiteY10-48" fmla="*/ 221456 h 383828"/>
                    <a:gd name="connsiteX11-49" fmla="*/ 152400 w 466517"/>
                    <a:gd name="connsiteY11-50" fmla="*/ 230981 h 383828"/>
                    <a:gd name="connsiteX12-51" fmla="*/ 83344 w 466517"/>
                    <a:gd name="connsiteY12-52" fmla="*/ 204787 h 383828"/>
                    <a:gd name="connsiteX0-53" fmla="*/ 0 w 466517"/>
                    <a:gd name="connsiteY0-54" fmla="*/ 307181 h 383828"/>
                    <a:gd name="connsiteX1-55" fmla="*/ 176213 w 466517"/>
                    <a:gd name="connsiteY1-56" fmla="*/ 381000 h 383828"/>
                    <a:gd name="connsiteX2-57" fmla="*/ 319088 w 466517"/>
                    <a:gd name="connsiteY2-58" fmla="*/ 359568 h 383828"/>
                    <a:gd name="connsiteX3-59" fmla="*/ 402431 w 466517"/>
                    <a:gd name="connsiteY3-60" fmla="*/ 276225 h 383828"/>
                    <a:gd name="connsiteX4-61" fmla="*/ 454819 w 466517"/>
                    <a:gd name="connsiteY4-62" fmla="*/ 169069 h 383828"/>
                    <a:gd name="connsiteX5-63" fmla="*/ 459581 w 466517"/>
                    <a:gd name="connsiteY5-64" fmla="*/ 150018 h 383828"/>
                    <a:gd name="connsiteX6-65" fmla="*/ 373856 w 466517"/>
                    <a:gd name="connsiteY6-66" fmla="*/ 45243 h 383828"/>
                    <a:gd name="connsiteX7-67" fmla="*/ 352425 w 466517"/>
                    <a:gd name="connsiteY7-68" fmla="*/ 0 h 383828"/>
                    <a:gd name="connsiteX8-69" fmla="*/ 352425 w 466517"/>
                    <a:gd name="connsiteY8-70" fmla="*/ 0 h 383828"/>
                    <a:gd name="connsiteX9-71" fmla="*/ 330994 w 466517"/>
                    <a:gd name="connsiteY9-72" fmla="*/ 123825 h 383828"/>
                    <a:gd name="connsiteX10-73" fmla="*/ 266700 w 466517"/>
                    <a:gd name="connsiteY10-74" fmla="*/ 221456 h 383828"/>
                    <a:gd name="connsiteX11-75" fmla="*/ 152400 w 466517"/>
                    <a:gd name="connsiteY11-76" fmla="*/ 230981 h 383828"/>
                    <a:gd name="connsiteX12-77" fmla="*/ 71438 w 466517"/>
                    <a:gd name="connsiteY12-78" fmla="*/ 197643 h 38382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Lst>
                  <a:rect l="l" t="t" r="r" b="b"/>
                  <a:pathLst>
                    <a:path w="466517" h="383828">
                      <a:moveTo>
                        <a:pt x="0" y="307181"/>
                      </a:moveTo>
                      <a:cubicBezTo>
                        <a:pt x="61516" y="339725"/>
                        <a:pt x="123032" y="372269"/>
                        <a:pt x="176213" y="381000"/>
                      </a:cubicBezTo>
                      <a:cubicBezTo>
                        <a:pt x="229394" y="389731"/>
                        <a:pt x="281385" y="377030"/>
                        <a:pt x="319088" y="359568"/>
                      </a:cubicBezTo>
                      <a:cubicBezTo>
                        <a:pt x="356791" y="342106"/>
                        <a:pt x="379809" y="307975"/>
                        <a:pt x="402431" y="276225"/>
                      </a:cubicBezTo>
                      <a:cubicBezTo>
                        <a:pt x="425053" y="244475"/>
                        <a:pt x="445294" y="190103"/>
                        <a:pt x="454819" y="169069"/>
                      </a:cubicBezTo>
                      <a:cubicBezTo>
                        <a:pt x="464344" y="148035"/>
                        <a:pt x="473075" y="170656"/>
                        <a:pt x="459581" y="150018"/>
                      </a:cubicBezTo>
                      <a:cubicBezTo>
                        <a:pt x="446087" y="129380"/>
                        <a:pt x="391715" y="70246"/>
                        <a:pt x="373856" y="45243"/>
                      </a:cubicBezTo>
                      <a:cubicBezTo>
                        <a:pt x="355997" y="20240"/>
                        <a:pt x="352425" y="0"/>
                        <a:pt x="352425" y="0"/>
                      </a:cubicBezTo>
                      <a:lnTo>
                        <a:pt x="352425" y="0"/>
                      </a:lnTo>
                      <a:cubicBezTo>
                        <a:pt x="348853" y="20637"/>
                        <a:pt x="345281" y="86916"/>
                        <a:pt x="330994" y="123825"/>
                      </a:cubicBezTo>
                      <a:cubicBezTo>
                        <a:pt x="316707" y="160734"/>
                        <a:pt x="296466" y="203597"/>
                        <a:pt x="266700" y="221456"/>
                      </a:cubicBezTo>
                      <a:cubicBezTo>
                        <a:pt x="236934" y="239315"/>
                        <a:pt x="184944" y="234950"/>
                        <a:pt x="152400" y="230981"/>
                      </a:cubicBezTo>
                      <a:cubicBezTo>
                        <a:pt x="119856" y="227012"/>
                        <a:pt x="65088" y="187721"/>
                        <a:pt x="71438" y="197643"/>
                      </a:cubicBezTo>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24ADE7"/>
                    </a:solidFill>
                  </a:endParaRPr>
                </a:p>
              </p:txBody>
            </p:sp>
            <p:cxnSp>
              <p:nvCxnSpPr>
                <p:cNvPr id="42" name="直接连接符 41"/>
                <p:cNvCxnSpPr>
                  <a:stCxn id="41" idx="0"/>
                  <a:endCxn id="41" idx="12"/>
                </p:cNvCxnSpPr>
                <p:nvPr/>
              </p:nvCxnSpPr>
              <p:spPr>
                <a:xfrm flipV="1">
                  <a:off x="4638675" y="3793331"/>
                  <a:ext cx="71438" cy="109538"/>
                </a:xfrm>
                <a:prstGeom prst="line">
                  <a:avLst/>
                </a:prstGeom>
                <a:grpFill/>
                <a:ln>
                  <a:noFill/>
                </a:ln>
              </p:spPr>
              <p:style>
                <a:lnRef idx="1">
                  <a:schemeClr val="accent1"/>
                </a:lnRef>
                <a:fillRef idx="0">
                  <a:schemeClr val="accent1"/>
                </a:fillRef>
                <a:effectRef idx="0">
                  <a:schemeClr val="accent1"/>
                </a:effectRef>
                <a:fontRef idx="minor">
                  <a:schemeClr val="tx1"/>
                </a:fontRef>
              </p:style>
            </p:cxnSp>
          </p:grpSp>
          <p:grpSp>
            <p:nvGrpSpPr>
              <p:cNvPr id="38" name="组合 37"/>
              <p:cNvGrpSpPr/>
              <p:nvPr/>
            </p:nvGrpSpPr>
            <p:grpSpPr>
              <a:xfrm rot="18847698" flipH="1">
                <a:off x="4977290" y="3462338"/>
                <a:ext cx="468000" cy="383828"/>
                <a:chOff x="4638675" y="3595688"/>
                <a:chExt cx="466517" cy="383828"/>
              </a:xfrm>
              <a:grpFill/>
            </p:grpSpPr>
            <p:sp>
              <p:nvSpPr>
                <p:cNvPr id="39" name="任意多边形: 形状 38"/>
                <p:cNvSpPr/>
                <p:nvPr/>
              </p:nvSpPr>
              <p:spPr>
                <a:xfrm>
                  <a:off x="4638675" y="3595688"/>
                  <a:ext cx="466517" cy="383828"/>
                </a:xfrm>
                <a:custGeom>
                  <a:avLst/>
                  <a:gdLst>
                    <a:gd name="connsiteX0" fmla="*/ 0 w 461762"/>
                    <a:gd name="connsiteY0" fmla="*/ 307181 h 383828"/>
                    <a:gd name="connsiteX1" fmla="*/ 176213 w 461762"/>
                    <a:gd name="connsiteY1" fmla="*/ 381000 h 383828"/>
                    <a:gd name="connsiteX2" fmla="*/ 319088 w 461762"/>
                    <a:gd name="connsiteY2" fmla="*/ 359568 h 383828"/>
                    <a:gd name="connsiteX3" fmla="*/ 402431 w 461762"/>
                    <a:gd name="connsiteY3" fmla="*/ 276225 h 383828"/>
                    <a:gd name="connsiteX4" fmla="*/ 433388 w 461762"/>
                    <a:gd name="connsiteY4" fmla="*/ 221456 h 383828"/>
                    <a:gd name="connsiteX5" fmla="*/ 459581 w 461762"/>
                    <a:gd name="connsiteY5" fmla="*/ 150018 h 383828"/>
                    <a:gd name="connsiteX6" fmla="*/ 373856 w 461762"/>
                    <a:gd name="connsiteY6" fmla="*/ 45243 h 383828"/>
                    <a:gd name="connsiteX7" fmla="*/ 352425 w 461762"/>
                    <a:gd name="connsiteY7" fmla="*/ 0 h 383828"/>
                    <a:gd name="connsiteX8" fmla="*/ 352425 w 461762"/>
                    <a:gd name="connsiteY8" fmla="*/ 0 h 383828"/>
                    <a:gd name="connsiteX9" fmla="*/ 330994 w 461762"/>
                    <a:gd name="connsiteY9" fmla="*/ 123825 h 383828"/>
                    <a:gd name="connsiteX10" fmla="*/ 266700 w 461762"/>
                    <a:gd name="connsiteY10" fmla="*/ 221456 h 383828"/>
                    <a:gd name="connsiteX11" fmla="*/ 152400 w 461762"/>
                    <a:gd name="connsiteY11" fmla="*/ 230981 h 383828"/>
                    <a:gd name="connsiteX12" fmla="*/ 78581 w 461762"/>
                    <a:gd name="connsiteY12" fmla="*/ 188118 h 383828"/>
                    <a:gd name="connsiteX0-1" fmla="*/ 0 w 466517"/>
                    <a:gd name="connsiteY0-2" fmla="*/ 307181 h 383828"/>
                    <a:gd name="connsiteX1-3" fmla="*/ 176213 w 466517"/>
                    <a:gd name="connsiteY1-4" fmla="*/ 381000 h 383828"/>
                    <a:gd name="connsiteX2-5" fmla="*/ 319088 w 466517"/>
                    <a:gd name="connsiteY2-6" fmla="*/ 359568 h 383828"/>
                    <a:gd name="connsiteX3-7" fmla="*/ 402431 w 466517"/>
                    <a:gd name="connsiteY3-8" fmla="*/ 276225 h 383828"/>
                    <a:gd name="connsiteX4-9" fmla="*/ 454819 w 466517"/>
                    <a:gd name="connsiteY4-10" fmla="*/ 169069 h 383828"/>
                    <a:gd name="connsiteX5-11" fmla="*/ 459581 w 466517"/>
                    <a:gd name="connsiteY5-12" fmla="*/ 150018 h 383828"/>
                    <a:gd name="connsiteX6-13" fmla="*/ 373856 w 466517"/>
                    <a:gd name="connsiteY6-14" fmla="*/ 45243 h 383828"/>
                    <a:gd name="connsiteX7-15" fmla="*/ 352425 w 466517"/>
                    <a:gd name="connsiteY7-16" fmla="*/ 0 h 383828"/>
                    <a:gd name="connsiteX8-17" fmla="*/ 352425 w 466517"/>
                    <a:gd name="connsiteY8-18" fmla="*/ 0 h 383828"/>
                    <a:gd name="connsiteX9-19" fmla="*/ 330994 w 466517"/>
                    <a:gd name="connsiteY9-20" fmla="*/ 123825 h 383828"/>
                    <a:gd name="connsiteX10-21" fmla="*/ 266700 w 466517"/>
                    <a:gd name="connsiteY10-22" fmla="*/ 221456 h 383828"/>
                    <a:gd name="connsiteX11-23" fmla="*/ 152400 w 466517"/>
                    <a:gd name="connsiteY11-24" fmla="*/ 230981 h 383828"/>
                    <a:gd name="connsiteX12-25" fmla="*/ 78581 w 466517"/>
                    <a:gd name="connsiteY12-26" fmla="*/ 188118 h 383828"/>
                    <a:gd name="connsiteX0-27" fmla="*/ 0 w 466517"/>
                    <a:gd name="connsiteY0-28" fmla="*/ 307181 h 383828"/>
                    <a:gd name="connsiteX1-29" fmla="*/ 176213 w 466517"/>
                    <a:gd name="connsiteY1-30" fmla="*/ 381000 h 383828"/>
                    <a:gd name="connsiteX2-31" fmla="*/ 319088 w 466517"/>
                    <a:gd name="connsiteY2-32" fmla="*/ 359568 h 383828"/>
                    <a:gd name="connsiteX3-33" fmla="*/ 402431 w 466517"/>
                    <a:gd name="connsiteY3-34" fmla="*/ 276225 h 383828"/>
                    <a:gd name="connsiteX4-35" fmla="*/ 454819 w 466517"/>
                    <a:gd name="connsiteY4-36" fmla="*/ 169069 h 383828"/>
                    <a:gd name="connsiteX5-37" fmla="*/ 459581 w 466517"/>
                    <a:gd name="connsiteY5-38" fmla="*/ 150018 h 383828"/>
                    <a:gd name="connsiteX6-39" fmla="*/ 373856 w 466517"/>
                    <a:gd name="connsiteY6-40" fmla="*/ 45243 h 383828"/>
                    <a:gd name="connsiteX7-41" fmla="*/ 352425 w 466517"/>
                    <a:gd name="connsiteY7-42" fmla="*/ 0 h 383828"/>
                    <a:gd name="connsiteX8-43" fmla="*/ 352425 w 466517"/>
                    <a:gd name="connsiteY8-44" fmla="*/ 0 h 383828"/>
                    <a:gd name="connsiteX9-45" fmla="*/ 330994 w 466517"/>
                    <a:gd name="connsiteY9-46" fmla="*/ 123825 h 383828"/>
                    <a:gd name="connsiteX10-47" fmla="*/ 266700 w 466517"/>
                    <a:gd name="connsiteY10-48" fmla="*/ 221456 h 383828"/>
                    <a:gd name="connsiteX11-49" fmla="*/ 152400 w 466517"/>
                    <a:gd name="connsiteY11-50" fmla="*/ 230981 h 383828"/>
                    <a:gd name="connsiteX12-51" fmla="*/ 83344 w 466517"/>
                    <a:gd name="connsiteY12-52" fmla="*/ 204787 h 383828"/>
                    <a:gd name="connsiteX0-53" fmla="*/ 0 w 466517"/>
                    <a:gd name="connsiteY0-54" fmla="*/ 307181 h 383828"/>
                    <a:gd name="connsiteX1-55" fmla="*/ 176213 w 466517"/>
                    <a:gd name="connsiteY1-56" fmla="*/ 381000 h 383828"/>
                    <a:gd name="connsiteX2-57" fmla="*/ 319088 w 466517"/>
                    <a:gd name="connsiteY2-58" fmla="*/ 359568 h 383828"/>
                    <a:gd name="connsiteX3-59" fmla="*/ 402431 w 466517"/>
                    <a:gd name="connsiteY3-60" fmla="*/ 276225 h 383828"/>
                    <a:gd name="connsiteX4-61" fmla="*/ 454819 w 466517"/>
                    <a:gd name="connsiteY4-62" fmla="*/ 169069 h 383828"/>
                    <a:gd name="connsiteX5-63" fmla="*/ 459581 w 466517"/>
                    <a:gd name="connsiteY5-64" fmla="*/ 150018 h 383828"/>
                    <a:gd name="connsiteX6-65" fmla="*/ 373856 w 466517"/>
                    <a:gd name="connsiteY6-66" fmla="*/ 45243 h 383828"/>
                    <a:gd name="connsiteX7-67" fmla="*/ 352425 w 466517"/>
                    <a:gd name="connsiteY7-68" fmla="*/ 0 h 383828"/>
                    <a:gd name="connsiteX8-69" fmla="*/ 352425 w 466517"/>
                    <a:gd name="connsiteY8-70" fmla="*/ 0 h 383828"/>
                    <a:gd name="connsiteX9-71" fmla="*/ 330994 w 466517"/>
                    <a:gd name="connsiteY9-72" fmla="*/ 123825 h 383828"/>
                    <a:gd name="connsiteX10-73" fmla="*/ 266700 w 466517"/>
                    <a:gd name="connsiteY10-74" fmla="*/ 221456 h 383828"/>
                    <a:gd name="connsiteX11-75" fmla="*/ 152400 w 466517"/>
                    <a:gd name="connsiteY11-76" fmla="*/ 230981 h 383828"/>
                    <a:gd name="connsiteX12-77" fmla="*/ 71438 w 466517"/>
                    <a:gd name="connsiteY12-78" fmla="*/ 197643 h 38382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Lst>
                  <a:rect l="l" t="t" r="r" b="b"/>
                  <a:pathLst>
                    <a:path w="466517" h="383828">
                      <a:moveTo>
                        <a:pt x="0" y="307181"/>
                      </a:moveTo>
                      <a:cubicBezTo>
                        <a:pt x="61516" y="339725"/>
                        <a:pt x="123032" y="372269"/>
                        <a:pt x="176213" y="381000"/>
                      </a:cubicBezTo>
                      <a:cubicBezTo>
                        <a:pt x="229394" y="389731"/>
                        <a:pt x="281385" y="377030"/>
                        <a:pt x="319088" y="359568"/>
                      </a:cubicBezTo>
                      <a:cubicBezTo>
                        <a:pt x="356791" y="342106"/>
                        <a:pt x="379809" y="307975"/>
                        <a:pt x="402431" y="276225"/>
                      </a:cubicBezTo>
                      <a:cubicBezTo>
                        <a:pt x="425053" y="244475"/>
                        <a:pt x="445294" y="190103"/>
                        <a:pt x="454819" y="169069"/>
                      </a:cubicBezTo>
                      <a:cubicBezTo>
                        <a:pt x="464344" y="148035"/>
                        <a:pt x="473075" y="170656"/>
                        <a:pt x="459581" y="150018"/>
                      </a:cubicBezTo>
                      <a:cubicBezTo>
                        <a:pt x="446087" y="129380"/>
                        <a:pt x="391715" y="70246"/>
                        <a:pt x="373856" y="45243"/>
                      </a:cubicBezTo>
                      <a:cubicBezTo>
                        <a:pt x="355997" y="20240"/>
                        <a:pt x="352425" y="0"/>
                        <a:pt x="352425" y="0"/>
                      </a:cubicBezTo>
                      <a:lnTo>
                        <a:pt x="352425" y="0"/>
                      </a:lnTo>
                      <a:cubicBezTo>
                        <a:pt x="348853" y="20637"/>
                        <a:pt x="345281" y="86916"/>
                        <a:pt x="330994" y="123825"/>
                      </a:cubicBezTo>
                      <a:cubicBezTo>
                        <a:pt x="316707" y="160734"/>
                        <a:pt x="296466" y="203597"/>
                        <a:pt x="266700" y="221456"/>
                      </a:cubicBezTo>
                      <a:cubicBezTo>
                        <a:pt x="236934" y="239315"/>
                        <a:pt x="184944" y="234950"/>
                        <a:pt x="152400" y="230981"/>
                      </a:cubicBezTo>
                      <a:cubicBezTo>
                        <a:pt x="119856" y="227012"/>
                        <a:pt x="65088" y="187721"/>
                        <a:pt x="71438" y="197643"/>
                      </a:cubicBezTo>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24ADE7"/>
                    </a:solidFill>
                  </a:endParaRPr>
                </a:p>
              </p:txBody>
            </p:sp>
            <p:cxnSp>
              <p:nvCxnSpPr>
                <p:cNvPr id="40" name="直接连接符 39"/>
                <p:cNvCxnSpPr>
                  <a:stCxn id="39" idx="0"/>
                  <a:endCxn id="39" idx="12"/>
                </p:cNvCxnSpPr>
                <p:nvPr/>
              </p:nvCxnSpPr>
              <p:spPr>
                <a:xfrm flipV="1">
                  <a:off x="4638675" y="3793331"/>
                  <a:ext cx="71438" cy="109538"/>
                </a:xfrm>
                <a:prstGeom prst="line">
                  <a:avLst/>
                </a:prstGeom>
                <a:grpFill/>
                <a:ln>
                  <a:noFill/>
                </a:ln>
              </p:spPr>
              <p:style>
                <a:lnRef idx="1">
                  <a:schemeClr val="accent1"/>
                </a:lnRef>
                <a:fillRef idx="0">
                  <a:schemeClr val="accent1"/>
                </a:fillRef>
                <a:effectRef idx="0">
                  <a:schemeClr val="accent1"/>
                </a:effectRef>
                <a:fontRef idx="minor">
                  <a:schemeClr val="tx1"/>
                </a:fontRef>
              </p:style>
            </p:cxnSp>
          </p:grpSp>
        </p:grpSp>
        <p:grpSp>
          <p:nvGrpSpPr>
            <p:cNvPr id="29" name="组合 28"/>
            <p:cNvGrpSpPr/>
            <p:nvPr/>
          </p:nvGrpSpPr>
          <p:grpSpPr>
            <a:xfrm rot="17648429">
              <a:off x="3857614" y="1905751"/>
              <a:ext cx="215922" cy="775825"/>
              <a:chOff x="3600428" y="2070100"/>
              <a:chExt cx="215922" cy="775825"/>
            </a:xfrm>
            <a:grpFill/>
          </p:grpSpPr>
          <p:sp>
            <p:nvSpPr>
              <p:cNvPr id="35" name="椭圆 34"/>
              <p:cNvSpPr>
                <a:spLocks noChangeAspect="1"/>
              </p:cNvSpPr>
              <p:nvPr/>
            </p:nvSpPr>
            <p:spPr>
              <a:xfrm>
                <a:off x="3600450" y="2070100"/>
                <a:ext cx="215900" cy="2159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24ADE7"/>
                  </a:solidFill>
                </a:endParaRPr>
              </a:p>
            </p:txBody>
          </p:sp>
          <p:sp>
            <p:nvSpPr>
              <p:cNvPr id="36" name="矩形: 圆角 35"/>
              <p:cNvSpPr/>
              <p:nvPr/>
            </p:nvSpPr>
            <p:spPr>
              <a:xfrm>
                <a:off x="3600428" y="2160125"/>
                <a:ext cx="215900" cy="68580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24ADE7"/>
                  </a:solidFill>
                </a:endParaRPr>
              </a:p>
            </p:txBody>
          </p:sp>
        </p:grpSp>
        <p:grpSp>
          <p:nvGrpSpPr>
            <p:cNvPr id="30" name="组合 29"/>
            <p:cNvGrpSpPr/>
            <p:nvPr/>
          </p:nvGrpSpPr>
          <p:grpSpPr>
            <a:xfrm rot="1545755">
              <a:off x="4797927" y="1537624"/>
              <a:ext cx="215922" cy="775825"/>
              <a:chOff x="3600428" y="2070100"/>
              <a:chExt cx="215922" cy="775825"/>
            </a:xfrm>
            <a:grpFill/>
          </p:grpSpPr>
          <p:sp>
            <p:nvSpPr>
              <p:cNvPr id="33" name="椭圆 32"/>
              <p:cNvSpPr>
                <a:spLocks noChangeAspect="1"/>
              </p:cNvSpPr>
              <p:nvPr/>
            </p:nvSpPr>
            <p:spPr>
              <a:xfrm>
                <a:off x="3600450" y="2070100"/>
                <a:ext cx="215900" cy="2159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24ADE7"/>
                  </a:solidFill>
                </a:endParaRPr>
              </a:p>
            </p:txBody>
          </p:sp>
          <p:sp>
            <p:nvSpPr>
              <p:cNvPr id="34" name="矩形: 圆角 33"/>
              <p:cNvSpPr/>
              <p:nvPr/>
            </p:nvSpPr>
            <p:spPr>
              <a:xfrm>
                <a:off x="3600428" y="2160125"/>
                <a:ext cx="215900" cy="68580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24ADE7"/>
                  </a:solidFill>
                </a:endParaRPr>
              </a:p>
            </p:txBody>
          </p:sp>
        </p:grpSp>
        <p:sp>
          <p:nvSpPr>
            <p:cNvPr id="31" name="椭圆 30"/>
            <p:cNvSpPr>
              <a:spLocks noChangeAspect="1"/>
            </p:cNvSpPr>
            <p:nvPr/>
          </p:nvSpPr>
          <p:spPr>
            <a:xfrm>
              <a:off x="5916526" y="4044777"/>
              <a:ext cx="358948" cy="35894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24ADE7"/>
                </a:solidFill>
              </a:endParaRPr>
            </a:p>
          </p:txBody>
        </p:sp>
        <p:sp>
          <p:nvSpPr>
            <p:cNvPr id="32" name="椭圆 31"/>
            <p:cNvSpPr>
              <a:spLocks noChangeAspect="1"/>
            </p:cNvSpPr>
            <p:nvPr/>
          </p:nvSpPr>
          <p:spPr>
            <a:xfrm>
              <a:off x="4391240" y="4607499"/>
              <a:ext cx="358948" cy="35894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24ADE7"/>
                </a:solidFill>
              </a:endParaRPr>
            </a:p>
          </p:txBody>
        </p:sp>
      </p:grpSp>
      <p:sp>
        <p:nvSpPr>
          <p:cNvPr id="3" name="矩形 2">
            <a:extLst>
              <a:ext uri="{FF2B5EF4-FFF2-40B4-BE49-F238E27FC236}">
                <a16:creationId xmlns:a16="http://schemas.microsoft.com/office/drawing/2014/main" id="{D2F4DBE3-982E-4E6C-848A-43DB70589626}"/>
              </a:ext>
            </a:extLst>
          </p:cNvPr>
          <p:cNvSpPr/>
          <p:nvPr/>
        </p:nvSpPr>
        <p:spPr>
          <a:xfrm>
            <a:off x="5841507" y="1553593"/>
            <a:ext cx="909463" cy="923330"/>
          </a:xfrm>
          <a:prstGeom prst="rect">
            <a:avLst/>
          </a:prstGeom>
        </p:spPr>
        <p:txBody>
          <a:bodyPr wrap="square">
            <a:spAutoFit/>
          </a:bodyPr>
          <a:lstStyle/>
          <a:p>
            <a:r>
              <a:rPr lang="en-US" altLang="zh-CN" sz="5400" dirty="0">
                <a:solidFill>
                  <a:srgbClr val="24ADE7"/>
                </a:solidFill>
                <a:latin typeface="Impact" panose="020B0806030902050204" pitchFamily="34" charset="0"/>
              </a:rPr>
              <a:t>01</a:t>
            </a:r>
          </a:p>
        </p:txBody>
      </p:sp>
      <p:sp>
        <p:nvSpPr>
          <p:cNvPr id="47" name="文本框 8">
            <a:extLst>
              <a:ext uri="{FF2B5EF4-FFF2-40B4-BE49-F238E27FC236}">
                <a16:creationId xmlns:a16="http://schemas.microsoft.com/office/drawing/2014/main" id="{041A8BB5-C976-44A5-8D76-61721A6F1945}"/>
              </a:ext>
            </a:extLst>
          </p:cNvPr>
          <p:cNvSpPr txBox="1"/>
          <p:nvPr/>
        </p:nvSpPr>
        <p:spPr>
          <a:xfrm>
            <a:off x="7212605" y="3797755"/>
            <a:ext cx="3893357" cy="58477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3200" b="1" dirty="0">
                <a:solidFill>
                  <a:srgbClr val="24ADE7"/>
                </a:solidFill>
              </a:rPr>
              <a:t>研究结论及理论分析</a:t>
            </a:r>
            <a:endParaRPr lang="zh-CN" altLang="en-US" sz="3200" dirty="0">
              <a:solidFill>
                <a:srgbClr val="24ADE7"/>
              </a:solidFill>
            </a:endParaRPr>
          </a:p>
        </p:txBody>
      </p:sp>
      <p:sp>
        <p:nvSpPr>
          <p:cNvPr id="48" name="矩形 47">
            <a:extLst>
              <a:ext uri="{FF2B5EF4-FFF2-40B4-BE49-F238E27FC236}">
                <a16:creationId xmlns:a16="http://schemas.microsoft.com/office/drawing/2014/main" id="{0896A9B4-8ACB-4890-8B83-AA2C46B825E8}"/>
              </a:ext>
            </a:extLst>
          </p:cNvPr>
          <p:cNvSpPr/>
          <p:nvPr/>
        </p:nvSpPr>
        <p:spPr>
          <a:xfrm>
            <a:off x="5841506" y="2554942"/>
            <a:ext cx="909463" cy="923330"/>
          </a:xfrm>
          <a:prstGeom prst="rect">
            <a:avLst/>
          </a:prstGeom>
        </p:spPr>
        <p:txBody>
          <a:bodyPr wrap="square">
            <a:spAutoFit/>
          </a:bodyPr>
          <a:lstStyle/>
          <a:p>
            <a:r>
              <a:rPr lang="en-US" altLang="zh-CN" sz="5400" dirty="0">
                <a:solidFill>
                  <a:srgbClr val="24ADE7"/>
                </a:solidFill>
                <a:latin typeface="Impact" panose="020B0806030902050204" pitchFamily="34" charset="0"/>
              </a:rPr>
              <a:t>02</a:t>
            </a:r>
          </a:p>
        </p:txBody>
      </p:sp>
      <p:sp>
        <p:nvSpPr>
          <p:cNvPr id="49" name="矩形 48">
            <a:extLst>
              <a:ext uri="{FF2B5EF4-FFF2-40B4-BE49-F238E27FC236}">
                <a16:creationId xmlns:a16="http://schemas.microsoft.com/office/drawing/2014/main" id="{52DD1F8C-233D-4312-931D-EC79220FDDCF}"/>
              </a:ext>
            </a:extLst>
          </p:cNvPr>
          <p:cNvSpPr/>
          <p:nvPr/>
        </p:nvSpPr>
        <p:spPr>
          <a:xfrm>
            <a:off x="5805254" y="3628478"/>
            <a:ext cx="981964" cy="923330"/>
          </a:xfrm>
          <a:prstGeom prst="rect">
            <a:avLst/>
          </a:prstGeom>
        </p:spPr>
        <p:txBody>
          <a:bodyPr wrap="square">
            <a:spAutoFit/>
          </a:bodyPr>
          <a:lstStyle/>
          <a:p>
            <a:r>
              <a:rPr lang="en-US" altLang="zh-CN" sz="5400" dirty="0">
                <a:solidFill>
                  <a:srgbClr val="24ADE7"/>
                </a:solidFill>
                <a:latin typeface="Impact" panose="020B0806030902050204" pitchFamily="34" charset="0"/>
              </a:rPr>
              <a:t>03</a:t>
            </a:r>
          </a:p>
        </p:txBody>
      </p:sp>
      <p:sp>
        <p:nvSpPr>
          <p:cNvPr id="50" name="矩形 49">
            <a:extLst>
              <a:ext uri="{FF2B5EF4-FFF2-40B4-BE49-F238E27FC236}">
                <a16:creationId xmlns:a16="http://schemas.microsoft.com/office/drawing/2014/main" id="{F11DAA68-31D3-4F95-965D-1E9C29CE2BA1}"/>
              </a:ext>
            </a:extLst>
          </p:cNvPr>
          <p:cNvSpPr/>
          <p:nvPr/>
        </p:nvSpPr>
        <p:spPr>
          <a:xfrm>
            <a:off x="5841505" y="4702014"/>
            <a:ext cx="909463" cy="923330"/>
          </a:xfrm>
          <a:prstGeom prst="rect">
            <a:avLst/>
          </a:prstGeom>
        </p:spPr>
        <p:txBody>
          <a:bodyPr wrap="square">
            <a:spAutoFit/>
          </a:bodyPr>
          <a:lstStyle/>
          <a:p>
            <a:r>
              <a:rPr lang="en-US" altLang="zh-CN" sz="5400" dirty="0">
                <a:solidFill>
                  <a:srgbClr val="24ADE7"/>
                </a:solidFill>
                <a:latin typeface="Impact" panose="020B0806030902050204" pitchFamily="34" charset="0"/>
              </a:rPr>
              <a:t>04</a:t>
            </a:r>
          </a:p>
        </p:txBody>
      </p:sp>
      <p:sp>
        <p:nvSpPr>
          <p:cNvPr id="51" name="文本框 8">
            <a:extLst>
              <a:ext uri="{FF2B5EF4-FFF2-40B4-BE49-F238E27FC236}">
                <a16:creationId xmlns:a16="http://schemas.microsoft.com/office/drawing/2014/main" id="{9A812185-F107-4D42-9D14-BB432A9B479C}"/>
              </a:ext>
            </a:extLst>
          </p:cNvPr>
          <p:cNvSpPr txBox="1"/>
          <p:nvPr/>
        </p:nvSpPr>
        <p:spPr>
          <a:xfrm>
            <a:off x="7212605" y="2724219"/>
            <a:ext cx="3893357" cy="58477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3200" b="1" dirty="0">
                <a:solidFill>
                  <a:srgbClr val="24ADE7"/>
                </a:solidFill>
              </a:rPr>
              <a:t>研究方法及分析</a:t>
            </a:r>
            <a:endParaRPr lang="zh-CN" altLang="en-US" sz="3200" dirty="0">
              <a:solidFill>
                <a:srgbClr val="24ADE7"/>
              </a:solidFill>
            </a:endParaRPr>
          </a:p>
        </p:txBody>
      </p:sp>
      <p:sp>
        <p:nvSpPr>
          <p:cNvPr id="52" name="文本框 8">
            <a:extLst>
              <a:ext uri="{FF2B5EF4-FFF2-40B4-BE49-F238E27FC236}">
                <a16:creationId xmlns:a16="http://schemas.microsoft.com/office/drawing/2014/main" id="{3A0D2DA0-DCEB-4C28-816A-8D18F1D044C6}"/>
              </a:ext>
            </a:extLst>
          </p:cNvPr>
          <p:cNvSpPr txBox="1"/>
          <p:nvPr/>
        </p:nvSpPr>
        <p:spPr>
          <a:xfrm>
            <a:off x="7212605" y="1722870"/>
            <a:ext cx="3893357" cy="58477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3200" b="1" dirty="0">
                <a:solidFill>
                  <a:srgbClr val="24ADE7"/>
                </a:solidFill>
              </a:rPr>
              <a:t>研究背景及问题提出</a:t>
            </a:r>
            <a:endParaRPr lang="zh-CN" altLang="en-US" sz="3200" dirty="0">
              <a:solidFill>
                <a:srgbClr val="24ADE7"/>
              </a:solidFill>
            </a:endParaRPr>
          </a:p>
        </p:txBody>
      </p:sp>
      <p:sp>
        <p:nvSpPr>
          <p:cNvPr id="53" name="文本框 8">
            <a:extLst>
              <a:ext uri="{FF2B5EF4-FFF2-40B4-BE49-F238E27FC236}">
                <a16:creationId xmlns:a16="http://schemas.microsoft.com/office/drawing/2014/main" id="{85E4AE22-8913-44C4-9F64-95D437F98285}"/>
              </a:ext>
            </a:extLst>
          </p:cNvPr>
          <p:cNvSpPr txBox="1"/>
          <p:nvPr/>
        </p:nvSpPr>
        <p:spPr>
          <a:xfrm>
            <a:off x="7212606" y="4871291"/>
            <a:ext cx="3893357" cy="58477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3200" b="1" dirty="0">
                <a:solidFill>
                  <a:srgbClr val="24ADE7"/>
                </a:solidFill>
              </a:rPr>
              <a:t>营销建议</a:t>
            </a:r>
            <a:endParaRPr lang="zh-CN" altLang="en-US" sz="3200" dirty="0">
              <a:solidFill>
                <a:srgbClr val="24ADE7"/>
              </a:solidFill>
            </a:endParaRPr>
          </a:p>
        </p:txBody>
      </p:sp>
      <p:pic>
        <p:nvPicPr>
          <p:cNvPr id="11" name="图片 10">
            <a:extLst>
              <a:ext uri="{FF2B5EF4-FFF2-40B4-BE49-F238E27FC236}">
                <a16:creationId xmlns:a16="http://schemas.microsoft.com/office/drawing/2014/main" id="{E6498385-2AD7-4509-8EFA-F59E4E2F8A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6033" y="1651247"/>
            <a:ext cx="4257583" cy="3839198"/>
          </a:xfrm>
          <a:prstGeom prst="rect">
            <a:avLst/>
          </a:prstGeom>
        </p:spPr>
      </p:pic>
      <p:sp>
        <p:nvSpPr>
          <p:cNvPr id="54" name="矩形 53">
            <a:extLst>
              <a:ext uri="{FF2B5EF4-FFF2-40B4-BE49-F238E27FC236}">
                <a16:creationId xmlns:a16="http://schemas.microsoft.com/office/drawing/2014/main" id="{BD568817-833B-4639-850B-9EEA77E693A3}"/>
              </a:ext>
            </a:extLst>
          </p:cNvPr>
          <p:cNvSpPr/>
          <p:nvPr/>
        </p:nvSpPr>
        <p:spPr>
          <a:xfrm>
            <a:off x="239697" y="239697"/>
            <a:ext cx="11709647" cy="6418555"/>
          </a:xfrm>
          <a:prstGeom prst="rect">
            <a:avLst/>
          </a:prstGeom>
          <a:noFill/>
          <a:ln w="57150">
            <a:solidFill>
              <a:srgbClr val="6AC1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24ADE7"/>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矩形 58">
            <a:extLst>
              <a:ext uri="{FF2B5EF4-FFF2-40B4-BE49-F238E27FC236}">
                <a16:creationId xmlns:a16="http://schemas.microsoft.com/office/drawing/2014/main" id="{3B9218F2-6D4E-4247-B41A-A5089CCAD9B9}"/>
              </a:ext>
            </a:extLst>
          </p:cNvPr>
          <p:cNvSpPr/>
          <p:nvPr/>
        </p:nvSpPr>
        <p:spPr>
          <a:xfrm>
            <a:off x="239697" y="239697"/>
            <a:ext cx="11709647" cy="6418555"/>
          </a:xfrm>
          <a:prstGeom prst="rect">
            <a:avLst/>
          </a:prstGeom>
          <a:noFill/>
          <a:ln w="57150">
            <a:solidFill>
              <a:srgbClr val="6AC1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43" name="图表 42">
            <a:extLst>
              <a:ext uri="{FF2B5EF4-FFF2-40B4-BE49-F238E27FC236}">
                <a16:creationId xmlns:a16="http://schemas.microsoft.com/office/drawing/2014/main" id="{15EEF3EA-8D12-4F72-BD11-17E5DDB54AD0}"/>
              </a:ext>
            </a:extLst>
          </p:cNvPr>
          <p:cNvGraphicFramePr/>
          <p:nvPr>
            <p:extLst>
              <p:ext uri="{D42A27DB-BD31-4B8C-83A1-F6EECF244321}">
                <p14:modId xmlns:p14="http://schemas.microsoft.com/office/powerpoint/2010/main" val="25160171"/>
              </p:ext>
            </p:extLst>
          </p:nvPr>
        </p:nvGraphicFramePr>
        <p:xfrm>
          <a:off x="3461851" y="2025899"/>
          <a:ext cx="5265337" cy="3600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44" name="图表 43">
            <a:extLst>
              <a:ext uri="{FF2B5EF4-FFF2-40B4-BE49-F238E27FC236}">
                <a16:creationId xmlns:a16="http://schemas.microsoft.com/office/drawing/2014/main" id="{7F671D7E-9B48-46A9-86C0-9DBC1A4EEB99}"/>
              </a:ext>
            </a:extLst>
          </p:cNvPr>
          <p:cNvGraphicFramePr/>
          <p:nvPr>
            <p:extLst>
              <p:ext uri="{D42A27DB-BD31-4B8C-83A1-F6EECF244321}">
                <p14:modId xmlns:p14="http://schemas.microsoft.com/office/powerpoint/2010/main" val="1935664008"/>
              </p:ext>
            </p:extLst>
          </p:nvPr>
        </p:nvGraphicFramePr>
        <p:xfrm>
          <a:off x="509753" y="2025899"/>
          <a:ext cx="4032044" cy="36000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45" name="图表 44">
            <a:extLst>
              <a:ext uri="{FF2B5EF4-FFF2-40B4-BE49-F238E27FC236}">
                <a16:creationId xmlns:a16="http://schemas.microsoft.com/office/drawing/2014/main" id="{567B3192-7470-452C-90DF-BF77E135407F}"/>
              </a:ext>
            </a:extLst>
          </p:cNvPr>
          <p:cNvGraphicFramePr/>
          <p:nvPr>
            <p:extLst>
              <p:ext uri="{D42A27DB-BD31-4B8C-83A1-F6EECF244321}">
                <p14:modId xmlns:p14="http://schemas.microsoft.com/office/powerpoint/2010/main" val="2354201167"/>
              </p:ext>
            </p:extLst>
          </p:nvPr>
        </p:nvGraphicFramePr>
        <p:xfrm>
          <a:off x="8118239" y="2025899"/>
          <a:ext cx="3451374" cy="3600000"/>
        </p:xfrm>
        <a:graphic>
          <a:graphicData uri="http://schemas.openxmlformats.org/drawingml/2006/chart">
            <c:chart xmlns:c="http://schemas.openxmlformats.org/drawingml/2006/chart" xmlns:r="http://schemas.openxmlformats.org/officeDocument/2006/relationships" r:id="rId5"/>
          </a:graphicData>
        </a:graphic>
      </p:graphicFrame>
      <p:sp>
        <p:nvSpPr>
          <p:cNvPr id="48" name="文本框 47">
            <a:extLst>
              <a:ext uri="{FF2B5EF4-FFF2-40B4-BE49-F238E27FC236}">
                <a16:creationId xmlns:a16="http://schemas.microsoft.com/office/drawing/2014/main" id="{D0F7C2E7-AA7E-45DE-B8E1-A0C5DD6D35F6}"/>
              </a:ext>
            </a:extLst>
          </p:cNvPr>
          <p:cNvSpPr txBox="1"/>
          <p:nvPr/>
        </p:nvSpPr>
        <p:spPr>
          <a:xfrm>
            <a:off x="9380940" y="254575"/>
            <a:ext cx="2545890" cy="830997"/>
          </a:xfrm>
          <a:prstGeom prst="rect">
            <a:avLst/>
          </a:prstGeom>
          <a:solidFill>
            <a:srgbClr val="6AC1EC"/>
          </a:solidFill>
        </p:spPr>
        <p:txBody>
          <a:bodyPr wrap="none" rtlCol="0">
            <a:spAutoFit/>
          </a:bodyPr>
          <a:lstStyle/>
          <a:p>
            <a:r>
              <a:rPr lang="zh-CN" altLang="en-US" sz="2400" b="1" dirty="0">
                <a:solidFill>
                  <a:schemeClr val="bg1"/>
                </a:solidFill>
              </a:rPr>
              <a:t>实收问卷：</a:t>
            </a:r>
            <a:r>
              <a:rPr lang="en-US" altLang="zh-CN" sz="2400" b="1" dirty="0">
                <a:solidFill>
                  <a:schemeClr val="bg1"/>
                </a:solidFill>
              </a:rPr>
              <a:t>205</a:t>
            </a:r>
            <a:r>
              <a:rPr lang="zh-CN" altLang="en-US" sz="2400" b="1" dirty="0">
                <a:solidFill>
                  <a:schemeClr val="bg1"/>
                </a:solidFill>
              </a:rPr>
              <a:t>份</a:t>
            </a:r>
            <a:endParaRPr lang="en-US" altLang="zh-CN" sz="2400" b="1" dirty="0">
              <a:solidFill>
                <a:schemeClr val="bg1"/>
              </a:solidFill>
            </a:endParaRPr>
          </a:p>
          <a:p>
            <a:r>
              <a:rPr lang="zh-CN" altLang="en-US" sz="2400" b="1" dirty="0">
                <a:solidFill>
                  <a:schemeClr val="bg1"/>
                </a:solidFill>
              </a:rPr>
              <a:t>有效问卷：</a:t>
            </a:r>
            <a:r>
              <a:rPr lang="en-US" altLang="zh-CN" sz="2400" b="1" dirty="0">
                <a:solidFill>
                  <a:schemeClr val="bg1"/>
                </a:solidFill>
              </a:rPr>
              <a:t>196</a:t>
            </a:r>
            <a:r>
              <a:rPr lang="zh-CN" altLang="en-US" sz="2400" b="1" dirty="0">
                <a:solidFill>
                  <a:schemeClr val="bg1"/>
                </a:solidFill>
              </a:rPr>
              <a:t>份</a:t>
            </a:r>
            <a:endParaRPr lang="en-US" altLang="zh-CN" sz="2400" b="1" dirty="0">
              <a:solidFill>
                <a:schemeClr val="bg1"/>
              </a:solidFill>
            </a:endParaRPr>
          </a:p>
        </p:txBody>
      </p:sp>
      <p:sp>
        <p:nvSpPr>
          <p:cNvPr id="49" name="矩形 48">
            <a:extLst>
              <a:ext uri="{FF2B5EF4-FFF2-40B4-BE49-F238E27FC236}">
                <a16:creationId xmlns:a16="http://schemas.microsoft.com/office/drawing/2014/main" id="{E7A29F31-2E7B-46DE-83CB-1A9CD9243E74}"/>
              </a:ext>
            </a:extLst>
          </p:cNvPr>
          <p:cNvSpPr/>
          <p:nvPr/>
        </p:nvSpPr>
        <p:spPr>
          <a:xfrm>
            <a:off x="1238931" y="437235"/>
            <a:ext cx="6647974" cy="646331"/>
          </a:xfrm>
          <a:prstGeom prst="rect">
            <a:avLst/>
          </a:prstGeom>
        </p:spPr>
        <p:txBody>
          <a:bodyPr wrap="none">
            <a:spAutoFit/>
          </a:bodyPr>
          <a:lstStyle/>
          <a:p>
            <a:r>
              <a:rPr lang="zh-CN" altLang="en-US" sz="3600" b="1" dirty="0">
                <a:solidFill>
                  <a:srgbClr val="24ADE7"/>
                </a:solidFill>
              </a:rPr>
              <a:t>问卷调查：受访者弹幕发送情况</a:t>
            </a:r>
          </a:p>
        </p:txBody>
      </p:sp>
      <p:grpSp>
        <p:nvGrpSpPr>
          <p:cNvPr id="50" name="组合 49">
            <a:extLst>
              <a:ext uri="{FF2B5EF4-FFF2-40B4-BE49-F238E27FC236}">
                <a16:creationId xmlns:a16="http://schemas.microsoft.com/office/drawing/2014/main" id="{668147FC-4132-415A-AE2B-C58574EBEADB}"/>
              </a:ext>
            </a:extLst>
          </p:cNvPr>
          <p:cNvGrpSpPr>
            <a:grpSpLocks noChangeAspect="1"/>
          </p:cNvGrpSpPr>
          <p:nvPr/>
        </p:nvGrpSpPr>
        <p:grpSpPr>
          <a:xfrm rot="1202316">
            <a:off x="508064" y="392124"/>
            <a:ext cx="624859" cy="662044"/>
            <a:chOff x="3282968" y="1537624"/>
            <a:chExt cx="3236238" cy="3428823"/>
          </a:xfrm>
          <a:solidFill>
            <a:srgbClr val="24ADE7"/>
          </a:solidFill>
        </p:grpSpPr>
        <p:sp>
          <p:nvSpPr>
            <p:cNvPr id="51" name="任意多边形: 形状 50">
              <a:extLst>
                <a:ext uri="{FF2B5EF4-FFF2-40B4-BE49-F238E27FC236}">
                  <a16:creationId xmlns:a16="http://schemas.microsoft.com/office/drawing/2014/main" id="{A4A4E0DB-ED04-46CB-BA47-DC1339A67CAF}"/>
                </a:ext>
              </a:extLst>
            </p:cNvPr>
            <p:cNvSpPr/>
            <p:nvPr/>
          </p:nvSpPr>
          <p:spPr>
            <a:xfrm rot="20390578">
              <a:off x="3282968" y="2192361"/>
              <a:ext cx="3236238" cy="2393027"/>
            </a:xfrm>
            <a:custGeom>
              <a:avLst/>
              <a:gdLst>
                <a:gd name="connsiteX0" fmla="*/ 2762205 w 3236238"/>
                <a:gd name="connsiteY0" fmla="*/ 314424 h 2411827"/>
                <a:gd name="connsiteX1" fmla="*/ 2698575 w 3236238"/>
                <a:gd name="connsiteY1" fmla="*/ 301578 h 2411827"/>
                <a:gd name="connsiteX2" fmla="*/ 537666 w 3236238"/>
                <a:gd name="connsiteY2" fmla="*/ 301578 h 2411827"/>
                <a:gd name="connsiteX3" fmla="*/ 374198 w 3236238"/>
                <a:gd name="connsiteY3" fmla="*/ 465046 h 2411827"/>
                <a:gd name="connsiteX4" fmla="*/ 374197 w 3236238"/>
                <a:gd name="connsiteY4" fmla="*/ 1946779 h 2411827"/>
                <a:gd name="connsiteX5" fmla="*/ 537665 w 3236238"/>
                <a:gd name="connsiteY5" fmla="*/ 2110248 h 2411827"/>
                <a:gd name="connsiteX6" fmla="*/ 2698576 w 3236238"/>
                <a:gd name="connsiteY6" fmla="*/ 2110248 h 2411827"/>
                <a:gd name="connsiteX7" fmla="*/ 2862044 w 3236238"/>
                <a:gd name="connsiteY7" fmla="*/ 1946780 h 2411827"/>
                <a:gd name="connsiteX8" fmla="*/ 2862043 w 3236238"/>
                <a:gd name="connsiteY8" fmla="*/ 465045 h 2411827"/>
                <a:gd name="connsiteX9" fmla="*/ 2762205 w 3236238"/>
                <a:gd name="connsiteY9" fmla="*/ 314424 h 2411827"/>
                <a:gd name="connsiteX10" fmla="*/ 2909652 w 3236238"/>
                <a:gd name="connsiteY10" fmla="*/ 42021 h 2411827"/>
                <a:gd name="connsiteX11" fmla="*/ 3236238 w 3236238"/>
                <a:gd name="connsiteY11" fmla="*/ 534726 h 2411827"/>
                <a:gd name="connsiteX12" fmla="*/ 3236238 w 3236238"/>
                <a:gd name="connsiteY12" fmla="*/ 1877101 h 2411827"/>
                <a:gd name="connsiteX13" fmla="*/ 2701512 w 3236238"/>
                <a:gd name="connsiteY13" fmla="*/ 2411827 h 2411827"/>
                <a:gd name="connsiteX14" fmla="*/ 534726 w 3236238"/>
                <a:gd name="connsiteY14" fmla="*/ 2411827 h 2411827"/>
                <a:gd name="connsiteX15" fmla="*/ 0 w 3236238"/>
                <a:gd name="connsiteY15" fmla="*/ 1877101 h 2411827"/>
                <a:gd name="connsiteX16" fmla="*/ 0 w 3236238"/>
                <a:gd name="connsiteY16" fmla="*/ 534726 h 2411827"/>
                <a:gd name="connsiteX17" fmla="*/ 534726 w 3236238"/>
                <a:gd name="connsiteY17" fmla="*/ 0 h 2411827"/>
                <a:gd name="connsiteX18" fmla="*/ 2701512 w 3236238"/>
                <a:gd name="connsiteY18" fmla="*/ 0 h 2411827"/>
                <a:gd name="connsiteX19" fmla="*/ 2909652 w 3236238"/>
                <a:gd name="connsiteY19" fmla="*/ 42021 h 2411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236238" h="2411827">
                  <a:moveTo>
                    <a:pt x="2762205" y="314424"/>
                  </a:moveTo>
                  <a:cubicBezTo>
                    <a:pt x="2742648" y="306152"/>
                    <a:pt x="2721146" y="301578"/>
                    <a:pt x="2698575" y="301578"/>
                  </a:cubicBezTo>
                  <a:lnTo>
                    <a:pt x="537666" y="301578"/>
                  </a:lnTo>
                  <a:cubicBezTo>
                    <a:pt x="447384" y="301578"/>
                    <a:pt x="374197" y="374764"/>
                    <a:pt x="374198" y="465046"/>
                  </a:cubicBezTo>
                  <a:lnTo>
                    <a:pt x="374197" y="1946779"/>
                  </a:lnTo>
                  <a:cubicBezTo>
                    <a:pt x="374198" y="2037061"/>
                    <a:pt x="447384" y="2110247"/>
                    <a:pt x="537665" y="2110248"/>
                  </a:cubicBezTo>
                  <a:lnTo>
                    <a:pt x="2698576" y="2110248"/>
                  </a:lnTo>
                  <a:cubicBezTo>
                    <a:pt x="2788856" y="2110247"/>
                    <a:pt x="2862044" y="2037061"/>
                    <a:pt x="2862044" y="1946780"/>
                  </a:cubicBezTo>
                  <a:lnTo>
                    <a:pt x="2862043" y="465045"/>
                  </a:lnTo>
                  <a:cubicBezTo>
                    <a:pt x="2862043" y="397335"/>
                    <a:pt x="2820876" y="339239"/>
                    <a:pt x="2762205" y="314424"/>
                  </a:cubicBezTo>
                  <a:close/>
                  <a:moveTo>
                    <a:pt x="2909652" y="42021"/>
                  </a:moveTo>
                  <a:cubicBezTo>
                    <a:pt x="3101573" y="123197"/>
                    <a:pt x="3236238" y="313235"/>
                    <a:pt x="3236238" y="534726"/>
                  </a:cubicBezTo>
                  <a:lnTo>
                    <a:pt x="3236238" y="1877101"/>
                  </a:lnTo>
                  <a:cubicBezTo>
                    <a:pt x="3236238" y="2172422"/>
                    <a:pt x="2996833" y="2411827"/>
                    <a:pt x="2701512" y="2411827"/>
                  </a:cubicBezTo>
                  <a:lnTo>
                    <a:pt x="534726" y="2411827"/>
                  </a:lnTo>
                  <a:cubicBezTo>
                    <a:pt x="239405" y="2411827"/>
                    <a:pt x="0" y="2172422"/>
                    <a:pt x="0" y="1877101"/>
                  </a:cubicBezTo>
                  <a:lnTo>
                    <a:pt x="0" y="534726"/>
                  </a:lnTo>
                  <a:cubicBezTo>
                    <a:pt x="0" y="239405"/>
                    <a:pt x="239405" y="0"/>
                    <a:pt x="534726" y="0"/>
                  </a:cubicBezTo>
                  <a:lnTo>
                    <a:pt x="2701512" y="0"/>
                  </a:lnTo>
                  <a:cubicBezTo>
                    <a:pt x="2775342" y="0"/>
                    <a:pt x="2845678" y="14963"/>
                    <a:pt x="2909652" y="420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2" name="矩形 51">
              <a:extLst>
                <a:ext uri="{FF2B5EF4-FFF2-40B4-BE49-F238E27FC236}">
                  <a16:creationId xmlns:a16="http://schemas.microsoft.com/office/drawing/2014/main" id="{730DA154-37F0-4D80-92E0-9603FE0FB3A4}"/>
                </a:ext>
              </a:extLst>
            </p:cNvPr>
            <p:cNvSpPr/>
            <p:nvPr/>
          </p:nvSpPr>
          <p:spPr>
            <a:xfrm rot="19745638" flipV="1">
              <a:off x="3848622" y="3249987"/>
              <a:ext cx="703385" cy="26728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矩形 52">
              <a:extLst>
                <a:ext uri="{FF2B5EF4-FFF2-40B4-BE49-F238E27FC236}">
                  <a16:creationId xmlns:a16="http://schemas.microsoft.com/office/drawing/2014/main" id="{A6EA891F-214D-4B87-8F26-8BF668C79DF1}"/>
                </a:ext>
              </a:extLst>
            </p:cNvPr>
            <p:cNvSpPr/>
            <p:nvPr/>
          </p:nvSpPr>
          <p:spPr>
            <a:xfrm rot="20984414" flipV="1">
              <a:off x="5102837" y="2780784"/>
              <a:ext cx="703385" cy="26728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4" name="组合 53">
              <a:extLst>
                <a:ext uri="{FF2B5EF4-FFF2-40B4-BE49-F238E27FC236}">
                  <a16:creationId xmlns:a16="http://schemas.microsoft.com/office/drawing/2014/main" id="{CDC0FDD7-0736-4B9C-B475-B553C8004D93}"/>
                </a:ext>
              </a:extLst>
            </p:cNvPr>
            <p:cNvGrpSpPr/>
            <p:nvPr/>
          </p:nvGrpSpPr>
          <p:grpSpPr>
            <a:xfrm>
              <a:off x="4636294" y="3420252"/>
              <a:ext cx="766910" cy="556883"/>
              <a:chOff x="4636294" y="3420252"/>
              <a:chExt cx="766910" cy="556883"/>
            </a:xfrm>
            <a:grpFill/>
          </p:grpSpPr>
          <p:grpSp>
            <p:nvGrpSpPr>
              <p:cNvPr id="64" name="组合 63">
                <a:extLst>
                  <a:ext uri="{FF2B5EF4-FFF2-40B4-BE49-F238E27FC236}">
                    <a16:creationId xmlns:a16="http://schemas.microsoft.com/office/drawing/2014/main" id="{3F44826A-B6F7-4F64-A7DF-406964F86339}"/>
                  </a:ext>
                </a:extLst>
              </p:cNvPr>
              <p:cNvGrpSpPr/>
              <p:nvPr/>
            </p:nvGrpSpPr>
            <p:grpSpPr>
              <a:xfrm>
                <a:off x="4636294" y="3593307"/>
                <a:ext cx="466517" cy="383828"/>
                <a:chOff x="4638675" y="3595688"/>
                <a:chExt cx="466517" cy="383828"/>
              </a:xfrm>
              <a:grpFill/>
            </p:grpSpPr>
            <p:sp>
              <p:nvSpPr>
                <p:cNvPr id="68" name="任意多边形: 形状 67">
                  <a:extLst>
                    <a:ext uri="{FF2B5EF4-FFF2-40B4-BE49-F238E27FC236}">
                      <a16:creationId xmlns:a16="http://schemas.microsoft.com/office/drawing/2014/main" id="{137644EB-B2BC-4CA7-AC75-A0106984D364}"/>
                    </a:ext>
                  </a:extLst>
                </p:cNvPr>
                <p:cNvSpPr/>
                <p:nvPr/>
              </p:nvSpPr>
              <p:spPr>
                <a:xfrm>
                  <a:off x="4638675" y="3595688"/>
                  <a:ext cx="466517" cy="383828"/>
                </a:xfrm>
                <a:custGeom>
                  <a:avLst/>
                  <a:gdLst>
                    <a:gd name="connsiteX0" fmla="*/ 0 w 461762"/>
                    <a:gd name="connsiteY0" fmla="*/ 307181 h 383828"/>
                    <a:gd name="connsiteX1" fmla="*/ 176213 w 461762"/>
                    <a:gd name="connsiteY1" fmla="*/ 381000 h 383828"/>
                    <a:gd name="connsiteX2" fmla="*/ 319088 w 461762"/>
                    <a:gd name="connsiteY2" fmla="*/ 359568 h 383828"/>
                    <a:gd name="connsiteX3" fmla="*/ 402431 w 461762"/>
                    <a:gd name="connsiteY3" fmla="*/ 276225 h 383828"/>
                    <a:gd name="connsiteX4" fmla="*/ 433388 w 461762"/>
                    <a:gd name="connsiteY4" fmla="*/ 221456 h 383828"/>
                    <a:gd name="connsiteX5" fmla="*/ 459581 w 461762"/>
                    <a:gd name="connsiteY5" fmla="*/ 150018 h 383828"/>
                    <a:gd name="connsiteX6" fmla="*/ 373856 w 461762"/>
                    <a:gd name="connsiteY6" fmla="*/ 45243 h 383828"/>
                    <a:gd name="connsiteX7" fmla="*/ 352425 w 461762"/>
                    <a:gd name="connsiteY7" fmla="*/ 0 h 383828"/>
                    <a:gd name="connsiteX8" fmla="*/ 352425 w 461762"/>
                    <a:gd name="connsiteY8" fmla="*/ 0 h 383828"/>
                    <a:gd name="connsiteX9" fmla="*/ 330994 w 461762"/>
                    <a:gd name="connsiteY9" fmla="*/ 123825 h 383828"/>
                    <a:gd name="connsiteX10" fmla="*/ 266700 w 461762"/>
                    <a:gd name="connsiteY10" fmla="*/ 221456 h 383828"/>
                    <a:gd name="connsiteX11" fmla="*/ 152400 w 461762"/>
                    <a:gd name="connsiteY11" fmla="*/ 230981 h 383828"/>
                    <a:gd name="connsiteX12" fmla="*/ 78581 w 461762"/>
                    <a:gd name="connsiteY12" fmla="*/ 188118 h 383828"/>
                    <a:gd name="connsiteX0-1" fmla="*/ 0 w 466517"/>
                    <a:gd name="connsiteY0-2" fmla="*/ 307181 h 383828"/>
                    <a:gd name="connsiteX1-3" fmla="*/ 176213 w 466517"/>
                    <a:gd name="connsiteY1-4" fmla="*/ 381000 h 383828"/>
                    <a:gd name="connsiteX2-5" fmla="*/ 319088 w 466517"/>
                    <a:gd name="connsiteY2-6" fmla="*/ 359568 h 383828"/>
                    <a:gd name="connsiteX3-7" fmla="*/ 402431 w 466517"/>
                    <a:gd name="connsiteY3-8" fmla="*/ 276225 h 383828"/>
                    <a:gd name="connsiteX4-9" fmla="*/ 454819 w 466517"/>
                    <a:gd name="connsiteY4-10" fmla="*/ 169069 h 383828"/>
                    <a:gd name="connsiteX5-11" fmla="*/ 459581 w 466517"/>
                    <a:gd name="connsiteY5-12" fmla="*/ 150018 h 383828"/>
                    <a:gd name="connsiteX6-13" fmla="*/ 373856 w 466517"/>
                    <a:gd name="connsiteY6-14" fmla="*/ 45243 h 383828"/>
                    <a:gd name="connsiteX7-15" fmla="*/ 352425 w 466517"/>
                    <a:gd name="connsiteY7-16" fmla="*/ 0 h 383828"/>
                    <a:gd name="connsiteX8-17" fmla="*/ 352425 w 466517"/>
                    <a:gd name="connsiteY8-18" fmla="*/ 0 h 383828"/>
                    <a:gd name="connsiteX9-19" fmla="*/ 330994 w 466517"/>
                    <a:gd name="connsiteY9-20" fmla="*/ 123825 h 383828"/>
                    <a:gd name="connsiteX10-21" fmla="*/ 266700 w 466517"/>
                    <a:gd name="connsiteY10-22" fmla="*/ 221456 h 383828"/>
                    <a:gd name="connsiteX11-23" fmla="*/ 152400 w 466517"/>
                    <a:gd name="connsiteY11-24" fmla="*/ 230981 h 383828"/>
                    <a:gd name="connsiteX12-25" fmla="*/ 78581 w 466517"/>
                    <a:gd name="connsiteY12-26" fmla="*/ 188118 h 383828"/>
                    <a:gd name="connsiteX0-27" fmla="*/ 0 w 466517"/>
                    <a:gd name="connsiteY0-28" fmla="*/ 307181 h 383828"/>
                    <a:gd name="connsiteX1-29" fmla="*/ 176213 w 466517"/>
                    <a:gd name="connsiteY1-30" fmla="*/ 381000 h 383828"/>
                    <a:gd name="connsiteX2-31" fmla="*/ 319088 w 466517"/>
                    <a:gd name="connsiteY2-32" fmla="*/ 359568 h 383828"/>
                    <a:gd name="connsiteX3-33" fmla="*/ 402431 w 466517"/>
                    <a:gd name="connsiteY3-34" fmla="*/ 276225 h 383828"/>
                    <a:gd name="connsiteX4-35" fmla="*/ 454819 w 466517"/>
                    <a:gd name="connsiteY4-36" fmla="*/ 169069 h 383828"/>
                    <a:gd name="connsiteX5-37" fmla="*/ 459581 w 466517"/>
                    <a:gd name="connsiteY5-38" fmla="*/ 150018 h 383828"/>
                    <a:gd name="connsiteX6-39" fmla="*/ 373856 w 466517"/>
                    <a:gd name="connsiteY6-40" fmla="*/ 45243 h 383828"/>
                    <a:gd name="connsiteX7-41" fmla="*/ 352425 w 466517"/>
                    <a:gd name="connsiteY7-42" fmla="*/ 0 h 383828"/>
                    <a:gd name="connsiteX8-43" fmla="*/ 352425 w 466517"/>
                    <a:gd name="connsiteY8-44" fmla="*/ 0 h 383828"/>
                    <a:gd name="connsiteX9-45" fmla="*/ 330994 w 466517"/>
                    <a:gd name="connsiteY9-46" fmla="*/ 123825 h 383828"/>
                    <a:gd name="connsiteX10-47" fmla="*/ 266700 w 466517"/>
                    <a:gd name="connsiteY10-48" fmla="*/ 221456 h 383828"/>
                    <a:gd name="connsiteX11-49" fmla="*/ 152400 w 466517"/>
                    <a:gd name="connsiteY11-50" fmla="*/ 230981 h 383828"/>
                    <a:gd name="connsiteX12-51" fmla="*/ 83344 w 466517"/>
                    <a:gd name="connsiteY12-52" fmla="*/ 204787 h 383828"/>
                    <a:gd name="connsiteX0-53" fmla="*/ 0 w 466517"/>
                    <a:gd name="connsiteY0-54" fmla="*/ 307181 h 383828"/>
                    <a:gd name="connsiteX1-55" fmla="*/ 176213 w 466517"/>
                    <a:gd name="connsiteY1-56" fmla="*/ 381000 h 383828"/>
                    <a:gd name="connsiteX2-57" fmla="*/ 319088 w 466517"/>
                    <a:gd name="connsiteY2-58" fmla="*/ 359568 h 383828"/>
                    <a:gd name="connsiteX3-59" fmla="*/ 402431 w 466517"/>
                    <a:gd name="connsiteY3-60" fmla="*/ 276225 h 383828"/>
                    <a:gd name="connsiteX4-61" fmla="*/ 454819 w 466517"/>
                    <a:gd name="connsiteY4-62" fmla="*/ 169069 h 383828"/>
                    <a:gd name="connsiteX5-63" fmla="*/ 459581 w 466517"/>
                    <a:gd name="connsiteY5-64" fmla="*/ 150018 h 383828"/>
                    <a:gd name="connsiteX6-65" fmla="*/ 373856 w 466517"/>
                    <a:gd name="connsiteY6-66" fmla="*/ 45243 h 383828"/>
                    <a:gd name="connsiteX7-67" fmla="*/ 352425 w 466517"/>
                    <a:gd name="connsiteY7-68" fmla="*/ 0 h 383828"/>
                    <a:gd name="connsiteX8-69" fmla="*/ 352425 w 466517"/>
                    <a:gd name="connsiteY8-70" fmla="*/ 0 h 383828"/>
                    <a:gd name="connsiteX9-71" fmla="*/ 330994 w 466517"/>
                    <a:gd name="connsiteY9-72" fmla="*/ 123825 h 383828"/>
                    <a:gd name="connsiteX10-73" fmla="*/ 266700 w 466517"/>
                    <a:gd name="connsiteY10-74" fmla="*/ 221456 h 383828"/>
                    <a:gd name="connsiteX11-75" fmla="*/ 152400 w 466517"/>
                    <a:gd name="connsiteY11-76" fmla="*/ 230981 h 383828"/>
                    <a:gd name="connsiteX12-77" fmla="*/ 71438 w 466517"/>
                    <a:gd name="connsiteY12-78" fmla="*/ 197643 h 38382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Lst>
                  <a:rect l="l" t="t" r="r" b="b"/>
                  <a:pathLst>
                    <a:path w="466517" h="383828">
                      <a:moveTo>
                        <a:pt x="0" y="307181"/>
                      </a:moveTo>
                      <a:cubicBezTo>
                        <a:pt x="61516" y="339725"/>
                        <a:pt x="123032" y="372269"/>
                        <a:pt x="176213" y="381000"/>
                      </a:cubicBezTo>
                      <a:cubicBezTo>
                        <a:pt x="229394" y="389731"/>
                        <a:pt x="281385" y="377030"/>
                        <a:pt x="319088" y="359568"/>
                      </a:cubicBezTo>
                      <a:cubicBezTo>
                        <a:pt x="356791" y="342106"/>
                        <a:pt x="379809" y="307975"/>
                        <a:pt x="402431" y="276225"/>
                      </a:cubicBezTo>
                      <a:cubicBezTo>
                        <a:pt x="425053" y="244475"/>
                        <a:pt x="445294" y="190103"/>
                        <a:pt x="454819" y="169069"/>
                      </a:cubicBezTo>
                      <a:cubicBezTo>
                        <a:pt x="464344" y="148035"/>
                        <a:pt x="473075" y="170656"/>
                        <a:pt x="459581" y="150018"/>
                      </a:cubicBezTo>
                      <a:cubicBezTo>
                        <a:pt x="446087" y="129380"/>
                        <a:pt x="391715" y="70246"/>
                        <a:pt x="373856" y="45243"/>
                      </a:cubicBezTo>
                      <a:cubicBezTo>
                        <a:pt x="355997" y="20240"/>
                        <a:pt x="352425" y="0"/>
                        <a:pt x="352425" y="0"/>
                      </a:cubicBezTo>
                      <a:lnTo>
                        <a:pt x="352425" y="0"/>
                      </a:lnTo>
                      <a:cubicBezTo>
                        <a:pt x="348853" y="20637"/>
                        <a:pt x="345281" y="86916"/>
                        <a:pt x="330994" y="123825"/>
                      </a:cubicBezTo>
                      <a:cubicBezTo>
                        <a:pt x="316707" y="160734"/>
                        <a:pt x="296466" y="203597"/>
                        <a:pt x="266700" y="221456"/>
                      </a:cubicBezTo>
                      <a:cubicBezTo>
                        <a:pt x="236934" y="239315"/>
                        <a:pt x="184944" y="234950"/>
                        <a:pt x="152400" y="230981"/>
                      </a:cubicBezTo>
                      <a:cubicBezTo>
                        <a:pt x="119856" y="227012"/>
                        <a:pt x="65088" y="187721"/>
                        <a:pt x="71438" y="197643"/>
                      </a:cubicBezTo>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9" name="直接连接符 68">
                  <a:extLst>
                    <a:ext uri="{FF2B5EF4-FFF2-40B4-BE49-F238E27FC236}">
                      <a16:creationId xmlns:a16="http://schemas.microsoft.com/office/drawing/2014/main" id="{6C0FFDB9-D789-40BB-B02D-4BBEB732496C}"/>
                    </a:ext>
                  </a:extLst>
                </p:cNvPr>
                <p:cNvCxnSpPr>
                  <a:stCxn id="68" idx="0"/>
                  <a:endCxn id="68" idx="12"/>
                </p:cNvCxnSpPr>
                <p:nvPr/>
              </p:nvCxnSpPr>
              <p:spPr>
                <a:xfrm flipV="1">
                  <a:off x="4638675" y="3793331"/>
                  <a:ext cx="71438" cy="109538"/>
                </a:xfrm>
                <a:prstGeom prst="line">
                  <a:avLst/>
                </a:prstGeom>
                <a:grpFill/>
                <a:ln>
                  <a:noFill/>
                </a:ln>
              </p:spPr>
              <p:style>
                <a:lnRef idx="1">
                  <a:schemeClr val="accent1"/>
                </a:lnRef>
                <a:fillRef idx="0">
                  <a:schemeClr val="accent1"/>
                </a:fillRef>
                <a:effectRef idx="0">
                  <a:schemeClr val="accent1"/>
                </a:effectRef>
                <a:fontRef idx="minor">
                  <a:schemeClr val="tx1"/>
                </a:fontRef>
              </p:style>
            </p:cxnSp>
          </p:grpSp>
          <p:grpSp>
            <p:nvGrpSpPr>
              <p:cNvPr id="65" name="组合 64">
                <a:extLst>
                  <a:ext uri="{FF2B5EF4-FFF2-40B4-BE49-F238E27FC236}">
                    <a16:creationId xmlns:a16="http://schemas.microsoft.com/office/drawing/2014/main" id="{2E4A94AA-3B9E-47A0-8BBF-402C099F870C}"/>
                  </a:ext>
                </a:extLst>
              </p:cNvPr>
              <p:cNvGrpSpPr/>
              <p:nvPr/>
            </p:nvGrpSpPr>
            <p:grpSpPr>
              <a:xfrm rot="18847698" flipH="1">
                <a:off x="4977290" y="3462338"/>
                <a:ext cx="468000" cy="383828"/>
                <a:chOff x="4638675" y="3595688"/>
                <a:chExt cx="466517" cy="383828"/>
              </a:xfrm>
              <a:grpFill/>
            </p:grpSpPr>
            <p:sp>
              <p:nvSpPr>
                <p:cNvPr id="66" name="任意多边形: 形状 65">
                  <a:extLst>
                    <a:ext uri="{FF2B5EF4-FFF2-40B4-BE49-F238E27FC236}">
                      <a16:creationId xmlns:a16="http://schemas.microsoft.com/office/drawing/2014/main" id="{914AF996-E616-49F8-8796-4BE1034EEA4C}"/>
                    </a:ext>
                  </a:extLst>
                </p:cNvPr>
                <p:cNvSpPr/>
                <p:nvPr/>
              </p:nvSpPr>
              <p:spPr>
                <a:xfrm>
                  <a:off x="4638675" y="3595688"/>
                  <a:ext cx="466517" cy="383828"/>
                </a:xfrm>
                <a:custGeom>
                  <a:avLst/>
                  <a:gdLst>
                    <a:gd name="connsiteX0" fmla="*/ 0 w 461762"/>
                    <a:gd name="connsiteY0" fmla="*/ 307181 h 383828"/>
                    <a:gd name="connsiteX1" fmla="*/ 176213 w 461762"/>
                    <a:gd name="connsiteY1" fmla="*/ 381000 h 383828"/>
                    <a:gd name="connsiteX2" fmla="*/ 319088 w 461762"/>
                    <a:gd name="connsiteY2" fmla="*/ 359568 h 383828"/>
                    <a:gd name="connsiteX3" fmla="*/ 402431 w 461762"/>
                    <a:gd name="connsiteY3" fmla="*/ 276225 h 383828"/>
                    <a:gd name="connsiteX4" fmla="*/ 433388 w 461762"/>
                    <a:gd name="connsiteY4" fmla="*/ 221456 h 383828"/>
                    <a:gd name="connsiteX5" fmla="*/ 459581 w 461762"/>
                    <a:gd name="connsiteY5" fmla="*/ 150018 h 383828"/>
                    <a:gd name="connsiteX6" fmla="*/ 373856 w 461762"/>
                    <a:gd name="connsiteY6" fmla="*/ 45243 h 383828"/>
                    <a:gd name="connsiteX7" fmla="*/ 352425 w 461762"/>
                    <a:gd name="connsiteY7" fmla="*/ 0 h 383828"/>
                    <a:gd name="connsiteX8" fmla="*/ 352425 w 461762"/>
                    <a:gd name="connsiteY8" fmla="*/ 0 h 383828"/>
                    <a:gd name="connsiteX9" fmla="*/ 330994 w 461762"/>
                    <a:gd name="connsiteY9" fmla="*/ 123825 h 383828"/>
                    <a:gd name="connsiteX10" fmla="*/ 266700 w 461762"/>
                    <a:gd name="connsiteY10" fmla="*/ 221456 h 383828"/>
                    <a:gd name="connsiteX11" fmla="*/ 152400 w 461762"/>
                    <a:gd name="connsiteY11" fmla="*/ 230981 h 383828"/>
                    <a:gd name="connsiteX12" fmla="*/ 78581 w 461762"/>
                    <a:gd name="connsiteY12" fmla="*/ 188118 h 383828"/>
                    <a:gd name="connsiteX0-1" fmla="*/ 0 w 466517"/>
                    <a:gd name="connsiteY0-2" fmla="*/ 307181 h 383828"/>
                    <a:gd name="connsiteX1-3" fmla="*/ 176213 w 466517"/>
                    <a:gd name="connsiteY1-4" fmla="*/ 381000 h 383828"/>
                    <a:gd name="connsiteX2-5" fmla="*/ 319088 w 466517"/>
                    <a:gd name="connsiteY2-6" fmla="*/ 359568 h 383828"/>
                    <a:gd name="connsiteX3-7" fmla="*/ 402431 w 466517"/>
                    <a:gd name="connsiteY3-8" fmla="*/ 276225 h 383828"/>
                    <a:gd name="connsiteX4-9" fmla="*/ 454819 w 466517"/>
                    <a:gd name="connsiteY4-10" fmla="*/ 169069 h 383828"/>
                    <a:gd name="connsiteX5-11" fmla="*/ 459581 w 466517"/>
                    <a:gd name="connsiteY5-12" fmla="*/ 150018 h 383828"/>
                    <a:gd name="connsiteX6-13" fmla="*/ 373856 w 466517"/>
                    <a:gd name="connsiteY6-14" fmla="*/ 45243 h 383828"/>
                    <a:gd name="connsiteX7-15" fmla="*/ 352425 w 466517"/>
                    <a:gd name="connsiteY7-16" fmla="*/ 0 h 383828"/>
                    <a:gd name="connsiteX8-17" fmla="*/ 352425 w 466517"/>
                    <a:gd name="connsiteY8-18" fmla="*/ 0 h 383828"/>
                    <a:gd name="connsiteX9-19" fmla="*/ 330994 w 466517"/>
                    <a:gd name="connsiteY9-20" fmla="*/ 123825 h 383828"/>
                    <a:gd name="connsiteX10-21" fmla="*/ 266700 w 466517"/>
                    <a:gd name="connsiteY10-22" fmla="*/ 221456 h 383828"/>
                    <a:gd name="connsiteX11-23" fmla="*/ 152400 w 466517"/>
                    <a:gd name="connsiteY11-24" fmla="*/ 230981 h 383828"/>
                    <a:gd name="connsiteX12-25" fmla="*/ 78581 w 466517"/>
                    <a:gd name="connsiteY12-26" fmla="*/ 188118 h 383828"/>
                    <a:gd name="connsiteX0-27" fmla="*/ 0 w 466517"/>
                    <a:gd name="connsiteY0-28" fmla="*/ 307181 h 383828"/>
                    <a:gd name="connsiteX1-29" fmla="*/ 176213 w 466517"/>
                    <a:gd name="connsiteY1-30" fmla="*/ 381000 h 383828"/>
                    <a:gd name="connsiteX2-31" fmla="*/ 319088 w 466517"/>
                    <a:gd name="connsiteY2-32" fmla="*/ 359568 h 383828"/>
                    <a:gd name="connsiteX3-33" fmla="*/ 402431 w 466517"/>
                    <a:gd name="connsiteY3-34" fmla="*/ 276225 h 383828"/>
                    <a:gd name="connsiteX4-35" fmla="*/ 454819 w 466517"/>
                    <a:gd name="connsiteY4-36" fmla="*/ 169069 h 383828"/>
                    <a:gd name="connsiteX5-37" fmla="*/ 459581 w 466517"/>
                    <a:gd name="connsiteY5-38" fmla="*/ 150018 h 383828"/>
                    <a:gd name="connsiteX6-39" fmla="*/ 373856 w 466517"/>
                    <a:gd name="connsiteY6-40" fmla="*/ 45243 h 383828"/>
                    <a:gd name="connsiteX7-41" fmla="*/ 352425 w 466517"/>
                    <a:gd name="connsiteY7-42" fmla="*/ 0 h 383828"/>
                    <a:gd name="connsiteX8-43" fmla="*/ 352425 w 466517"/>
                    <a:gd name="connsiteY8-44" fmla="*/ 0 h 383828"/>
                    <a:gd name="connsiteX9-45" fmla="*/ 330994 w 466517"/>
                    <a:gd name="connsiteY9-46" fmla="*/ 123825 h 383828"/>
                    <a:gd name="connsiteX10-47" fmla="*/ 266700 w 466517"/>
                    <a:gd name="connsiteY10-48" fmla="*/ 221456 h 383828"/>
                    <a:gd name="connsiteX11-49" fmla="*/ 152400 w 466517"/>
                    <a:gd name="connsiteY11-50" fmla="*/ 230981 h 383828"/>
                    <a:gd name="connsiteX12-51" fmla="*/ 83344 w 466517"/>
                    <a:gd name="connsiteY12-52" fmla="*/ 204787 h 383828"/>
                    <a:gd name="connsiteX0-53" fmla="*/ 0 w 466517"/>
                    <a:gd name="connsiteY0-54" fmla="*/ 307181 h 383828"/>
                    <a:gd name="connsiteX1-55" fmla="*/ 176213 w 466517"/>
                    <a:gd name="connsiteY1-56" fmla="*/ 381000 h 383828"/>
                    <a:gd name="connsiteX2-57" fmla="*/ 319088 w 466517"/>
                    <a:gd name="connsiteY2-58" fmla="*/ 359568 h 383828"/>
                    <a:gd name="connsiteX3-59" fmla="*/ 402431 w 466517"/>
                    <a:gd name="connsiteY3-60" fmla="*/ 276225 h 383828"/>
                    <a:gd name="connsiteX4-61" fmla="*/ 454819 w 466517"/>
                    <a:gd name="connsiteY4-62" fmla="*/ 169069 h 383828"/>
                    <a:gd name="connsiteX5-63" fmla="*/ 459581 w 466517"/>
                    <a:gd name="connsiteY5-64" fmla="*/ 150018 h 383828"/>
                    <a:gd name="connsiteX6-65" fmla="*/ 373856 w 466517"/>
                    <a:gd name="connsiteY6-66" fmla="*/ 45243 h 383828"/>
                    <a:gd name="connsiteX7-67" fmla="*/ 352425 w 466517"/>
                    <a:gd name="connsiteY7-68" fmla="*/ 0 h 383828"/>
                    <a:gd name="connsiteX8-69" fmla="*/ 352425 w 466517"/>
                    <a:gd name="connsiteY8-70" fmla="*/ 0 h 383828"/>
                    <a:gd name="connsiteX9-71" fmla="*/ 330994 w 466517"/>
                    <a:gd name="connsiteY9-72" fmla="*/ 123825 h 383828"/>
                    <a:gd name="connsiteX10-73" fmla="*/ 266700 w 466517"/>
                    <a:gd name="connsiteY10-74" fmla="*/ 221456 h 383828"/>
                    <a:gd name="connsiteX11-75" fmla="*/ 152400 w 466517"/>
                    <a:gd name="connsiteY11-76" fmla="*/ 230981 h 383828"/>
                    <a:gd name="connsiteX12-77" fmla="*/ 71438 w 466517"/>
                    <a:gd name="connsiteY12-78" fmla="*/ 197643 h 38382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Lst>
                  <a:rect l="l" t="t" r="r" b="b"/>
                  <a:pathLst>
                    <a:path w="466517" h="383828">
                      <a:moveTo>
                        <a:pt x="0" y="307181"/>
                      </a:moveTo>
                      <a:cubicBezTo>
                        <a:pt x="61516" y="339725"/>
                        <a:pt x="123032" y="372269"/>
                        <a:pt x="176213" y="381000"/>
                      </a:cubicBezTo>
                      <a:cubicBezTo>
                        <a:pt x="229394" y="389731"/>
                        <a:pt x="281385" y="377030"/>
                        <a:pt x="319088" y="359568"/>
                      </a:cubicBezTo>
                      <a:cubicBezTo>
                        <a:pt x="356791" y="342106"/>
                        <a:pt x="379809" y="307975"/>
                        <a:pt x="402431" y="276225"/>
                      </a:cubicBezTo>
                      <a:cubicBezTo>
                        <a:pt x="425053" y="244475"/>
                        <a:pt x="445294" y="190103"/>
                        <a:pt x="454819" y="169069"/>
                      </a:cubicBezTo>
                      <a:cubicBezTo>
                        <a:pt x="464344" y="148035"/>
                        <a:pt x="473075" y="170656"/>
                        <a:pt x="459581" y="150018"/>
                      </a:cubicBezTo>
                      <a:cubicBezTo>
                        <a:pt x="446087" y="129380"/>
                        <a:pt x="391715" y="70246"/>
                        <a:pt x="373856" y="45243"/>
                      </a:cubicBezTo>
                      <a:cubicBezTo>
                        <a:pt x="355997" y="20240"/>
                        <a:pt x="352425" y="0"/>
                        <a:pt x="352425" y="0"/>
                      </a:cubicBezTo>
                      <a:lnTo>
                        <a:pt x="352425" y="0"/>
                      </a:lnTo>
                      <a:cubicBezTo>
                        <a:pt x="348853" y="20637"/>
                        <a:pt x="345281" y="86916"/>
                        <a:pt x="330994" y="123825"/>
                      </a:cubicBezTo>
                      <a:cubicBezTo>
                        <a:pt x="316707" y="160734"/>
                        <a:pt x="296466" y="203597"/>
                        <a:pt x="266700" y="221456"/>
                      </a:cubicBezTo>
                      <a:cubicBezTo>
                        <a:pt x="236934" y="239315"/>
                        <a:pt x="184944" y="234950"/>
                        <a:pt x="152400" y="230981"/>
                      </a:cubicBezTo>
                      <a:cubicBezTo>
                        <a:pt x="119856" y="227012"/>
                        <a:pt x="65088" y="187721"/>
                        <a:pt x="71438" y="197643"/>
                      </a:cubicBezTo>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7" name="直接连接符 66">
                  <a:extLst>
                    <a:ext uri="{FF2B5EF4-FFF2-40B4-BE49-F238E27FC236}">
                      <a16:creationId xmlns:a16="http://schemas.microsoft.com/office/drawing/2014/main" id="{EFB4FCEE-573C-4D56-95A7-7AC333DB73BD}"/>
                    </a:ext>
                  </a:extLst>
                </p:cNvPr>
                <p:cNvCxnSpPr>
                  <a:stCxn id="66" idx="0"/>
                  <a:endCxn id="66" idx="12"/>
                </p:cNvCxnSpPr>
                <p:nvPr/>
              </p:nvCxnSpPr>
              <p:spPr>
                <a:xfrm flipV="1">
                  <a:off x="4638675" y="3793331"/>
                  <a:ext cx="71438" cy="109538"/>
                </a:xfrm>
                <a:prstGeom prst="line">
                  <a:avLst/>
                </a:prstGeom>
                <a:grpFill/>
                <a:ln>
                  <a:noFill/>
                </a:ln>
              </p:spPr>
              <p:style>
                <a:lnRef idx="1">
                  <a:schemeClr val="accent1"/>
                </a:lnRef>
                <a:fillRef idx="0">
                  <a:schemeClr val="accent1"/>
                </a:fillRef>
                <a:effectRef idx="0">
                  <a:schemeClr val="accent1"/>
                </a:effectRef>
                <a:fontRef idx="minor">
                  <a:schemeClr val="tx1"/>
                </a:fontRef>
              </p:style>
            </p:cxnSp>
          </p:grpSp>
        </p:grpSp>
        <p:grpSp>
          <p:nvGrpSpPr>
            <p:cNvPr id="55" name="组合 54">
              <a:extLst>
                <a:ext uri="{FF2B5EF4-FFF2-40B4-BE49-F238E27FC236}">
                  <a16:creationId xmlns:a16="http://schemas.microsoft.com/office/drawing/2014/main" id="{045F20ED-5067-45FE-8182-3015AECC49A2}"/>
                </a:ext>
              </a:extLst>
            </p:cNvPr>
            <p:cNvGrpSpPr/>
            <p:nvPr/>
          </p:nvGrpSpPr>
          <p:grpSpPr>
            <a:xfrm rot="17648429">
              <a:off x="3857614" y="1905751"/>
              <a:ext cx="215922" cy="775825"/>
              <a:chOff x="3600428" y="2070100"/>
              <a:chExt cx="215922" cy="775825"/>
            </a:xfrm>
            <a:grpFill/>
          </p:grpSpPr>
          <p:sp>
            <p:nvSpPr>
              <p:cNvPr id="62" name="椭圆 61">
                <a:extLst>
                  <a:ext uri="{FF2B5EF4-FFF2-40B4-BE49-F238E27FC236}">
                    <a16:creationId xmlns:a16="http://schemas.microsoft.com/office/drawing/2014/main" id="{098E7B36-E2F5-443F-83A0-4718358CC7A9}"/>
                  </a:ext>
                </a:extLst>
              </p:cNvPr>
              <p:cNvSpPr>
                <a:spLocks noChangeAspect="1"/>
              </p:cNvSpPr>
              <p:nvPr/>
            </p:nvSpPr>
            <p:spPr>
              <a:xfrm>
                <a:off x="3600450" y="2070100"/>
                <a:ext cx="215900" cy="2159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矩形: 圆角 62">
                <a:extLst>
                  <a:ext uri="{FF2B5EF4-FFF2-40B4-BE49-F238E27FC236}">
                    <a16:creationId xmlns:a16="http://schemas.microsoft.com/office/drawing/2014/main" id="{E34DCAE9-9D79-4B6E-830F-749AFBC986A9}"/>
                  </a:ext>
                </a:extLst>
              </p:cNvPr>
              <p:cNvSpPr/>
              <p:nvPr/>
            </p:nvSpPr>
            <p:spPr>
              <a:xfrm>
                <a:off x="3600428" y="2160125"/>
                <a:ext cx="215900" cy="68580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6" name="组合 55">
              <a:extLst>
                <a:ext uri="{FF2B5EF4-FFF2-40B4-BE49-F238E27FC236}">
                  <a16:creationId xmlns:a16="http://schemas.microsoft.com/office/drawing/2014/main" id="{39223339-5BA9-4C5E-B874-D31C54C7272C}"/>
                </a:ext>
              </a:extLst>
            </p:cNvPr>
            <p:cNvGrpSpPr/>
            <p:nvPr/>
          </p:nvGrpSpPr>
          <p:grpSpPr>
            <a:xfrm rot="1545755">
              <a:off x="4797927" y="1537624"/>
              <a:ext cx="215922" cy="775825"/>
              <a:chOff x="3600428" y="2070100"/>
              <a:chExt cx="215922" cy="775825"/>
            </a:xfrm>
            <a:grpFill/>
          </p:grpSpPr>
          <p:sp>
            <p:nvSpPr>
              <p:cNvPr id="60" name="椭圆 59">
                <a:extLst>
                  <a:ext uri="{FF2B5EF4-FFF2-40B4-BE49-F238E27FC236}">
                    <a16:creationId xmlns:a16="http://schemas.microsoft.com/office/drawing/2014/main" id="{3683F4D8-6098-41E1-8F3A-4497B3D6075F}"/>
                  </a:ext>
                </a:extLst>
              </p:cNvPr>
              <p:cNvSpPr>
                <a:spLocks noChangeAspect="1"/>
              </p:cNvSpPr>
              <p:nvPr/>
            </p:nvSpPr>
            <p:spPr>
              <a:xfrm>
                <a:off x="3600450" y="2070100"/>
                <a:ext cx="215900" cy="2159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矩形: 圆角 60">
                <a:extLst>
                  <a:ext uri="{FF2B5EF4-FFF2-40B4-BE49-F238E27FC236}">
                    <a16:creationId xmlns:a16="http://schemas.microsoft.com/office/drawing/2014/main" id="{9072632C-C898-4A3B-ABCB-DA5EFE2B7326}"/>
                  </a:ext>
                </a:extLst>
              </p:cNvPr>
              <p:cNvSpPr/>
              <p:nvPr/>
            </p:nvSpPr>
            <p:spPr>
              <a:xfrm>
                <a:off x="3600428" y="2160125"/>
                <a:ext cx="215900" cy="68580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7" name="椭圆 56">
              <a:extLst>
                <a:ext uri="{FF2B5EF4-FFF2-40B4-BE49-F238E27FC236}">
                  <a16:creationId xmlns:a16="http://schemas.microsoft.com/office/drawing/2014/main" id="{2C7E61C4-8AF7-4C6E-97E6-B844E6CB9724}"/>
                </a:ext>
              </a:extLst>
            </p:cNvPr>
            <p:cNvSpPr>
              <a:spLocks noChangeAspect="1"/>
            </p:cNvSpPr>
            <p:nvPr/>
          </p:nvSpPr>
          <p:spPr>
            <a:xfrm>
              <a:off x="5916526" y="4044777"/>
              <a:ext cx="358948" cy="35894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a:extLst>
                <a:ext uri="{FF2B5EF4-FFF2-40B4-BE49-F238E27FC236}">
                  <a16:creationId xmlns:a16="http://schemas.microsoft.com/office/drawing/2014/main" id="{F687B2E3-87B1-45F8-B2BE-DB9CA33F4A87}"/>
                </a:ext>
              </a:extLst>
            </p:cNvPr>
            <p:cNvSpPr>
              <a:spLocks noChangeAspect="1"/>
            </p:cNvSpPr>
            <p:nvPr/>
          </p:nvSpPr>
          <p:spPr>
            <a:xfrm>
              <a:off x="4391240" y="4607499"/>
              <a:ext cx="358948" cy="35894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2197502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矩形 58">
            <a:extLst>
              <a:ext uri="{FF2B5EF4-FFF2-40B4-BE49-F238E27FC236}">
                <a16:creationId xmlns:a16="http://schemas.microsoft.com/office/drawing/2014/main" id="{3B9218F2-6D4E-4247-B41A-A5089CCAD9B9}"/>
              </a:ext>
            </a:extLst>
          </p:cNvPr>
          <p:cNvSpPr/>
          <p:nvPr/>
        </p:nvSpPr>
        <p:spPr>
          <a:xfrm>
            <a:off x="239697" y="239697"/>
            <a:ext cx="11709647" cy="6418555"/>
          </a:xfrm>
          <a:prstGeom prst="rect">
            <a:avLst/>
          </a:prstGeom>
          <a:noFill/>
          <a:ln w="57150">
            <a:solidFill>
              <a:srgbClr val="6AC1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文本框 35">
            <a:extLst>
              <a:ext uri="{FF2B5EF4-FFF2-40B4-BE49-F238E27FC236}">
                <a16:creationId xmlns:a16="http://schemas.microsoft.com/office/drawing/2014/main" id="{2BDCAA33-DB3B-42C0-ABF1-F4FB324E4B00}"/>
              </a:ext>
            </a:extLst>
          </p:cNvPr>
          <p:cNvSpPr txBox="1"/>
          <p:nvPr/>
        </p:nvSpPr>
        <p:spPr>
          <a:xfrm>
            <a:off x="515938" y="1103358"/>
            <a:ext cx="9215327" cy="1984454"/>
          </a:xfrm>
          <a:prstGeom prst="rect">
            <a:avLst/>
          </a:prstGeom>
          <a:noFill/>
        </p:spPr>
        <p:txBody>
          <a:bodyPr wrap="square" rtlCol="0">
            <a:spAutoFit/>
          </a:bodyPr>
          <a:lstStyle/>
          <a:p>
            <a:pPr>
              <a:lnSpc>
                <a:spcPct val="150000"/>
              </a:lnSpc>
            </a:pPr>
            <a:r>
              <a:rPr lang="zh-CN" altLang="en-US" sz="2400" b="1" dirty="0">
                <a:solidFill>
                  <a:srgbClr val="F58BA1"/>
                </a:solidFill>
              </a:rPr>
              <a:t>问卷调查显示，弹幕语言模仿行为确实存在</a:t>
            </a:r>
            <a:endParaRPr lang="en-US" altLang="zh-CN" sz="2400" b="1" dirty="0">
              <a:solidFill>
                <a:srgbClr val="F58BA1"/>
              </a:solidFill>
            </a:endParaRPr>
          </a:p>
          <a:p>
            <a:pPr marL="342900" indent="-342900">
              <a:lnSpc>
                <a:spcPct val="150000"/>
              </a:lnSpc>
              <a:buFont typeface="Arial" panose="020B0604020202020204" pitchFamily="34" charset="0"/>
              <a:buChar char="•"/>
            </a:pPr>
            <a:r>
              <a:rPr lang="zh-CN" altLang="zh-CN" sz="2000" dirty="0"/>
              <a:t>对于我们给定的关于六学的弹幕选项，</a:t>
            </a:r>
            <a:r>
              <a:rPr lang="zh-CN" altLang="zh-CN" sz="2000" dirty="0">
                <a:solidFill>
                  <a:srgbClr val="F58BA1"/>
                </a:solidFill>
              </a:rPr>
              <a:t>将近</a:t>
            </a:r>
            <a:r>
              <a:rPr lang="en-US" altLang="zh-CN" sz="2000" dirty="0">
                <a:solidFill>
                  <a:srgbClr val="F58BA1"/>
                </a:solidFill>
              </a:rPr>
              <a:t>40%</a:t>
            </a:r>
            <a:r>
              <a:rPr lang="zh-CN" altLang="zh-CN" sz="2000" dirty="0">
                <a:solidFill>
                  <a:srgbClr val="F58BA1"/>
                </a:solidFill>
              </a:rPr>
              <a:t>的人</a:t>
            </a:r>
            <a:r>
              <a:rPr lang="zh-CN" altLang="zh-CN" sz="2000" dirty="0"/>
              <a:t>都会选择从中选取</a:t>
            </a:r>
            <a:r>
              <a:rPr lang="zh-CN" altLang="en-US" sz="2000" dirty="0"/>
              <a:t>其中一条或多条</a:t>
            </a:r>
            <a:r>
              <a:rPr lang="zh-CN" altLang="zh-CN" sz="2000" dirty="0"/>
              <a:t>发送</a:t>
            </a:r>
            <a:r>
              <a:rPr lang="zh-CN" altLang="en-US" sz="2000" dirty="0"/>
              <a:t>，即</a:t>
            </a:r>
            <a:r>
              <a:rPr lang="zh-CN" altLang="zh-CN" sz="2000" dirty="0">
                <a:solidFill>
                  <a:srgbClr val="F58BA1"/>
                </a:solidFill>
              </a:rPr>
              <a:t>弹幕模仿行为是</a:t>
            </a:r>
            <a:r>
              <a:rPr lang="zh-CN" altLang="en-US" sz="2000" dirty="0">
                <a:solidFill>
                  <a:srgbClr val="F58BA1"/>
                </a:solidFill>
              </a:rPr>
              <a:t>许多用户</a:t>
            </a:r>
            <a:r>
              <a:rPr lang="zh-CN" altLang="zh-CN" sz="2000" dirty="0">
                <a:solidFill>
                  <a:srgbClr val="F58BA1"/>
                </a:solidFill>
              </a:rPr>
              <a:t>接受的</a:t>
            </a:r>
            <a:r>
              <a:rPr lang="zh-CN" altLang="en-US" sz="2000" dirty="0">
                <a:solidFill>
                  <a:srgbClr val="F58BA1"/>
                </a:solidFill>
              </a:rPr>
              <a:t>。</a:t>
            </a:r>
            <a:endParaRPr lang="en-US" altLang="zh-CN" sz="2000" dirty="0">
              <a:solidFill>
                <a:srgbClr val="F58BA1"/>
              </a:solidFill>
            </a:endParaRPr>
          </a:p>
          <a:p>
            <a:pPr marL="342900" indent="-342900">
              <a:lnSpc>
                <a:spcPct val="150000"/>
              </a:lnSpc>
              <a:buFont typeface="Arial" panose="020B0604020202020204" pitchFamily="34" charset="0"/>
              <a:buChar char="•"/>
            </a:pPr>
            <a:r>
              <a:rPr lang="zh-CN" altLang="en-US" sz="2000" dirty="0"/>
              <a:t>近</a:t>
            </a:r>
            <a:r>
              <a:rPr lang="en-US" altLang="zh-CN" sz="2000" dirty="0"/>
              <a:t>40%</a:t>
            </a:r>
            <a:r>
              <a:rPr lang="zh-CN" altLang="en-US" sz="2000" dirty="0"/>
              <a:t>的受访者承认会</a:t>
            </a:r>
            <a:r>
              <a:rPr lang="zh-CN" altLang="en-US" sz="2000" dirty="0">
                <a:solidFill>
                  <a:srgbClr val="F58BA1"/>
                </a:solidFill>
              </a:rPr>
              <a:t>复制弹幕</a:t>
            </a:r>
            <a:r>
              <a:rPr lang="zh-CN" altLang="en-US" sz="2000" dirty="0"/>
              <a:t>或对别人的弹幕</a:t>
            </a:r>
            <a:r>
              <a:rPr lang="zh-CN" altLang="en-US" sz="2000" dirty="0">
                <a:solidFill>
                  <a:srgbClr val="F58BA1"/>
                </a:solidFill>
              </a:rPr>
              <a:t>进行二次创作</a:t>
            </a:r>
            <a:r>
              <a:rPr lang="en-US" altLang="zh-CN" sz="2000" dirty="0">
                <a:solidFill>
                  <a:srgbClr val="F58BA1"/>
                </a:solidFill>
              </a:rPr>
              <a:t>——</a:t>
            </a:r>
            <a:r>
              <a:rPr lang="zh-CN" altLang="en-US" sz="2000" dirty="0">
                <a:solidFill>
                  <a:srgbClr val="F58BA1"/>
                </a:solidFill>
              </a:rPr>
              <a:t>仿拟。</a:t>
            </a:r>
            <a:endParaRPr lang="zh-CN" altLang="zh-CN" sz="2000" dirty="0">
              <a:solidFill>
                <a:srgbClr val="F58BA1"/>
              </a:solidFill>
            </a:endParaRPr>
          </a:p>
        </p:txBody>
      </p:sp>
      <p:grpSp>
        <p:nvGrpSpPr>
          <p:cNvPr id="4" name="组合 3">
            <a:extLst>
              <a:ext uri="{FF2B5EF4-FFF2-40B4-BE49-F238E27FC236}">
                <a16:creationId xmlns:a16="http://schemas.microsoft.com/office/drawing/2014/main" id="{2E4CE10C-7B7F-4F9E-9BC9-046757F2F562}"/>
              </a:ext>
            </a:extLst>
          </p:cNvPr>
          <p:cNvGrpSpPr/>
          <p:nvPr/>
        </p:nvGrpSpPr>
        <p:grpSpPr>
          <a:xfrm>
            <a:off x="6649340" y="3126061"/>
            <a:ext cx="4572000" cy="3419182"/>
            <a:chOff x="3910142" y="3013052"/>
            <a:chExt cx="4572000" cy="2888763"/>
          </a:xfrm>
        </p:grpSpPr>
        <p:graphicFrame>
          <p:nvGraphicFramePr>
            <p:cNvPr id="37" name="图表 36">
              <a:extLst>
                <a:ext uri="{FF2B5EF4-FFF2-40B4-BE49-F238E27FC236}">
                  <a16:creationId xmlns:a16="http://schemas.microsoft.com/office/drawing/2014/main" id="{8088A38B-DC19-4456-8FF2-9B2B7AE18C0D}"/>
                </a:ext>
              </a:extLst>
            </p:cNvPr>
            <p:cNvGraphicFramePr>
              <a:graphicFrameLocks/>
            </p:cNvGraphicFramePr>
            <p:nvPr>
              <p:extLst>
                <p:ext uri="{D42A27DB-BD31-4B8C-83A1-F6EECF244321}">
                  <p14:modId xmlns:p14="http://schemas.microsoft.com/office/powerpoint/2010/main" val="3227531702"/>
                </p:ext>
              </p:extLst>
            </p:nvPr>
          </p:nvGraphicFramePr>
          <p:xfrm>
            <a:off x="3910142" y="3013052"/>
            <a:ext cx="4572000" cy="2888763"/>
          </p:xfrm>
          <a:graphic>
            <a:graphicData uri="http://schemas.openxmlformats.org/drawingml/2006/chart">
              <c:chart xmlns:c="http://schemas.openxmlformats.org/drawingml/2006/chart" xmlns:r="http://schemas.openxmlformats.org/officeDocument/2006/relationships" r:id="rId3"/>
            </a:graphicData>
          </a:graphic>
        </p:graphicFrame>
        <p:sp>
          <p:nvSpPr>
            <p:cNvPr id="40" name="矩形: 圆角 39">
              <a:extLst>
                <a:ext uri="{FF2B5EF4-FFF2-40B4-BE49-F238E27FC236}">
                  <a16:creationId xmlns:a16="http://schemas.microsoft.com/office/drawing/2014/main" id="{17291258-6A7E-44BC-9CAC-75D73C335A07}"/>
                </a:ext>
              </a:extLst>
            </p:cNvPr>
            <p:cNvSpPr/>
            <p:nvPr/>
          </p:nvSpPr>
          <p:spPr>
            <a:xfrm>
              <a:off x="5237901" y="3798463"/>
              <a:ext cx="692999" cy="1357738"/>
            </a:xfrm>
            <a:prstGeom prst="roundRect">
              <a:avLst/>
            </a:prstGeom>
            <a:noFill/>
            <a:ln w="28575">
              <a:solidFill>
                <a:srgbClr val="F58BA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圆角 40">
              <a:extLst>
                <a:ext uri="{FF2B5EF4-FFF2-40B4-BE49-F238E27FC236}">
                  <a16:creationId xmlns:a16="http://schemas.microsoft.com/office/drawing/2014/main" id="{4F137089-7587-4337-82CA-4A56B4C066D5}"/>
                </a:ext>
              </a:extLst>
            </p:cNvPr>
            <p:cNvSpPr/>
            <p:nvPr/>
          </p:nvSpPr>
          <p:spPr>
            <a:xfrm>
              <a:off x="6783049" y="3820046"/>
              <a:ext cx="692999" cy="1357738"/>
            </a:xfrm>
            <a:prstGeom prst="roundRect">
              <a:avLst/>
            </a:prstGeom>
            <a:noFill/>
            <a:ln w="28575">
              <a:solidFill>
                <a:srgbClr val="F58BA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aphicFrame>
        <p:nvGraphicFramePr>
          <p:cNvPr id="42" name="图表 41">
            <a:extLst>
              <a:ext uri="{FF2B5EF4-FFF2-40B4-BE49-F238E27FC236}">
                <a16:creationId xmlns:a16="http://schemas.microsoft.com/office/drawing/2014/main" id="{BFB8488D-9578-4EB8-8401-21A2AB29F321}"/>
              </a:ext>
            </a:extLst>
          </p:cNvPr>
          <p:cNvGraphicFramePr>
            <a:graphicFrameLocks/>
          </p:cNvGraphicFramePr>
          <p:nvPr>
            <p:extLst>
              <p:ext uri="{D42A27DB-BD31-4B8C-83A1-F6EECF244321}">
                <p14:modId xmlns:p14="http://schemas.microsoft.com/office/powerpoint/2010/main" val="2672241055"/>
              </p:ext>
            </p:extLst>
          </p:nvPr>
        </p:nvGraphicFramePr>
        <p:xfrm>
          <a:off x="515938" y="3137108"/>
          <a:ext cx="5026723" cy="3106541"/>
        </p:xfrm>
        <a:graphic>
          <a:graphicData uri="http://schemas.openxmlformats.org/drawingml/2006/chart">
            <c:chart xmlns:c="http://schemas.openxmlformats.org/drawingml/2006/chart" xmlns:r="http://schemas.openxmlformats.org/officeDocument/2006/relationships" r:id="rId4"/>
          </a:graphicData>
        </a:graphic>
      </p:graphicFrame>
      <p:sp>
        <p:nvSpPr>
          <p:cNvPr id="43" name="矩形 42">
            <a:extLst>
              <a:ext uri="{FF2B5EF4-FFF2-40B4-BE49-F238E27FC236}">
                <a16:creationId xmlns:a16="http://schemas.microsoft.com/office/drawing/2014/main" id="{D97FDA7A-019B-44DE-BE25-7FBDE9866188}"/>
              </a:ext>
            </a:extLst>
          </p:cNvPr>
          <p:cNvSpPr/>
          <p:nvPr/>
        </p:nvSpPr>
        <p:spPr>
          <a:xfrm>
            <a:off x="1238931" y="437235"/>
            <a:ext cx="9417963" cy="646331"/>
          </a:xfrm>
          <a:prstGeom prst="rect">
            <a:avLst/>
          </a:prstGeom>
        </p:spPr>
        <p:txBody>
          <a:bodyPr wrap="none">
            <a:spAutoFit/>
          </a:bodyPr>
          <a:lstStyle/>
          <a:p>
            <a:r>
              <a:rPr lang="zh-CN" altLang="en-US" sz="3600" b="1" dirty="0">
                <a:solidFill>
                  <a:srgbClr val="24ADE7"/>
                </a:solidFill>
              </a:rPr>
              <a:t>问卷调查结果：弹幕语言模仿行为是否存在？</a:t>
            </a:r>
          </a:p>
        </p:txBody>
      </p:sp>
      <p:grpSp>
        <p:nvGrpSpPr>
          <p:cNvPr id="44" name="组合 43">
            <a:extLst>
              <a:ext uri="{FF2B5EF4-FFF2-40B4-BE49-F238E27FC236}">
                <a16:creationId xmlns:a16="http://schemas.microsoft.com/office/drawing/2014/main" id="{5F7E4C94-0648-4FAF-AE92-CE6B01997CEC}"/>
              </a:ext>
            </a:extLst>
          </p:cNvPr>
          <p:cNvGrpSpPr>
            <a:grpSpLocks noChangeAspect="1"/>
          </p:cNvGrpSpPr>
          <p:nvPr/>
        </p:nvGrpSpPr>
        <p:grpSpPr>
          <a:xfrm rot="1202316">
            <a:off x="508064" y="392124"/>
            <a:ext cx="624859" cy="662044"/>
            <a:chOff x="3282968" y="1537624"/>
            <a:chExt cx="3236238" cy="3428823"/>
          </a:xfrm>
          <a:solidFill>
            <a:srgbClr val="24ADE7"/>
          </a:solidFill>
        </p:grpSpPr>
        <p:sp>
          <p:nvSpPr>
            <p:cNvPr id="45" name="任意多边形: 形状 44">
              <a:extLst>
                <a:ext uri="{FF2B5EF4-FFF2-40B4-BE49-F238E27FC236}">
                  <a16:creationId xmlns:a16="http://schemas.microsoft.com/office/drawing/2014/main" id="{734FAF4E-69FF-422E-B97C-CE360A7F344D}"/>
                </a:ext>
              </a:extLst>
            </p:cNvPr>
            <p:cNvSpPr/>
            <p:nvPr/>
          </p:nvSpPr>
          <p:spPr>
            <a:xfrm rot="20390578">
              <a:off x="3282968" y="2192361"/>
              <a:ext cx="3236238" cy="2393027"/>
            </a:xfrm>
            <a:custGeom>
              <a:avLst/>
              <a:gdLst>
                <a:gd name="connsiteX0" fmla="*/ 2762205 w 3236238"/>
                <a:gd name="connsiteY0" fmla="*/ 314424 h 2411827"/>
                <a:gd name="connsiteX1" fmla="*/ 2698575 w 3236238"/>
                <a:gd name="connsiteY1" fmla="*/ 301578 h 2411827"/>
                <a:gd name="connsiteX2" fmla="*/ 537666 w 3236238"/>
                <a:gd name="connsiteY2" fmla="*/ 301578 h 2411827"/>
                <a:gd name="connsiteX3" fmla="*/ 374198 w 3236238"/>
                <a:gd name="connsiteY3" fmla="*/ 465046 h 2411827"/>
                <a:gd name="connsiteX4" fmla="*/ 374197 w 3236238"/>
                <a:gd name="connsiteY4" fmla="*/ 1946779 h 2411827"/>
                <a:gd name="connsiteX5" fmla="*/ 537665 w 3236238"/>
                <a:gd name="connsiteY5" fmla="*/ 2110248 h 2411827"/>
                <a:gd name="connsiteX6" fmla="*/ 2698576 w 3236238"/>
                <a:gd name="connsiteY6" fmla="*/ 2110248 h 2411827"/>
                <a:gd name="connsiteX7" fmla="*/ 2862044 w 3236238"/>
                <a:gd name="connsiteY7" fmla="*/ 1946780 h 2411827"/>
                <a:gd name="connsiteX8" fmla="*/ 2862043 w 3236238"/>
                <a:gd name="connsiteY8" fmla="*/ 465045 h 2411827"/>
                <a:gd name="connsiteX9" fmla="*/ 2762205 w 3236238"/>
                <a:gd name="connsiteY9" fmla="*/ 314424 h 2411827"/>
                <a:gd name="connsiteX10" fmla="*/ 2909652 w 3236238"/>
                <a:gd name="connsiteY10" fmla="*/ 42021 h 2411827"/>
                <a:gd name="connsiteX11" fmla="*/ 3236238 w 3236238"/>
                <a:gd name="connsiteY11" fmla="*/ 534726 h 2411827"/>
                <a:gd name="connsiteX12" fmla="*/ 3236238 w 3236238"/>
                <a:gd name="connsiteY12" fmla="*/ 1877101 h 2411827"/>
                <a:gd name="connsiteX13" fmla="*/ 2701512 w 3236238"/>
                <a:gd name="connsiteY13" fmla="*/ 2411827 h 2411827"/>
                <a:gd name="connsiteX14" fmla="*/ 534726 w 3236238"/>
                <a:gd name="connsiteY14" fmla="*/ 2411827 h 2411827"/>
                <a:gd name="connsiteX15" fmla="*/ 0 w 3236238"/>
                <a:gd name="connsiteY15" fmla="*/ 1877101 h 2411827"/>
                <a:gd name="connsiteX16" fmla="*/ 0 w 3236238"/>
                <a:gd name="connsiteY16" fmla="*/ 534726 h 2411827"/>
                <a:gd name="connsiteX17" fmla="*/ 534726 w 3236238"/>
                <a:gd name="connsiteY17" fmla="*/ 0 h 2411827"/>
                <a:gd name="connsiteX18" fmla="*/ 2701512 w 3236238"/>
                <a:gd name="connsiteY18" fmla="*/ 0 h 2411827"/>
                <a:gd name="connsiteX19" fmla="*/ 2909652 w 3236238"/>
                <a:gd name="connsiteY19" fmla="*/ 42021 h 2411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236238" h="2411827">
                  <a:moveTo>
                    <a:pt x="2762205" y="314424"/>
                  </a:moveTo>
                  <a:cubicBezTo>
                    <a:pt x="2742648" y="306152"/>
                    <a:pt x="2721146" y="301578"/>
                    <a:pt x="2698575" y="301578"/>
                  </a:cubicBezTo>
                  <a:lnTo>
                    <a:pt x="537666" y="301578"/>
                  </a:lnTo>
                  <a:cubicBezTo>
                    <a:pt x="447384" y="301578"/>
                    <a:pt x="374197" y="374764"/>
                    <a:pt x="374198" y="465046"/>
                  </a:cubicBezTo>
                  <a:lnTo>
                    <a:pt x="374197" y="1946779"/>
                  </a:lnTo>
                  <a:cubicBezTo>
                    <a:pt x="374198" y="2037061"/>
                    <a:pt x="447384" y="2110247"/>
                    <a:pt x="537665" y="2110248"/>
                  </a:cubicBezTo>
                  <a:lnTo>
                    <a:pt x="2698576" y="2110248"/>
                  </a:lnTo>
                  <a:cubicBezTo>
                    <a:pt x="2788856" y="2110247"/>
                    <a:pt x="2862044" y="2037061"/>
                    <a:pt x="2862044" y="1946780"/>
                  </a:cubicBezTo>
                  <a:lnTo>
                    <a:pt x="2862043" y="465045"/>
                  </a:lnTo>
                  <a:cubicBezTo>
                    <a:pt x="2862043" y="397335"/>
                    <a:pt x="2820876" y="339239"/>
                    <a:pt x="2762205" y="314424"/>
                  </a:cubicBezTo>
                  <a:close/>
                  <a:moveTo>
                    <a:pt x="2909652" y="42021"/>
                  </a:moveTo>
                  <a:cubicBezTo>
                    <a:pt x="3101573" y="123197"/>
                    <a:pt x="3236238" y="313235"/>
                    <a:pt x="3236238" y="534726"/>
                  </a:cubicBezTo>
                  <a:lnTo>
                    <a:pt x="3236238" y="1877101"/>
                  </a:lnTo>
                  <a:cubicBezTo>
                    <a:pt x="3236238" y="2172422"/>
                    <a:pt x="2996833" y="2411827"/>
                    <a:pt x="2701512" y="2411827"/>
                  </a:cubicBezTo>
                  <a:lnTo>
                    <a:pt x="534726" y="2411827"/>
                  </a:lnTo>
                  <a:cubicBezTo>
                    <a:pt x="239405" y="2411827"/>
                    <a:pt x="0" y="2172422"/>
                    <a:pt x="0" y="1877101"/>
                  </a:cubicBezTo>
                  <a:lnTo>
                    <a:pt x="0" y="534726"/>
                  </a:lnTo>
                  <a:cubicBezTo>
                    <a:pt x="0" y="239405"/>
                    <a:pt x="239405" y="0"/>
                    <a:pt x="534726" y="0"/>
                  </a:cubicBezTo>
                  <a:lnTo>
                    <a:pt x="2701512" y="0"/>
                  </a:lnTo>
                  <a:cubicBezTo>
                    <a:pt x="2775342" y="0"/>
                    <a:pt x="2845678" y="14963"/>
                    <a:pt x="2909652" y="420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6" name="矩形 45">
              <a:extLst>
                <a:ext uri="{FF2B5EF4-FFF2-40B4-BE49-F238E27FC236}">
                  <a16:creationId xmlns:a16="http://schemas.microsoft.com/office/drawing/2014/main" id="{4C4527E2-5624-4610-8A37-CAB8F8870131}"/>
                </a:ext>
              </a:extLst>
            </p:cNvPr>
            <p:cNvSpPr/>
            <p:nvPr/>
          </p:nvSpPr>
          <p:spPr>
            <a:xfrm rot="19745638" flipV="1">
              <a:off x="3848622" y="3249987"/>
              <a:ext cx="703385" cy="26728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a:extLst>
                <a:ext uri="{FF2B5EF4-FFF2-40B4-BE49-F238E27FC236}">
                  <a16:creationId xmlns:a16="http://schemas.microsoft.com/office/drawing/2014/main" id="{668BA012-DF19-4F76-BE14-456F8511F4D3}"/>
                </a:ext>
              </a:extLst>
            </p:cNvPr>
            <p:cNvSpPr/>
            <p:nvPr/>
          </p:nvSpPr>
          <p:spPr>
            <a:xfrm rot="20984414" flipV="1">
              <a:off x="5102837" y="2780784"/>
              <a:ext cx="703385" cy="26728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8" name="组合 47">
              <a:extLst>
                <a:ext uri="{FF2B5EF4-FFF2-40B4-BE49-F238E27FC236}">
                  <a16:creationId xmlns:a16="http://schemas.microsoft.com/office/drawing/2014/main" id="{A68B62BC-0163-45D8-AA87-D7FDB85377F3}"/>
                </a:ext>
              </a:extLst>
            </p:cNvPr>
            <p:cNvGrpSpPr/>
            <p:nvPr/>
          </p:nvGrpSpPr>
          <p:grpSpPr>
            <a:xfrm>
              <a:off x="4636294" y="3420252"/>
              <a:ext cx="766910" cy="556883"/>
              <a:chOff x="4636294" y="3420252"/>
              <a:chExt cx="766910" cy="556883"/>
            </a:xfrm>
            <a:grpFill/>
          </p:grpSpPr>
          <p:grpSp>
            <p:nvGrpSpPr>
              <p:cNvPr id="57" name="组合 56">
                <a:extLst>
                  <a:ext uri="{FF2B5EF4-FFF2-40B4-BE49-F238E27FC236}">
                    <a16:creationId xmlns:a16="http://schemas.microsoft.com/office/drawing/2014/main" id="{38163C55-958E-473C-81D1-684467AB08DC}"/>
                  </a:ext>
                </a:extLst>
              </p:cNvPr>
              <p:cNvGrpSpPr/>
              <p:nvPr/>
            </p:nvGrpSpPr>
            <p:grpSpPr>
              <a:xfrm>
                <a:off x="4636294" y="3593307"/>
                <a:ext cx="466517" cy="383828"/>
                <a:chOff x="4638675" y="3595688"/>
                <a:chExt cx="466517" cy="383828"/>
              </a:xfrm>
              <a:grpFill/>
            </p:grpSpPr>
            <p:sp>
              <p:nvSpPr>
                <p:cNvPr id="62" name="任意多边形: 形状 61">
                  <a:extLst>
                    <a:ext uri="{FF2B5EF4-FFF2-40B4-BE49-F238E27FC236}">
                      <a16:creationId xmlns:a16="http://schemas.microsoft.com/office/drawing/2014/main" id="{77438055-B53D-4CC4-BFCD-2E0680669037}"/>
                    </a:ext>
                  </a:extLst>
                </p:cNvPr>
                <p:cNvSpPr/>
                <p:nvPr/>
              </p:nvSpPr>
              <p:spPr>
                <a:xfrm>
                  <a:off x="4638675" y="3595688"/>
                  <a:ext cx="466517" cy="383828"/>
                </a:xfrm>
                <a:custGeom>
                  <a:avLst/>
                  <a:gdLst>
                    <a:gd name="connsiteX0" fmla="*/ 0 w 461762"/>
                    <a:gd name="connsiteY0" fmla="*/ 307181 h 383828"/>
                    <a:gd name="connsiteX1" fmla="*/ 176213 w 461762"/>
                    <a:gd name="connsiteY1" fmla="*/ 381000 h 383828"/>
                    <a:gd name="connsiteX2" fmla="*/ 319088 w 461762"/>
                    <a:gd name="connsiteY2" fmla="*/ 359568 h 383828"/>
                    <a:gd name="connsiteX3" fmla="*/ 402431 w 461762"/>
                    <a:gd name="connsiteY3" fmla="*/ 276225 h 383828"/>
                    <a:gd name="connsiteX4" fmla="*/ 433388 w 461762"/>
                    <a:gd name="connsiteY4" fmla="*/ 221456 h 383828"/>
                    <a:gd name="connsiteX5" fmla="*/ 459581 w 461762"/>
                    <a:gd name="connsiteY5" fmla="*/ 150018 h 383828"/>
                    <a:gd name="connsiteX6" fmla="*/ 373856 w 461762"/>
                    <a:gd name="connsiteY6" fmla="*/ 45243 h 383828"/>
                    <a:gd name="connsiteX7" fmla="*/ 352425 w 461762"/>
                    <a:gd name="connsiteY7" fmla="*/ 0 h 383828"/>
                    <a:gd name="connsiteX8" fmla="*/ 352425 w 461762"/>
                    <a:gd name="connsiteY8" fmla="*/ 0 h 383828"/>
                    <a:gd name="connsiteX9" fmla="*/ 330994 w 461762"/>
                    <a:gd name="connsiteY9" fmla="*/ 123825 h 383828"/>
                    <a:gd name="connsiteX10" fmla="*/ 266700 w 461762"/>
                    <a:gd name="connsiteY10" fmla="*/ 221456 h 383828"/>
                    <a:gd name="connsiteX11" fmla="*/ 152400 w 461762"/>
                    <a:gd name="connsiteY11" fmla="*/ 230981 h 383828"/>
                    <a:gd name="connsiteX12" fmla="*/ 78581 w 461762"/>
                    <a:gd name="connsiteY12" fmla="*/ 188118 h 383828"/>
                    <a:gd name="connsiteX0-1" fmla="*/ 0 w 466517"/>
                    <a:gd name="connsiteY0-2" fmla="*/ 307181 h 383828"/>
                    <a:gd name="connsiteX1-3" fmla="*/ 176213 w 466517"/>
                    <a:gd name="connsiteY1-4" fmla="*/ 381000 h 383828"/>
                    <a:gd name="connsiteX2-5" fmla="*/ 319088 w 466517"/>
                    <a:gd name="connsiteY2-6" fmla="*/ 359568 h 383828"/>
                    <a:gd name="connsiteX3-7" fmla="*/ 402431 w 466517"/>
                    <a:gd name="connsiteY3-8" fmla="*/ 276225 h 383828"/>
                    <a:gd name="connsiteX4-9" fmla="*/ 454819 w 466517"/>
                    <a:gd name="connsiteY4-10" fmla="*/ 169069 h 383828"/>
                    <a:gd name="connsiteX5-11" fmla="*/ 459581 w 466517"/>
                    <a:gd name="connsiteY5-12" fmla="*/ 150018 h 383828"/>
                    <a:gd name="connsiteX6-13" fmla="*/ 373856 w 466517"/>
                    <a:gd name="connsiteY6-14" fmla="*/ 45243 h 383828"/>
                    <a:gd name="connsiteX7-15" fmla="*/ 352425 w 466517"/>
                    <a:gd name="connsiteY7-16" fmla="*/ 0 h 383828"/>
                    <a:gd name="connsiteX8-17" fmla="*/ 352425 w 466517"/>
                    <a:gd name="connsiteY8-18" fmla="*/ 0 h 383828"/>
                    <a:gd name="connsiteX9-19" fmla="*/ 330994 w 466517"/>
                    <a:gd name="connsiteY9-20" fmla="*/ 123825 h 383828"/>
                    <a:gd name="connsiteX10-21" fmla="*/ 266700 w 466517"/>
                    <a:gd name="connsiteY10-22" fmla="*/ 221456 h 383828"/>
                    <a:gd name="connsiteX11-23" fmla="*/ 152400 w 466517"/>
                    <a:gd name="connsiteY11-24" fmla="*/ 230981 h 383828"/>
                    <a:gd name="connsiteX12-25" fmla="*/ 78581 w 466517"/>
                    <a:gd name="connsiteY12-26" fmla="*/ 188118 h 383828"/>
                    <a:gd name="connsiteX0-27" fmla="*/ 0 w 466517"/>
                    <a:gd name="connsiteY0-28" fmla="*/ 307181 h 383828"/>
                    <a:gd name="connsiteX1-29" fmla="*/ 176213 w 466517"/>
                    <a:gd name="connsiteY1-30" fmla="*/ 381000 h 383828"/>
                    <a:gd name="connsiteX2-31" fmla="*/ 319088 w 466517"/>
                    <a:gd name="connsiteY2-32" fmla="*/ 359568 h 383828"/>
                    <a:gd name="connsiteX3-33" fmla="*/ 402431 w 466517"/>
                    <a:gd name="connsiteY3-34" fmla="*/ 276225 h 383828"/>
                    <a:gd name="connsiteX4-35" fmla="*/ 454819 w 466517"/>
                    <a:gd name="connsiteY4-36" fmla="*/ 169069 h 383828"/>
                    <a:gd name="connsiteX5-37" fmla="*/ 459581 w 466517"/>
                    <a:gd name="connsiteY5-38" fmla="*/ 150018 h 383828"/>
                    <a:gd name="connsiteX6-39" fmla="*/ 373856 w 466517"/>
                    <a:gd name="connsiteY6-40" fmla="*/ 45243 h 383828"/>
                    <a:gd name="connsiteX7-41" fmla="*/ 352425 w 466517"/>
                    <a:gd name="connsiteY7-42" fmla="*/ 0 h 383828"/>
                    <a:gd name="connsiteX8-43" fmla="*/ 352425 w 466517"/>
                    <a:gd name="connsiteY8-44" fmla="*/ 0 h 383828"/>
                    <a:gd name="connsiteX9-45" fmla="*/ 330994 w 466517"/>
                    <a:gd name="connsiteY9-46" fmla="*/ 123825 h 383828"/>
                    <a:gd name="connsiteX10-47" fmla="*/ 266700 w 466517"/>
                    <a:gd name="connsiteY10-48" fmla="*/ 221456 h 383828"/>
                    <a:gd name="connsiteX11-49" fmla="*/ 152400 w 466517"/>
                    <a:gd name="connsiteY11-50" fmla="*/ 230981 h 383828"/>
                    <a:gd name="connsiteX12-51" fmla="*/ 83344 w 466517"/>
                    <a:gd name="connsiteY12-52" fmla="*/ 204787 h 383828"/>
                    <a:gd name="connsiteX0-53" fmla="*/ 0 w 466517"/>
                    <a:gd name="connsiteY0-54" fmla="*/ 307181 h 383828"/>
                    <a:gd name="connsiteX1-55" fmla="*/ 176213 w 466517"/>
                    <a:gd name="connsiteY1-56" fmla="*/ 381000 h 383828"/>
                    <a:gd name="connsiteX2-57" fmla="*/ 319088 w 466517"/>
                    <a:gd name="connsiteY2-58" fmla="*/ 359568 h 383828"/>
                    <a:gd name="connsiteX3-59" fmla="*/ 402431 w 466517"/>
                    <a:gd name="connsiteY3-60" fmla="*/ 276225 h 383828"/>
                    <a:gd name="connsiteX4-61" fmla="*/ 454819 w 466517"/>
                    <a:gd name="connsiteY4-62" fmla="*/ 169069 h 383828"/>
                    <a:gd name="connsiteX5-63" fmla="*/ 459581 w 466517"/>
                    <a:gd name="connsiteY5-64" fmla="*/ 150018 h 383828"/>
                    <a:gd name="connsiteX6-65" fmla="*/ 373856 w 466517"/>
                    <a:gd name="connsiteY6-66" fmla="*/ 45243 h 383828"/>
                    <a:gd name="connsiteX7-67" fmla="*/ 352425 w 466517"/>
                    <a:gd name="connsiteY7-68" fmla="*/ 0 h 383828"/>
                    <a:gd name="connsiteX8-69" fmla="*/ 352425 w 466517"/>
                    <a:gd name="connsiteY8-70" fmla="*/ 0 h 383828"/>
                    <a:gd name="connsiteX9-71" fmla="*/ 330994 w 466517"/>
                    <a:gd name="connsiteY9-72" fmla="*/ 123825 h 383828"/>
                    <a:gd name="connsiteX10-73" fmla="*/ 266700 w 466517"/>
                    <a:gd name="connsiteY10-74" fmla="*/ 221456 h 383828"/>
                    <a:gd name="connsiteX11-75" fmla="*/ 152400 w 466517"/>
                    <a:gd name="connsiteY11-76" fmla="*/ 230981 h 383828"/>
                    <a:gd name="connsiteX12-77" fmla="*/ 71438 w 466517"/>
                    <a:gd name="connsiteY12-78" fmla="*/ 197643 h 38382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Lst>
                  <a:rect l="l" t="t" r="r" b="b"/>
                  <a:pathLst>
                    <a:path w="466517" h="383828">
                      <a:moveTo>
                        <a:pt x="0" y="307181"/>
                      </a:moveTo>
                      <a:cubicBezTo>
                        <a:pt x="61516" y="339725"/>
                        <a:pt x="123032" y="372269"/>
                        <a:pt x="176213" y="381000"/>
                      </a:cubicBezTo>
                      <a:cubicBezTo>
                        <a:pt x="229394" y="389731"/>
                        <a:pt x="281385" y="377030"/>
                        <a:pt x="319088" y="359568"/>
                      </a:cubicBezTo>
                      <a:cubicBezTo>
                        <a:pt x="356791" y="342106"/>
                        <a:pt x="379809" y="307975"/>
                        <a:pt x="402431" y="276225"/>
                      </a:cubicBezTo>
                      <a:cubicBezTo>
                        <a:pt x="425053" y="244475"/>
                        <a:pt x="445294" y="190103"/>
                        <a:pt x="454819" y="169069"/>
                      </a:cubicBezTo>
                      <a:cubicBezTo>
                        <a:pt x="464344" y="148035"/>
                        <a:pt x="473075" y="170656"/>
                        <a:pt x="459581" y="150018"/>
                      </a:cubicBezTo>
                      <a:cubicBezTo>
                        <a:pt x="446087" y="129380"/>
                        <a:pt x="391715" y="70246"/>
                        <a:pt x="373856" y="45243"/>
                      </a:cubicBezTo>
                      <a:cubicBezTo>
                        <a:pt x="355997" y="20240"/>
                        <a:pt x="352425" y="0"/>
                        <a:pt x="352425" y="0"/>
                      </a:cubicBezTo>
                      <a:lnTo>
                        <a:pt x="352425" y="0"/>
                      </a:lnTo>
                      <a:cubicBezTo>
                        <a:pt x="348853" y="20637"/>
                        <a:pt x="345281" y="86916"/>
                        <a:pt x="330994" y="123825"/>
                      </a:cubicBezTo>
                      <a:cubicBezTo>
                        <a:pt x="316707" y="160734"/>
                        <a:pt x="296466" y="203597"/>
                        <a:pt x="266700" y="221456"/>
                      </a:cubicBezTo>
                      <a:cubicBezTo>
                        <a:pt x="236934" y="239315"/>
                        <a:pt x="184944" y="234950"/>
                        <a:pt x="152400" y="230981"/>
                      </a:cubicBezTo>
                      <a:cubicBezTo>
                        <a:pt x="119856" y="227012"/>
                        <a:pt x="65088" y="187721"/>
                        <a:pt x="71438" y="197643"/>
                      </a:cubicBezTo>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3" name="直接连接符 62">
                  <a:extLst>
                    <a:ext uri="{FF2B5EF4-FFF2-40B4-BE49-F238E27FC236}">
                      <a16:creationId xmlns:a16="http://schemas.microsoft.com/office/drawing/2014/main" id="{50146FFC-092F-4B58-BEF7-3D9C57304FA5}"/>
                    </a:ext>
                  </a:extLst>
                </p:cNvPr>
                <p:cNvCxnSpPr>
                  <a:stCxn id="62" idx="0"/>
                  <a:endCxn id="62" idx="12"/>
                </p:cNvCxnSpPr>
                <p:nvPr/>
              </p:nvCxnSpPr>
              <p:spPr>
                <a:xfrm flipV="1">
                  <a:off x="4638675" y="3793331"/>
                  <a:ext cx="71438" cy="109538"/>
                </a:xfrm>
                <a:prstGeom prst="line">
                  <a:avLst/>
                </a:prstGeom>
                <a:grpFill/>
                <a:ln>
                  <a:noFill/>
                </a:ln>
              </p:spPr>
              <p:style>
                <a:lnRef idx="1">
                  <a:schemeClr val="accent1"/>
                </a:lnRef>
                <a:fillRef idx="0">
                  <a:schemeClr val="accent1"/>
                </a:fillRef>
                <a:effectRef idx="0">
                  <a:schemeClr val="accent1"/>
                </a:effectRef>
                <a:fontRef idx="minor">
                  <a:schemeClr val="tx1"/>
                </a:fontRef>
              </p:style>
            </p:cxnSp>
          </p:grpSp>
          <p:grpSp>
            <p:nvGrpSpPr>
              <p:cNvPr id="58" name="组合 57">
                <a:extLst>
                  <a:ext uri="{FF2B5EF4-FFF2-40B4-BE49-F238E27FC236}">
                    <a16:creationId xmlns:a16="http://schemas.microsoft.com/office/drawing/2014/main" id="{171F7906-C609-4501-A83B-3B493F180282}"/>
                  </a:ext>
                </a:extLst>
              </p:cNvPr>
              <p:cNvGrpSpPr/>
              <p:nvPr/>
            </p:nvGrpSpPr>
            <p:grpSpPr>
              <a:xfrm rot="18847698" flipH="1">
                <a:off x="4977290" y="3462338"/>
                <a:ext cx="468000" cy="383828"/>
                <a:chOff x="4638675" y="3595688"/>
                <a:chExt cx="466517" cy="383828"/>
              </a:xfrm>
              <a:grpFill/>
            </p:grpSpPr>
            <p:sp>
              <p:nvSpPr>
                <p:cNvPr id="60" name="任意多边形: 形状 59">
                  <a:extLst>
                    <a:ext uri="{FF2B5EF4-FFF2-40B4-BE49-F238E27FC236}">
                      <a16:creationId xmlns:a16="http://schemas.microsoft.com/office/drawing/2014/main" id="{79AD09DC-62C9-4C32-BB4D-1D20DF806EC2}"/>
                    </a:ext>
                  </a:extLst>
                </p:cNvPr>
                <p:cNvSpPr/>
                <p:nvPr/>
              </p:nvSpPr>
              <p:spPr>
                <a:xfrm>
                  <a:off x="4638675" y="3595688"/>
                  <a:ext cx="466517" cy="383828"/>
                </a:xfrm>
                <a:custGeom>
                  <a:avLst/>
                  <a:gdLst>
                    <a:gd name="connsiteX0" fmla="*/ 0 w 461762"/>
                    <a:gd name="connsiteY0" fmla="*/ 307181 h 383828"/>
                    <a:gd name="connsiteX1" fmla="*/ 176213 w 461762"/>
                    <a:gd name="connsiteY1" fmla="*/ 381000 h 383828"/>
                    <a:gd name="connsiteX2" fmla="*/ 319088 w 461762"/>
                    <a:gd name="connsiteY2" fmla="*/ 359568 h 383828"/>
                    <a:gd name="connsiteX3" fmla="*/ 402431 w 461762"/>
                    <a:gd name="connsiteY3" fmla="*/ 276225 h 383828"/>
                    <a:gd name="connsiteX4" fmla="*/ 433388 w 461762"/>
                    <a:gd name="connsiteY4" fmla="*/ 221456 h 383828"/>
                    <a:gd name="connsiteX5" fmla="*/ 459581 w 461762"/>
                    <a:gd name="connsiteY5" fmla="*/ 150018 h 383828"/>
                    <a:gd name="connsiteX6" fmla="*/ 373856 w 461762"/>
                    <a:gd name="connsiteY6" fmla="*/ 45243 h 383828"/>
                    <a:gd name="connsiteX7" fmla="*/ 352425 w 461762"/>
                    <a:gd name="connsiteY7" fmla="*/ 0 h 383828"/>
                    <a:gd name="connsiteX8" fmla="*/ 352425 w 461762"/>
                    <a:gd name="connsiteY8" fmla="*/ 0 h 383828"/>
                    <a:gd name="connsiteX9" fmla="*/ 330994 w 461762"/>
                    <a:gd name="connsiteY9" fmla="*/ 123825 h 383828"/>
                    <a:gd name="connsiteX10" fmla="*/ 266700 w 461762"/>
                    <a:gd name="connsiteY10" fmla="*/ 221456 h 383828"/>
                    <a:gd name="connsiteX11" fmla="*/ 152400 w 461762"/>
                    <a:gd name="connsiteY11" fmla="*/ 230981 h 383828"/>
                    <a:gd name="connsiteX12" fmla="*/ 78581 w 461762"/>
                    <a:gd name="connsiteY12" fmla="*/ 188118 h 383828"/>
                    <a:gd name="connsiteX0-1" fmla="*/ 0 w 466517"/>
                    <a:gd name="connsiteY0-2" fmla="*/ 307181 h 383828"/>
                    <a:gd name="connsiteX1-3" fmla="*/ 176213 w 466517"/>
                    <a:gd name="connsiteY1-4" fmla="*/ 381000 h 383828"/>
                    <a:gd name="connsiteX2-5" fmla="*/ 319088 w 466517"/>
                    <a:gd name="connsiteY2-6" fmla="*/ 359568 h 383828"/>
                    <a:gd name="connsiteX3-7" fmla="*/ 402431 w 466517"/>
                    <a:gd name="connsiteY3-8" fmla="*/ 276225 h 383828"/>
                    <a:gd name="connsiteX4-9" fmla="*/ 454819 w 466517"/>
                    <a:gd name="connsiteY4-10" fmla="*/ 169069 h 383828"/>
                    <a:gd name="connsiteX5-11" fmla="*/ 459581 w 466517"/>
                    <a:gd name="connsiteY5-12" fmla="*/ 150018 h 383828"/>
                    <a:gd name="connsiteX6-13" fmla="*/ 373856 w 466517"/>
                    <a:gd name="connsiteY6-14" fmla="*/ 45243 h 383828"/>
                    <a:gd name="connsiteX7-15" fmla="*/ 352425 w 466517"/>
                    <a:gd name="connsiteY7-16" fmla="*/ 0 h 383828"/>
                    <a:gd name="connsiteX8-17" fmla="*/ 352425 w 466517"/>
                    <a:gd name="connsiteY8-18" fmla="*/ 0 h 383828"/>
                    <a:gd name="connsiteX9-19" fmla="*/ 330994 w 466517"/>
                    <a:gd name="connsiteY9-20" fmla="*/ 123825 h 383828"/>
                    <a:gd name="connsiteX10-21" fmla="*/ 266700 w 466517"/>
                    <a:gd name="connsiteY10-22" fmla="*/ 221456 h 383828"/>
                    <a:gd name="connsiteX11-23" fmla="*/ 152400 w 466517"/>
                    <a:gd name="connsiteY11-24" fmla="*/ 230981 h 383828"/>
                    <a:gd name="connsiteX12-25" fmla="*/ 78581 w 466517"/>
                    <a:gd name="connsiteY12-26" fmla="*/ 188118 h 383828"/>
                    <a:gd name="connsiteX0-27" fmla="*/ 0 w 466517"/>
                    <a:gd name="connsiteY0-28" fmla="*/ 307181 h 383828"/>
                    <a:gd name="connsiteX1-29" fmla="*/ 176213 w 466517"/>
                    <a:gd name="connsiteY1-30" fmla="*/ 381000 h 383828"/>
                    <a:gd name="connsiteX2-31" fmla="*/ 319088 w 466517"/>
                    <a:gd name="connsiteY2-32" fmla="*/ 359568 h 383828"/>
                    <a:gd name="connsiteX3-33" fmla="*/ 402431 w 466517"/>
                    <a:gd name="connsiteY3-34" fmla="*/ 276225 h 383828"/>
                    <a:gd name="connsiteX4-35" fmla="*/ 454819 w 466517"/>
                    <a:gd name="connsiteY4-36" fmla="*/ 169069 h 383828"/>
                    <a:gd name="connsiteX5-37" fmla="*/ 459581 w 466517"/>
                    <a:gd name="connsiteY5-38" fmla="*/ 150018 h 383828"/>
                    <a:gd name="connsiteX6-39" fmla="*/ 373856 w 466517"/>
                    <a:gd name="connsiteY6-40" fmla="*/ 45243 h 383828"/>
                    <a:gd name="connsiteX7-41" fmla="*/ 352425 w 466517"/>
                    <a:gd name="connsiteY7-42" fmla="*/ 0 h 383828"/>
                    <a:gd name="connsiteX8-43" fmla="*/ 352425 w 466517"/>
                    <a:gd name="connsiteY8-44" fmla="*/ 0 h 383828"/>
                    <a:gd name="connsiteX9-45" fmla="*/ 330994 w 466517"/>
                    <a:gd name="connsiteY9-46" fmla="*/ 123825 h 383828"/>
                    <a:gd name="connsiteX10-47" fmla="*/ 266700 w 466517"/>
                    <a:gd name="connsiteY10-48" fmla="*/ 221456 h 383828"/>
                    <a:gd name="connsiteX11-49" fmla="*/ 152400 w 466517"/>
                    <a:gd name="connsiteY11-50" fmla="*/ 230981 h 383828"/>
                    <a:gd name="connsiteX12-51" fmla="*/ 83344 w 466517"/>
                    <a:gd name="connsiteY12-52" fmla="*/ 204787 h 383828"/>
                    <a:gd name="connsiteX0-53" fmla="*/ 0 w 466517"/>
                    <a:gd name="connsiteY0-54" fmla="*/ 307181 h 383828"/>
                    <a:gd name="connsiteX1-55" fmla="*/ 176213 w 466517"/>
                    <a:gd name="connsiteY1-56" fmla="*/ 381000 h 383828"/>
                    <a:gd name="connsiteX2-57" fmla="*/ 319088 w 466517"/>
                    <a:gd name="connsiteY2-58" fmla="*/ 359568 h 383828"/>
                    <a:gd name="connsiteX3-59" fmla="*/ 402431 w 466517"/>
                    <a:gd name="connsiteY3-60" fmla="*/ 276225 h 383828"/>
                    <a:gd name="connsiteX4-61" fmla="*/ 454819 w 466517"/>
                    <a:gd name="connsiteY4-62" fmla="*/ 169069 h 383828"/>
                    <a:gd name="connsiteX5-63" fmla="*/ 459581 w 466517"/>
                    <a:gd name="connsiteY5-64" fmla="*/ 150018 h 383828"/>
                    <a:gd name="connsiteX6-65" fmla="*/ 373856 w 466517"/>
                    <a:gd name="connsiteY6-66" fmla="*/ 45243 h 383828"/>
                    <a:gd name="connsiteX7-67" fmla="*/ 352425 w 466517"/>
                    <a:gd name="connsiteY7-68" fmla="*/ 0 h 383828"/>
                    <a:gd name="connsiteX8-69" fmla="*/ 352425 w 466517"/>
                    <a:gd name="connsiteY8-70" fmla="*/ 0 h 383828"/>
                    <a:gd name="connsiteX9-71" fmla="*/ 330994 w 466517"/>
                    <a:gd name="connsiteY9-72" fmla="*/ 123825 h 383828"/>
                    <a:gd name="connsiteX10-73" fmla="*/ 266700 w 466517"/>
                    <a:gd name="connsiteY10-74" fmla="*/ 221456 h 383828"/>
                    <a:gd name="connsiteX11-75" fmla="*/ 152400 w 466517"/>
                    <a:gd name="connsiteY11-76" fmla="*/ 230981 h 383828"/>
                    <a:gd name="connsiteX12-77" fmla="*/ 71438 w 466517"/>
                    <a:gd name="connsiteY12-78" fmla="*/ 197643 h 38382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Lst>
                  <a:rect l="l" t="t" r="r" b="b"/>
                  <a:pathLst>
                    <a:path w="466517" h="383828">
                      <a:moveTo>
                        <a:pt x="0" y="307181"/>
                      </a:moveTo>
                      <a:cubicBezTo>
                        <a:pt x="61516" y="339725"/>
                        <a:pt x="123032" y="372269"/>
                        <a:pt x="176213" y="381000"/>
                      </a:cubicBezTo>
                      <a:cubicBezTo>
                        <a:pt x="229394" y="389731"/>
                        <a:pt x="281385" y="377030"/>
                        <a:pt x="319088" y="359568"/>
                      </a:cubicBezTo>
                      <a:cubicBezTo>
                        <a:pt x="356791" y="342106"/>
                        <a:pt x="379809" y="307975"/>
                        <a:pt x="402431" y="276225"/>
                      </a:cubicBezTo>
                      <a:cubicBezTo>
                        <a:pt x="425053" y="244475"/>
                        <a:pt x="445294" y="190103"/>
                        <a:pt x="454819" y="169069"/>
                      </a:cubicBezTo>
                      <a:cubicBezTo>
                        <a:pt x="464344" y="148035"/>
                        <a:pt x="473075" y="170656"/>
                        <a:pt x="459581" y="150018"/>
                      </a:cubicBezTo>
                      <a:cubicBezTo>
                        <a:pt x="446087" y="129380"/>
                        <a:pt x="391715" y="70246"/>
                        <a:pt x="373856" y="45243"/>
                      </a:cubicBezTo>
                      <a:cubicBezTo>
                        <a:pt x="355997" y="20240"/>
                        <a:pt x="352425" y="0"/>
                        <a:pt x="352425" y="0"/>
                      </a:cubicBezTo>
                      <a:lnTo>
                        <a:pt x="352425" y="0"/>
                      </a:lnTo>
                      <a:cubicBezTo>
                        <a:pt x="348853" y="20637"/>
                        <a:pt x="345281" y="86916"/>
                        <a:pt x="330994" y="123825"/>
                      </a:cubicBezTo>
                      <a:cubicBezTo>
                        <a:pt x="316707" y="160734"/>
                        <a:pt x="296466" y="203597"/>
                        <a:pt x="266700" y="221456"/>
                      </a:cubicBezTo>
                      <a:cubicBezTo>
                        <a:pt x="236934" y="239315"/>
                        <a:pt x="184944" y="234950"/>
                        <a:pt x="152400" y="230981"/>
                      </a:cubicBezTo>
                      <a:cubicBezTo>
                        <a:pt x="119856" y="227012"/>
                        <a:pt x="65088" y="187721"/>
                        <a:pt x="71438" y="197643"/>
                      </a:cubicBezTo>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1" name="直接连接符 60">
                  <a:extLst>
                    <a:ext uri="{FF2B5EF4-FFF2-40B4-BE49-F238E27FC236}">
                      <a16:creationId xmlns:a16="http://schemas.microsoft.com/office/drawing/2014/main" id="{9156756D-9FCE-4295-B2FC-404A9940F326}"/>
                    </a:ext>
                  </a:extLst>
                </p:cNvPr>
                <p:cNvCxnSpPr>
                  <a:stCxn id="60" idx="0"/>
                  <a:endCxn id="60" idx="12"/>
                </p:cNvCxnSpPr>
                <p:nvPr/>
              </p:nvCxnSpPr>
              <p:spPr>
                <a:xfrm flipV="1">
                  <a:off x="4638675" y="3793331"/>
                  <a:ext cx="71438" cy="109538"/>
                </a:xfrm>
                <a:prstGeom prst="line">
                  <a:avLst/>
                </a:prstGeom>
                <a:grpFill/>
                <a:ln>
                  <a:noFill/>
                </a:ln>
              </p:spPr>
              <p:style>
                <a:lnRef idx="1">
                  <a:schemeClr val="accent1"/>
                </a:lnRef>
                <a:fillRef idx="0">
                  <a:schemeClr val="accent1"/>
                </a:fillRef>
                <a:effectRef idx="0">
                  <a:schemeClr val="accent1"/>
                </a:effectRef>
                <a:fontRef idx="minor">
                  <a:schemeClr val="tx1"/>
                </a:fontRef>
              </p:style>
            </p:cxnSp>
          </p:grpSp>
        </p:grpSp>
        <p:grpSp>
          <p:nvGrpSpPr>
            <p:cNvPr id="49" name="组合 48">
              <a:extLst>
                <a:ext uri="{FF2B5EF4-FFF2-40B4-BE49-F238E27FC236}">
                  <a16:creationId xmlns:a16="http://schemas.microsoft.com/office/drawing/2014/main" id="{DFBE7DDB-3C00-4812-B17A-E8A340C02EB4}"/>
                </a:ext>
              </a:extLst>
            </p:cNvPr>
            <p:cNvGrpSpPr/>
            <p:nvPr/>
          </p:nvGrpSpPr>
          <p:grpSpPr>
            <a:xfrm rot="17648429">
              <a:off x="3857614" y="1905751"/>
              <a:ext cx="215922" cy="775825"/>
              <a:chOff x="3600428" y="2070100"/>
              <a:chExt cx="215922" cy="775825"/>
            </a:xfrm>
            <a:grpFill/>
          </p:grpSpPr>
          <p:sp>
            <p:nvSpPr>
              <p:cNvPr id="55" name="椭圆 54">
                <a:extLst>
                  <a:ext uri="{FF2B5EF4-FFF2-40B4-BE49-F238E27FC236}">
                    <a16:creationId xmlns:a16="http://schemas.microsoft.com/office/drawing/2014/main" id="{BBC14CF1-F266-4E5F-BE20-18ABB16BEACD}"/>
                  </a:ext>
                </a:extLst>
              </p:cNvPr>
              <p:cNvSpPr>
                <a:spLocks noChangeAspect="1"/>
              </p:cNvSpPr>
              <p:nvPr/>
            </p:nvSpPr>
            <p:spPr>
              <a:xfrm>
                <a:off x="3600450" y="2070100"/>
                <a:ext cx="215900" cy="2159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矩形: 圆角 55">
                <a:extLst>
                  <a:ext uri="{FF2B5EF4-FFF2-40B4-BE49-F238E27FC236}">
                    <a16:creationId xmlns:a16="http://schemas.microsoft.com/office/drawing/2014/main" id="{42DA23EA-5061-4FA6-B379-F796D7AEA4A0}"/>
                  </a:ext>
                </a:extLst>
              </p:cNvPr>
              <p:cNvSpPr/>
              <p:nvPr/>
            </p:nvSpPr>
            <p:spPr>
              <a:xfrm>
                <a:off x="3600428" y="2160125"/>
                <a:ext cx="215900" cy="68580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0" name="组合 49">
              <a:extLst>
                <a:ext uri="{FF2B5EF4-FFF2-40B4-BE49-F238E27FC236}">
                  <a16:creationId xmlns:a16="http://schemas.microsoft.com/office/drawing/2014/main" id="{F6669EC2-00D9-4D46-986A-3D542A0CFE4E}"/>
                </a:ext>
              </a:extLst>
            </p:cNvPr>
            <p:cNvGrpSpPr/>
            <p:nvPr/>
          </p:nvGrpSpPr>
          <p:grpSpPr>
            <a:xfrm rot="1545755">
              <a:off x="4797927" y="1537624"/>
              <a:ext cx="215922" cy="775825"/>
              <a:chOff x="3600428" y="2070100"/>
              <a:chExt cx="215922" cy="775825"/>
            </a:xfrm>
            <a:grpFill/>
          </p:grpSpPr>
          <p:sp>
            <p:nvSpPr>
              <p:cNvPr id="53" name="椭圆 52">
                <a:extLst>
                  <a:ext uri="{FF2B5EF4-FFF2-40B4-BE49-F238E27FC236}">
                    <a16:creationId xmlns:a16="http://schemas.microsoft.com/office/drawing/2014/main" id="{5A412D80-8A60-4FCD-99EB-8534CB5B893F}"/>
                  </a:ext>
                </a:extLst>
              </p:cNvPr>
              <p:cNvSpPr>
                <a:spLocks noChangeAspect="1"/>
              </p:cNvSpPr>
              <p:nvPr/>
            </p:nvSpPr>
            <p:spPr>
              <a:xfrm>
                <a:off x="3600450" y="2070100"/>
                <a:ext cx="215900" cy="2159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圆角 53">
                <a:extLst>
                  <a:ext uri="{FF2B5EF4-FFF2-40B4-BE49-F238E27FC236}">
                    <a16:creationId xmlns:a16="http://schemas.microsoft.com/office/drawing/2014/main" id="{04146619-4B41-4382-9F1D-E29B0FBB18C9}"/>
                  </a:ext>
                </a:extLst>
              </p:cNvPr>
              <p:cNvSpPr/>
              <p:nvPr/>
            </p:nvSpPr>
            <p:spPr>
              <a:xfrm>
                <a:off x="3600428" y="2160125"/>
                <a:ext cx="215900" cy="68580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1" name="椭圆 50">
              <a:extLst>
                <a:ext uri="{FF2B5EF4-FFF2-40B4-BE49-F238E27FC236}">
                  <a16:creationId xmlns:a16="http://schemas.microsoft.com/office/drawing/2014/main" id="{3DA319C6-7026-4921-98C2-7B9E159EF93D}"/>
                </a:ext>
              </a:extLst>
            </p:cNvPr>
            <p:cNvSpPr>
              <a:spLocks noChangeAspect="1"/>
            </p:cNvSpPr>
            <p:nvPr/>
          </p:nvSpPr>
          <p:spPr>
            <a:xfrm>
              <a:off x="5916526" y="4044777"/>
              <a:ext cx="358948" cy="35894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a:extLst>
                <a:ext uri="{FF2B5EF4-FFF2-40B4-BE49-F238E27FC236}">
                  <a16:creationId xmlns:a16="http://schemas.microsoft.com/office/drawing/2014/main" id="{ACAD8DC1-9A88-4658-AE4E-B72C821F4561}"/>
                </a:ext>
              </a:extLst>
            </p:cNvPr>
            <p:cNvSpPr>
              <a:spLocks noChangeAspect="1"/>
            </p:cNvSpPr>
            <p:nvPr/>
          </p:nvSpPr>
          <p:spPr>
            <a:xfrm>
              <a:off x="4391240" y="4607499"/>
              <a:ext cx="358948" cy="35894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15415018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文本框 35">
            <a:extLst>
              <a:ext uri="{FF2B5EF4-FFF2-40B4-BE49-F238E27FC236}">
                <a16:creationId xmlns:a16="http://schemas.microsoft.com/office/drawing/2014/main" id="{3065916D-740A-4054-87B1-BB78464F7756}"/>
              </a:ext>
            </a:extLst>
          </p:cNvPr>
          <p:cNvSpPr txBox="1"/>
          <p:nvPr/>
        </p:nvSpPr>
        <p:spPr>
          <a:xfrm>
            <a:off x="570101" y="975924"/>
            <a:ext cx="10155049" cy="2446119"/>
          </a:xfrm>
          <a:prstGeom prst="rect">
            <a:avLst/>
          </a:prstGeom>
          <a:noFill/>
        </p:spPr>
        <p:txBody>
          <a:bodyPr wrap="square" rtlCol="0">
            <a:spAutoFit/>
          </a:bodyPr>
          <a:lstStyle/>
          <a:p>
            <a:pPr>
              <a:lnSpc>
                <a:spcPct val="150000"/>
              </a:lnSpc>
            </a:pPr>
            <a:r>
              <a:rPr lang="zh-CN" altLang="en-US" sz="2400" b="1" dirty="0">
                <a:solidFill>
                  <a:srgbClr val="F58BA1"/>
                </a:solidFill>
              </a:rPr>
              <a:t>弹幕和视频内容：弹幕内容有趣、想参与讨论、想吐槽视频内容</a:t>
            </a:r>
            <a:endParaRPr lang="en-US" altLang="zh-CN" sz="2400" b="1" dirty="0">
              <a:solidFill>
                <a:srgbClr val="F58BA1"/>
              </a:solidFill>
            </a:endParaRPr>
          </a:p>
          <a:p>
            <a:pPr marL="342900" indent="-342900">
              <a:lnSpc>
                <a:spcPct val="150000"/>
              </a:lnSpc>
              <a:buFont typeface="Arial" panose="020B0604020202020204" pitchFamily="34" charset="0"/>
              <a:buChar char="•"/>
            </a:pPr>
            <a:r>
              <a:rPr lang="zh-CN" altLang="en-US" sz="2000" dirty="0"/>
              <a:t>受访者觉得“复读”主要是因为</a:t>
            </a:r>
            <a:r>
              <a:rPr lang="zh-CN" altLang="en-US" sz="2000" dirty="0">
                <a:solidFill>
                  <a:srgbClr val="F58BA1"/>
                </a:solidFill>
              </a:rPr>
              <a:t>弹幕有趣、想参与讨论以及想吐槽内容</a:t>
            </a:r>
            <a:r>
              <a:rPr lang="zh-CN" altLang="en-US" sz="2000" dirty="0"/>
              <a:t>，这几个选项都有超过四成的受访者选择。弹幕文本内容是否足够吸引人以及用户的参与愿望对于引起复读行为有很大的解释力。</a:t>
            </a:r>
            <a:endParaRPr lang="en-US" altLang="zh-CN" sz="2000" dirty="0"/>
          </a:p>
          <a:p>
            <a:pPr marL="342900" indent="-342900">
              <a:lnSpc>
                <a:spcPct val="150000"/>
              </a:lnSpc>
              <a:buFont typeface="Arial" panose="020B0604020202020204" pitchFamily="34" charset="0"/>
              <a:buChar char="•"/>
            </a:pPr>
            <a:r>
              <a:rPr lang="zh-CN" altLang="en-US" sz="2000" dirty="0"/>
              <a:t>移动端用户参与度更高，</a:t>
            </a:r>
            <a:r>
              <a:rPr lang="en-US" altLang="zh-CN" sz="2000" dirty="0"/>
              <a:t>PC</a:t>
            </a:r>
            <a:r>
              <a:rPr lang="zh-CN" altLang="en-US" sz="2000" dirty="0"/>
              <a:t>端用户更容易“跟风”</a:t>
            </a:r>
            <a:endParaRPr lang="zh-CN" altLang="zh-CN" sz="2000" dirty="0"/>
          </a:p>
        </p:txBody>
      </p:sp>
      <p:sp>
        <p:nvSpPr>
          <p:cNvPr id="59" name="矩形 58">
            <a:extLst>
              <a:ext uri="{FF2B5EF4-FFF2-40B4-BE49-F238E27FC236}">
                <a16:creationId xmlns:a16="http://schemas.microsoft.com/office/drawing/2014/main" id="{3B9218F2-6D4E-4247-B41A-A5089CCAD9B9}"/>
              </a:ext>
            </a:extLst>
          </p:cNvPr>
          <p:cNvSpPr/>
          <p:nvPr/>
        </p:nvSpPr>
        <p:spPr>
          <a:xfrm>
            <a:off x="239697" y="239697"/>
            <a:ext cx="11709647" cy="6418555"/>
          </a:xfrm>
          <a:prstGeom prst="rect">
            <a:avLst/>
          </a:prstGeom>
          <a:noFill/>
          <a:ln w="57150">
            <a:solidFill>
              <a:srgbClr val="6AC1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42" name="图表 41">
            <a:extLst>
              <a:ext uri="{FF2B5EF4-FFF2-40B4-BE49-F238E27FC236}">
                <a16:creationId xmlns:a16="http://schemas.microsoft.com/office/drawing/2014/main" id="{1C91F0E5-AA6A-4EDD-BF4F-EC8FE0C71DD1}"/>
              </a:ext>
            </a:extLst>
          </p:cNvPr>
          <p:cNvGraphicFramePr>
            <a:graphicFrameLocks/>
          </p:cNvGraphicFramePr>
          <p:nvPr>
            <p:extLst>
              <p:ext uri="{D42A27DB-BD31-4B8C-83A1-F6EECF244321}">
                <p14:modId xmlns:p14="http://schemas.microsoft.com/office/powerpoint/2010/main" val="3105854256"/>
              </p:ext>
            </p:extLst>
          </p:nvPr>
        </p:nvGraphicFramePr>
        <p:xfrm>
          <a:off x="6167586" y="3440350"/>
          <a:ext cx="5137394" cy="3360372"/>
        </p:xfrm>
        <a:graphic>
          <a:graphicData uri="http://schemas.openxmlformats.org/drawingml/2006/chart">
            <c:chart xmlns:c="http://schemas.openxmlformats.org/drawingml/2006/chart" xmlns:r="http://schemas.openxmlformats.org/officeDocument/2006/relationships" r:id="rId3"/>
          </a:graphicData>
        </a:graphic>
      </p:graphicFrame>
      <p:sp>
        <p:nvSpPr>
          <p:cNvPr id="43" name="文本框 42">
            <a:extLst>
              <a:ext uri="{FF2B5EF4-FFF2-40B4-BE49-F238E27FC236}">
                <a16:creationId xmlns:a16="http://schemas.microsoft.com/office/drawing/2014/main" id="{D7ED45DA-AC95-4B92-835B-53F913F58078}"/>
              </a:ext>
            </a:extLst>
          </p:cNvPr>
          <p:cNvSpPr txBox="1"/>
          <p:nvPr/>
        </p:nvSpPr>
        <p:spPr>
          <a:xfrm>
            <a:off x="7349090" y="6828158"/>
            <a:ext cx="2339102" cy="307777"/>
          </a:xfrm>
          <a:prstGeom prst="rect">
            <a:avLst/>
          </a:prstGeom>
          <a:noFill/>
        </p:spPr>
        <p:txBody>
          <a:bodyPr wrap="none" rtlCol="0">
            <a:spAutoFit/>
          </a:bodyPr>
          <a:lstStyle/>
          <a:p>
            <a:pPr algn="ctr"/>
            <a:r>
              <a:rPr lang="zh-CN" altLang="en-US" sz="1400" dirty="0">
                <a:solidFill>
                  <a:schemeClr val="bg1">
                    <a:lumMod val="50000"/>
                  </a:schemeClr>
                </a:solidFill>
              </a:rPr>
              <a:t>图表：为什么想发这条弹幕</a:t>
            </a:r>
          </a:p>
        </p:txBody>
      </p:sp>
      <p:sp>
        <p:nvSpPr>
          <p:cNvPr id="45" name="文本框 44">
            <a:extLst>
              <a:ext uri="{FF2B5EF4-FFF2-40B4-BE49-F238E27FC236}">
                <a16:creationId xmlns:a16="http://schemas.microsoft.com/office/drawing/2014/main" id="{BFBB88D3-2218-40EB-BA49-2144F2E1343D}"/>
              </a:ext>
            </a:extLst>
          </p:cNvPr>
          <p:cNvSpPr txBox="1"/>
          <p:nvPr/>
        </p:nvSpPr>
        <p:spPr>
          <a:xfrm>
            <a:off x="7405884" y="3869379"/>
            <a:ext cx="2185214" cy="276999"/>
          </a:xfrm>
          <a:prstGeom prst="rect">
            <a:avLst/>
          </a:prstGeom>
          <a:noFill/>
        </p:spPr>
        <p:txBody>
          <a:bodyPr wrap="square" rtlCol="0">
            <a:spAutoFit/>
          </a:bodyPr>
          <a:lstStyle/>
          <a:p>
            <a:pPr algn="ctr"/>
            <a:r>
              <a:rPr lang="zh-CN" altLang="en-US" sz="1200" dirty="0">
                <a:solidFill>
                  <a:schemeClr val="tx1">
                    <a:lumMod val="65000"/>
                    <a:lumOff val="35000"/>
                  </a:schemeClr>
                </a:solidFill>
              </a:rPr>
              <a:t>移动端用户有更强烈的参与感</a:t>
            </a:r>
          </a:p>
        </p:txBody>
      </p:sp>
      <p:cxnSp>
        <p:nvCxnSpPr>
          <p:cNvPr id="46" name="直接箭头连接符 45">
            <a:extLst>
              <a:ext uri="{FF2B5EF4-FFF2-40B4-BE49-F238E27FC236}">
                <a16:creationId xmlns:a16="http://schemas.microsoft.com/office/drawing/2014/main" id="{1034DC97-F7F2-41AF-BD88-B5EDCFC47E15}"/>
              </a:ext>
            </a:extLst>
          </p:cNvPr>
          <p:cNvCxnSpPr>
            <a:cxnSpLocks/>
            <a:stCxn id="45" idx="2"/>
          </p:cNvCxnSpPr>
          <p:nvPr/>
        </p:nvCxnSpPr>
        <p:spPr>
          <a:xfrm flipH="1">
            <a:off x="7930059" y="4146378"/>
            <a:ext cx="568432" cy="367565"/>
          </a:xfrm>
          <a:prstGeom prst="straightConnector1">
            <a:avLst/>
          </a:prstGeom>
          <a:ln w="19050">
            <a:solidFill>
              <a:srgbClr val="F58BA1"/>
            </a:solidFill>
            <a:prstDash val="dash"/>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47" name="文本框 46">
            <a:extLst>
              <a:ext uri="{FF2B5EF4-FFF2-40B4-BE49-F238E27FC236}">
                <a16:creationId xmlns:a16="http://schemas.microsoft.com/office/drawing/2014/main" id="{30BF6DF1-032D-4523-8BBE-34D63C9F69D3}"/>
              </a:ext>
            </a:extLst>
          </p:cNvPr>
          <p:cNvSpPr txBox="1"/>
          <p:nvPr/>
        </p:nvSpPr>
        <p:spPr>
          <a:xfrm>
            <a:off x="9033126" y="4298408"/>
            <a:ext cx="2063386" cy="276999"/>
          </a:xfrm>
          <a:prstGeom prst="rect">
            <a:avLst/>
          </a:prstGeom>
          <a:noFill/>
        </p:spPr>
        <p:txBody>
          <a:bodyPr wrap="none" rtlCol="0">
            <a:spAutoFit/>
          </a:bodyPr>
          <a:lstStyle/>
          <a:p>
            <a:pPr algn="ctr"/>
            <a:r>
              <a:rPr lang="en-US" altLang="zh-CN" sz="1200" dirty="0">
                <a:solidFill>
                  <a:schemeClr val="tx1">
                    <a:lumMod val="65000"/>
                    <a:lumOff val="35000"/>
                  </a:schemeClr>
                </a:solidFill>
              </a:rPr>
              <a:t>PC</a:t>
            </a:r>
            <a:r>
              <a:rPr lang="zh-CN" altLang="en-US" sz="1200" dirty="0">
                <a:solidFill>
                  <a:schemeClr val="tx1">
                    <a:lumMod val="65000"/>
                    <a:lumOff val="35000"/>
                  </a:schemeClr>
                </a:solidFill>
              </a:rPr>
              <a:t>端用户更容易跟风发弹幕</a:t>
            </a:r>
          </a:p>
        </p:txBody>
      </p:sp>
      <p:cxnSp>
        <p:nvCxnSpPr>
          <p:cNvPr id="48" name="直接箭头连接符 47">
            <a:extLst>
              <a:ext uri="{FF2B5EF4-FFF2-40B4-BE49-F238E27FC236}">
                <a16:creationId xmlns:a16="http://schemas.microsoft.com/office/drawing/2014/main" id="{B0785D64-D1BB-4C27-B3D4-B15559B3EFC3}"/>
              </a:ext>
            </a:extLst>
          </p:cNvPr>
          <p:cNvCxnSpPr>
            <a:cxnSpLocks/>
            <a:stCxn id="47" idx="2"/>
          </p:cNvCxnSpPr>
          <p:nvPr/>
        </p:nvCxnSpPr>
        <p:spPr>
          <a:xfrm flipH="1">
            <a:off x="8926286" y="4575407"/>
            <a:ext cx="1138533" cy="814203"/>
          </a:xfrm>
          <a:prstGeom prst="straightConnector1">
            <a:avLst/>
          </a:prstGeom>
          <a:ln w="19050">
            <a:solidFill>
              <a:srgbClr val="6AC1EC"/>
            </a:solidFill>
            <a:prstDash val="dash"/>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aphicFrame>
        <p:nvGraphicFramePr>
          <p:cNvPr id="37" name="图表 36">
            <a:extLst>
              <a:ext uri="{FF2B5EF4-FFF2-40B4-BE49-F238E27FC236}">
                <a16:creationId xmlns:a16="http://schemas.microsoft.com/office/drawing/2014/main" id="{32711FAD-E78E-43D0-AEC1-E0A66F717792}"/>
              </a:ext>
            </a:extLst>
          </p:cNvPr>
          <p:cNvGraphicFramePr>
            <a:graphicFrameLocks/>
          </p:cNvGraphicFramePr>
          <p:nvPr>
            <p:extLst>
              <p:ext uri="{D42A27DB-BD31-4B8C-83A1-F6EECF244321}">
                <p14:modId xmlns:p14="http://schemas.microsoft.com/office/powerpoint/2010/main" val="2511628972"/>
              </p:ext>
            </p:extLst>
          </p:nvPr>
        </p:nvGraphicFramePr>
        <p:xfrm>
          <a:off x="515938" y="3412681"/>
          <a:ext cx="4572000" cy="3205622"/>
        </p:xfrm>
        <a:graphic>
          <a:graphicData uri="http://schemas.openxmlformats.org/drawingml/2006/chart">
            <c:chart xmlns:c="http://schemas.openxmlformats.org/drawingml/2006/chart" xmlns:r="http://schemas.openxmlformats.org/officeDocument/2006/relationships" r:id="rId4"/>
          </a:graphicData>
        </a:graphic>
      </p:graphicFrame>
      <p:sp>
        <p:nvSpPr>
          <p:cNvPr id="39" name="矩形 38">
            <a:extLst>
              <a:ext uri="{FF2B5EF4-FFF2-40B4-BE49-F238E27FC236}">
                <a16:creationId xmlns:a16="http://schemas.microsoft.com/office/drawing/2014/main" id="{0456E034-221D-4ADF-A3BA-B8B367B9860C}"/>
              </a:ext>
            </a:extLst>
          </p:cNvPr>
          <p:cNvSpPr/>
          <p:nvPr/>
        </p:nvSpPr>
        <p:spPr>
          <a:xfrm>
            <a:off x="1238931" y="437235"/>
            <a:ext cx="9879628" cy="646331"/>
          </a:xfrm>
          <a:prstGeom prst="rect">
            <a:avLst/>
          </a:prstGeom>
        </p:spPr>
        <p:txBody>
          <a:bodyPr wrap="none">
            <a:spAutoFit/>
          </a:bodyPr>
          <a:lstStyle/>
          <a:p>
            <a:r>
              <a:rPr lang="zh-CN" altLang="en-US" sz="3600" b="1" dirty="0">
                <a:solidFill>
                  <a:srgbClr val="24ADE7"/>
                </a:solidFill>
              </a:rPr>
              <a:t>问卷调查结果：出现弹幕语言模仿行为的原因？</a:t>
            </a:r>
          </a:p>
        </p:txBody>
      </p:sp>
      <p:grpSp>
        <p:nvGrpSpPr>
          <p:cNvPr id="40" name="组合 39">
            <a:extLst>
              <a:ext uri="{FF2B5EF4-FFF2-40B4-BE49-F238E27FC236}">
                <a16:creationId xmlns:a16="http://schemas.microsoft.com/office/drawing/2014/main" id="{441D4BE1-3E7B-41EB-A8DE-DFA14CCD5DEE}"/>
              </a:ext>
            </a:extLst>
          </p:cNvPr>
          <p:cNvGrpSpPr>
            <a:grpSpLocks noChangeAspect="1"/>
          </p:cNvGrpSpPr>
          <p:nvPr/>
        </p:nvGrpSpPr>
        <p:grpSpPr>
          <a:xfrm rot="1202316">
            <a:off x="508064" y="392124"/>
            <a:ext cx="624859" cy="662044"/>
            <a:chOff x="3282968" y="1537624"/>
            <a:chExt cx="3236238" cy="3428823"/>
          </a:xfrm>
          <a:solidFill>
            <a:srgbClr val="24ADE7"/>
          </a:solidFill>
        </p:grpSpPr>
        <p:sp>
          <p:nvSpPr>
            <p:cNvPr id="44" name="任意多边形: 形状 43">
              <a:extLst>
                <a:ext uri="{FF2B5EF4-FFF2-40B4-BE49-F238E27FC236}">
                  <a16:creationId xmlns:a16="http://schemas.microsoft.com/office/drawing/2014/main" id="{9A009B45-CF27-4F58-9833-D597195DCFC1}"/>
                </a:ext>
              </a:extLst>
            </p:cNvPr>
            <p:cNvSpPr/>
            <p:nvPr/>
          </p:nvSpPr>
          <p:spPr>
            <a:xfrm rot="20390578">
              <a:off x="3282968" y="2192361"/>
              <a:ext cx="3236238" cy="2393027"/>
            </a:xfrm>
            <a:custGeom>
              <a:avLst/>
              <a:gdLst>
                <a:gd name="connsiteX0" fmla="*/ 2762205 w 3236238"/>
                <a:gd name="connsiteY0" fmla="*/ 314424 h 2411827"/>
                <a:gd name="connsiteX1" fmla="*/ 2698575 w 3236238"/>
                <a:gd name="connsiteY1" fmla="*/ 301578 h 2411827"/>
                <a:gd name="connsiteX2" fmla="*/ 537666 w 3236238"/>
                <a:gd name="connsiteY2" fmla="*/ 301578 h 2411827"/>
                <a:gd name="connsiteX3" fmla="*/ 374198 w 3236238"/>
                <a:gd name="connsiteY3" fmla="*/ 465046 h 2411827"/>
                <a:gd name="connsiteX4" fmla="*/ 374197 w 3236238"/>
                <a:gd name="connsiteY4" fmla="*/ 1946779 h 2411827"/>
                <a:gd name="connsiteX5" fmla="*/ 537665 w 3236238"/>
                <a:gd name="connsiteY5" fmla="*/ 2110248 h 2411827"/>
                <a:gd name="connsiteX6" fmla="*/ 2698576 w 3236238"/>
                <a:gd name="connsiteY6" fmla="*/ 2110248 h 2411827"/>
                <a:gd name="connsiteX7" fmla="*/ 2862044 w 3236238"/>
                <a:gd name="connsiteY7" fmla="*/ 1946780 h 2411827"/>
                <a:gd name="connsiteX8" fmla="*/ 2862043 w 3236238"/>
                <a:gd name="connsiteY8" fmla="*/ 465045 h 2411827"/>
                <a:gd name="connsiteX9" fmla="*/ 2762205 w 3236238"/>
                <a:gd name="connsiteY9" fmla="*/ 314424 h 2411827"/>
                <a:gd name="connsiteX10" fmla="*/ 2909652 w 3236238"/>
                <a:gd name="connsiteY10" fmla="*/ 42021 h 2411827"/>
                <a:gd name="connsiteX11" fmla="*/ 3236238 w 3236238"/>
                <a:gd name="connsiteY11" fmla="*/ 534726 h 2411827"/>
                <a:gd name="connsiteX12" fmla="*/ 3236238 w 3236238"/>
                <a:gd name="connsiteY12" fmla="*/ 1877101 h 2411827"/>
                <a:gd name="connsiteX13" fmla="*/ 2701512 w 3236238"/>
                <a:gd name="connsiteY13" fmla="*/ 2411827 h 2411827"/>
                <a:gd name="connsiteX14" fmla="*/ 534726 w 3236238"/>
                <a:gd name="connsiteY14" fmla="*/ 2411827 h 2411827"/>
                <a:gd name="connsiteX15" fmla="*/ 0 w 3236238"/>
                <a:gd name="connsiteY15" fmla="*/ 1877101 h 2411827"/>
                <a:gd name="connsiteX16" fmla="*/ 0 w 3236238"/>
                <a:gd name="connsiteY16" fmla="*/ 534726 h 2411827"/>
                <a:gd name="connsiteX17" fmla="*/ 534726 w 3236238"/>
                <a:gd name="connsiteY17" fmla="*/ 0 h 2411827"/>
                <a:gd name="connsiteX18" fmla="*/ 2701512 w 3236238"/>
                <a:gd name="connsiteY18" fmla="*/ 0 h 2411827"/>
                <a:gd name="connsiteX19" fmla="*/ 2909652 w 3236238"/>
                <a:gd name="connsiteY19" fmla="*/ 42021 h 2411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236238" h="2411827">
                  <a:moveTo>
                    <a:pt x="2762205" y="314424"/>
                  </a:moveTo>
                  <a:cubicBezTo>
                    <a:pt x="2742648" y="306152"/>
                    <a:pt x="2721146" y="301578"/>
                    <a:pt x="2698575" y="301578"/>
                  </a:cubicBezTo>
                  <a:lnTo>
                    <a:pt x="537666" y="301578"/>
                  </a:lnTo>
                  <a:cubicBezTo>
                    <a:pt x="447384" y="301578"/>
                    <a:pt x="374197" y="374764"/>
                    <a:pt x="374198" y="465046"/>
                  </a:cubicBezTo>
                  <a:lnTo>
                    <a:pt x="374197" y="1946779"/>
                  </a:lnTo>
                  <a:cubicBezTo>
                    <a:pt x="374198" y="2037061"/>
                    <a:pt x="447384" y="2110247"/>
                    <a:pt x="537665" y="2110248"/>
                  </a:cubicBezTo>
                  <a:lnTo>
                    <a:pt x="2698576" y="2110248"/>
                  </a:lnTo>
                  <a:cubicBezTo>
                    <a:pt x="2788856" y="2110247"/>
                    <a:pt x="2862044" y="2037061"/>
                    <a:pt x="2862044" y="1946780"/>
                  </a:cubicBezTo>
                  <a:lnTo>
                    <a:pt x="2862043" y="465045"/>
                  </a:lnTo>
                  <a:cubicBezTo>
                    <a:pt x="2862043" y="397335"/>
                    <a:pt x="2820876" y="339239"/>
                    <a:pt x="2762205" y="314424"/>
                  </a:cubicBezTo>
                  <a:close/>
                  <a:moveTo>
                    <a:pt x="2909652" y="42021"/>
                  </a:moveTo>
                  <a:cubicBezTo>
                    <a:pt x="3101573" y="123197"/>
                    <a:pt x="3236238" y="313235"/>
                    <a:pt x="3236238" y="534726"/>
                  </a:cubicBezTo>
                  <a:lnTo>
                    <a:pt x="3236238" y="1877101"/>
                  </a:lnTo>
                  <a:cubicBezTo>
                    <a:pt x="3236238" y="2172422"/>
                    <a:pt x="2996833" y="2411827"/>
                    <a:pt x="2701512" y="2411827"/>
                  </a:cubicBezTo>
                  <a:lnTo>
                    <a:pt x="534726" y="2411827"/>
                  </a:lnTo>
                  <a:cubicBezTo>
                    <a:pt x="239405" y="2411827"/>
                    <a:pt x="0" y="2172422"/>
                    <a:pt x="0" y="1877101"/>
                  </a:cubicBezTo>
                  <a:lnTo>
                    <a:pt x="0" y="534726"/>
                  </a:lnTo>
                  <a:cubicBezTo>
                    <a:pt x="0" y="239405"/>
                    <a:pt x="239405" y="0"/>
                    <a:pt x="534726" y="0"/>
                  </a:cubicBezTo>
                  <a:lnTo>
                    <a:pt x="2701512" y="0"/>
                  </a:lnTo>
                  <a:cubicBezTo>
                    <a:pt x="2775342" y="0"/>
                    <a:pt x="2845678" y="14963"/>
                    <a:pt x="2909652" y="420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9" name="矩形 48">
              <a:extLst>
                <a:ext uri="{FF2B5EF4-FFF2-40B4-BE49-F238E27FC236}">
                  <a16:creationId xmlns:a16="http://schemas.microsoft.com/office/drawing/2014/main" id="{FB26F083-6D7A-4B70-A084-72954415614D}"/>
                </a:ext>
              </a:extLst>
            </p:cNvPr>
            <p:cNvSpPr/>
            <p:nvPr/>
          </p:nvSpPr>
          <p:spPr>
            <a:xfrm rot="19745638" flipV="1">
              <a:off x="3848622" y="3249987"/>
              <a:ext cx="703385" cy="26728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矩形 49">
              <a:extLst>
                <a:ext uri="{FF2B5EF4-FFF2-40B4-BE49-F238E27FC236}">
                  <a16:creationId xmlns:a16="http://schemas.microsoft.com/office/drawing/2014/main" id="{B6760EA0-D9A7-4C9F-9E93-88E478B72B31}"/>
                </a:ext>
              </a:extLst>
            </p:cNvPr>
            <p:cNvSpPr/>
            <p:nvPr/>
          </p:nvSpPr>
          <p:spPr>
            <a:xfrm rot="20984414" flipV="1">
              <a:off x="5102837" y="2780784"/>
              <a:ext cx="703385" cy="26728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1" name="组合 50">
              <a:extLst>
                <a:ext uri="{FF2B5EF4-FFF2-40B4-BE49-F238E27FC236}">
                  <a16:creationId xmlns:a16="http://schemas.microsoft.com/office/drawing/2014/main" id="{11E63B16-7357-471D-A5A6-3A1B7B2C92B6}"/>
                </a:ext>
              </a:extLst>
            </p:cNvPr>
            <p:cNvGrpSpPr/>
            <p:nvPr/>
          </p:nvGrpSpPr>
          <p:grpSpPr>
            <a:xfrm>
              <a:off x="4636294" y="3420252"/>
              <a:ext cx="766910" cy="556883"/>
              <a:chOff x="4636294" y="3420252"/>
              <a:chExt cx="766910" cy="556883"/>
            </a:xfrm>
            <a:grpFill/>
          </p:grpSpPr>
          <p:grpSp>
            <p:nvGrpSpPr>
              <p:cNvPr id="61" name="组合 60">
                <a:extLst>
                  <a:ext uri="{FF2B5EF4-FFF2-40B4-BE49-F238E27FC236}">
                    <a16:creationId xmlns:a16="http://schemas.microsoft.com/office/drawing/2014/main" id="{8DEA5C50-2A37-432E-8DF0-A549E0CD3E0B}"/>
                  </a:ext>
                </a:extLst>
              </p:cNvPr>
              <p:cNvGrpSpPr/>
              <p:nvPr/>
            </p:nvGrpSpPr>
            <p:grpSpPr>
              <a:xfrm>
                <a:off x="4636294" y="3593307"/>
                <a:ext cx="466517" cy="383828"/>
                <a:chOff x="4638675" y="3595688"/>
                <a:chExt cx="466517" cy="383828"/>
              </a:xfrm>
              <a:grpFill/>
            </p:grpSpPr>
            <p:sp>
              <p:nvSpPr>
                <p:cNvPr id="65" name="任意多边形: 形状 64">
                  <a:extLst>
                    <a:ext uri="{FF2B5EF4-FFF2-40B4-BE49-F238E27FC236}">
                      <a16:creationId xmlns:a16="http://schemas.microsoft.com/office/drawing/2014/main" id="{A60EF512-B127-44D8-81FA-CB4BB8649359}"/>
                    </a:ext>
                  </a:extLst>
                </p:cNvPr>
                <p:cNvSpPr/>
                <p:nvPr/>
              </p:nvSpPr>
              <p:spPr>
                <a:xfrm>
                  <a:off x="4638675" y="3595688"/>
                  <a:ext cx="466517" cy="383828"/>
                </a:xfrm>
                <a:custGeom>
                  <a:avLst/>
                  <a:gdLst>
                    <a:gd name="connsiteX0" fmla="*/ 0 w 461762"/>
                    <a:gd name="connsiteY0" fmla="*/ 307181 h 383828"/>
                    <a:gd name="connsiteX1" fmla="*/ 176213 w 461762"/>
                    <a:gd name="connsiteY1" fmla="*/ 381000 h 383828"/>
                    <a:gd name="connsiteX2" fmla="*/ 319088 w 461762"/>
                    <a:gd name="connsiteY2" fmla="*/ 359568 h 383828"/>
                    <a:gd name="connsiteX3" fmla="*/ 402431 w 461762"/>
                    <a:gd name="connsiteY3" fmla="*/ 276225 h 383828"/>
                    <a:gd name="connsiteX4" fmla="*/ 433388 w 461762"/>
                    <a:gd name="connsiteY4" fmla="*/ 221456 h 383828"/>
                    <a:gd name="connsiteX5" fmla="*/ 459581 w 461762"/>
                    <a:gd name="connsiteY5" fmla="*/ 150018 h 383828"/>
                    <a:gd name="connsiteX6" fmla="*/ 373856 w 461762"/>
                    <a:gd name="connsiteY6" fmla="*/ 45243 h 383828"/>
                    <a:gd name="connsiteX7" fmla="*/ 352425 w 461762"/>
                    <a:gd name="connsiteY7" fmla="*/ 0 h 383828"/>
                    <a:gd name="connsiteX8" fmla="*/ 352425 w 461762"/>
                    <a:gd name="connsiteY8" fmla="*/ 0 h 383828"/>
                    <a:gd name="connsiteX9" fmla="*/ 330994 w 461762"/>
                    <a:gd name="connsiteY9" fmla="*/ 123825 h 383828"/>
                    <a:gd name="connsiteX10" fmla="*/ 266700 w 461762"/>
                    <a:gd name="connsiteY10" fmla="*/ 221456 h 383828"/>
                    <a:gd name="connsiteX11" fmla="*/ 152400 w 461762"/>
                    <a:gd name="connsiteY11" fmla="*/ 230981 h 383828"/>
                    <a:gd name="connsiteX12" fmla="*/ 78581 w 461762"/>
                    <a:gd name="connsiteY12" fmla="*/ 188118 h 383828"/>
                    <a:gd name="connsiteX0-1" fmla="*/ 0 w 466517"/>
                    <a:gd name="connsiteY0-2" fmla="*/ 307181 h 383828"/>
                    <a:gd name="connsiteX1-3" fmla="*/ 176213 w 466517"/>
                    <a:gd name="connsiteY1-4" fmla="*/ 381000 h 383828"/>
                    <a:gd name="connsiteX2-5" fmla="*/ 319088 w 466517"/>
                    <a:gd name="connsiteY2-6" fmla="*/ 359568 h 383828"/>
                    <a:gd name="connsiteX3-7" fmla="*/ 402431 w 466517"/>
                    <a:gd name="connsiteY3-8" fmla="*/ 276225 h 383828"/>
                    <a:gd name="connsiteX4-9" fmla="*/ 454819 w 466517"/>
                    <a:gd name="connsiteY4-10" fmla="*/ 169069 h 383828"/>
                    <a:gd name="connsiteX5-11" fmla="*/ 459581 w 466517"/>
                    <a:gd name="connsiteY5-12" fmla="*/ 150018 h 383828"/>
                    <a:gd name="connsiteX6-13" fmla="*/ 373856 w 466517"/>
                    <a:gd name="connsiteY6-14" fmla="*/ 45243 h 383828"/>
                    <a:gd name="connsiteX7-15" fmla="*/ 352425 w 466517"/>
                    <a:gd name="connsiteY7-16" fmla="*/ 0 h 383828"/>
                    <a:gd name="connsiteX8-17" fmla="*/ 352425 w 466517"/>
                    <a:gd name="connsiteY8-18" fmla="*/ 0 h 383828"/>
                    <a:gd name="connsiteX9-19" fmla="*/ 330994 w 466517"/>
                    <a:gd name="connsiteY9-20" fmla="*/ 123825 h 383828"/>
                    <a:gd name="connsiteX10-21" fmla="*/ 266700 w 466517"/>
                    <a:gd name="connsiteY10-22" fmla="*/ 221456 h 383828"/>
                    <a:gd name="connsiteX11-23" fmla="*/ 152400 w 466517"/>
                    <a:gd name="connsiteY11-24" fmla="*/ 230981 h 383828"/>
                    <a:gd name="connsiteX12-25" fmla="*/ 78581 w 466517"/>
                    <a:gd name="connsiteY12-26" fmla="*/ 188118 h 383828"/>
                    <a:gd name="connsiteX0-27" fmla="*/ 0 w 466517"/>
                    <a:gd name="connsiteY0-28" fmla="*/ 307181 h 383828"/>
                    <a:gd name="connsiteX1-29" fmla="*/ 176213 w 466517"/>
                    <a:gd name="connsiteY1-30" fmla="*/ 381000 h 383828"/>
                    <a:gd name="connsiteX2-31" fmla="*/ 319088 w 466517"/>
                    <a:gd name="connsiteY2-32" fmla="*/ 359568 h 383828"/>
                    <a:gd name="connsiteX3-33" fmla="*/ 402431 w 466517"/>
                    <a:gd name="connsiteY3-34" fmla="*/ 276225 h 383828"/>
                    <a:gd name="connsiteX4-35" fmla="*/ 454819 w 466517"/>
                    <a:gd name="connsiteY4-36" fmla="*/ 169069 h 383828"/>
                    <a:gd name="connsiteX5-37" fmla="*/ 459581 w 466517"/>
                    <a:gd name="connsiteY5-38" fmla="*/ 150018 h 383828"/>
                    <a:gd name="connsiteX6-39" fmla="*/ 373856 w 466517"/>
                    <a:gd name="connsiteY6-40" fmla="*/ 45243 h 383828"/>
                    <a:gd name="connsiteX7-41" fmla="*/ 352425 w 466517"/>
                    <a:gd name="connsiteY7-42" fmla="*/ 0 h 383828"/>
                    <a:gd name="connsiteX8-43" fmla="*/ 352425 w 466517"/>
                    <a:gd name="connsiteY8-44" fmla="*/ 0 h 383828"/>
                    <a:gd name="connsiteX9-45" fmla="*/ 330994 w 466517"/>
                    <a:gd name="connsiteY9-46" fmla="*/ 123825 h 383828"/>
                    <a:gd name="connsiteX10-47" fmla="*/ 266700 w 466517"/>
                    <a:gd name="connsiteY10-48" fmla="*/ 221456 h 383828"/>
                    <a:gd name="connsiteX11-49" fmla="*/ 152400 w 466517"/>
                    <a:gd name="connsiteY11-50" fmla="*/ 230981 h 383828"/>
                    <a:gd name="connsiteX12-51" fmla="*/ 83344 w 466517"/>
                    <a:gd name="connsiteY12-52" fmla="*/ 204787 h 383828"/>
                    <a:gd name="connsiteX0-53" fmla="*/ 0 w 466517"/>
                    <a:gd name="connsiteY0-54" fmla="*/ 307181 h 383828"/>
                    <a:gd name="connsiteX1-55" fmla="*/ 176213 w 466517"/>
                    <a:gd name="connsiteY1-56" fmla="*/ 381000 h 383828"/>
                    <a:gd name="connsiteX2-57" fmla="*/ 319088 w 466517"/>
                    <a:gd name="connsiteY2-58" fmla="*/ 359568 h 383828"/>
                    <a:gd name="connsiteX3-59" fmla="*/ 402431 w 466517"/>
                    <a:gd name="connsiteY3-60" fmla="*/ 276225 h 383828"/>
                    <a:gd name="connsiteX4-61" fmla="*/ 454819 w 466517"/>
                    <a:gd name="connsiteY4-62" fmla="*/ 169069 h 383828"/>
                    <a:gd name="connsiteX5-63" fmla="*/ 459581 w 466517"/>
                    <a:gd name="connsiteY5-64" fmla="*/ 150018 h 383828"/>
                    <a:gd name="connsiteX6-65" fmla="*/ 373856 w 466517"/>
                    <a:gd name="connsiteY6-66" fmla="*/ 45243 h 383828"/>
                    <a:gd name="connsiteX7-67" fmla="*/ 352425 w 466517"/>
                    <a:gd name="connsiteY7-68" fmla="*/ 0 h 383828"/>
                    <a:gd name="connsiteX8-69" fmla="*/ 352425 w 466517"/>
                    <a:gd name="connsiteY8-70" fmla="*/ 0 h 383828"/>
                    <a:gd name="connsiteX9-71" fmla="*/ 330994 w 466517"/>
                    <a:gd name="connsiteY9-72" fmla="*/ 123825 h 383828"/>
                    <a:gd name="connsiteX10-73" fmla="*/ 266700 w 466517"/>
                    <a:gd name="connsiteY10-74" fmla="*/ 221456 h 383828"/>
                    <a:gd name="connsiteX11-75" fmla="*/ 152400 w 466517"/>
                    <a:gd name="connsiteY11-76" fmla="*/ 230981 h 383828"/>
                    <a:gd name="connsiteX12-77" fmla="*/ 71438 w 466517"/>
                    <a:gd name="connsiteY12-78" fmla="*/ 197643 h 38382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Lst>
                  <a:rect l="l" t="t" r="r" b="b"/>
                  <a:pathLst>
                    <a:path w="466517" h="383828">
                      <a:moveTo>
                        <a:pt x="0" y="307181"/>
                      </a:moveTo>
                      <a:cubicBezTo>
                        <a:pt x="61516" y="339725"/>
                        <a:pt x="123032" y="372269"/>
                        <a:pt x="176213" y="381000"/>
                      </a:cubicBezTo>
                      <a:cubicBezTo>
                        <a:pt x="229394" y="389731"/>
                        <a:pt x="281385" y="377030"/>
                        <a:pt x="319088" y="359568"/>
                      </a:cubicBezTo>
                      <a:cubicBezTo>
                        <a:pt x="356791" y="342106"/>
                        <a:pt x="379809" y="307975"/>
                        <a:pt x="402431" y="276225"/>
                      </a:cubicBezTo>
                      <a:cubicBezTo>
                        <a:pt x="425053" y="244475"/>
                        <a:pt x="445294" y="190103"/>
                        <a:pt x="454819" y="169069"/>
                      </a:cubicBezTo>
                      <a:cubicBezTo>
                        <a:pt x="464344" y="148035"/>
                        <a:pt x="473075" y="170656"/>
                        <a:pt x="459581" y="150018"/>
                      </a:cubicBezTo>
                      <a:cubicBezTo>
                        <a:pt x="446087" y="129380"/>
                        <a:pt x="391715" y="70246"/>
                        <a:pt x="373856" y="45243"/>
                      </a:cubicBezTo>
                      <a:cubicBezTo>
                        <a:pt x="355997" y="20240"/>
                        <a:pt x="352425" y="0"/>
                        <a:pt x="352425" y="0"/>
                      </a:cubicBezTo>
                      <a:lnTo>
                        <a:pt x="352425" y="0"/>
                      </a:lnTo>
                      <a:cubicBezTo>
                        <a:pt x="348853" y="20637"/>
                        <a:pt x="345281" y="86916"/>
                        <a:pt x="330994" y="123825"/>
                      </a:cubicBezTo>
                      <a:cubicBezTo>
                        <a:pt x="316707" y="160734"/>
                        <a:pt x="296466" y="203597"/>
                        <a:pt x="266700" y="221456"/>
                      </a:cubicBezTo>
                      <a:cubicBezTo>
                        <a:pt x="236934" y="239315"/>
                        <a:pt x="184944" y="234950"/>
                        <a:pt x="152400" y="230981"/>
                      </a:cubicBezTo>
                      <a:cubicBezTo>
                        <a:pt x="119856" y="227012"/>
                        <a:pt x="65088" y="187721"/>
                        <a:pt x="71438" y="197643"/>
                      </a:cubicBezTo>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6" name="直接连接符 65">
                  <a:extLst>
                    <a:ext uri="{FF2B5EF4-FFF2-40B4-BE49-F238E27FC236}">
                      <a16:creationId xmlns:a16="http://schemas.microsoft.com/office/drawing/2014/main" id="{108FD676-33C9-4852-97D0-2EE975ABC035}"/>
                    </a:ext>
                  </a:extLst>
                </p:cNvPr>
                <p:cNvCxnSpPr>
                  <a:stCxn id="65" idx="0"/>
                  <a:endCxn id="65" idx="12"/>
                </p:cNvCxnSpPr>
                <p:nvPr/>
              </p:nvCxnSpPr>
              <p:spPr>
                <a:xfrm flipV="1">
                  <a:off x="4638675" y="3793331"/>
                  <a:ext cx="71438" cy="109538"/>
                </a:xfrm>
                <a:prstGeom prst="line">
                  <a:avLst/>
                </a:prstGeom>
                <a:grpFill/>
                <a:ln>
                  <a:noFill/>
                </a:ln>
              </p:spPr>
              <p:style>
                <a:lnRef idx="1">
                  <a:schemeClr val="accent1"/>
                </a:lnRef>
                <a:fillRef idx="0">
                  <a:schemeClr val="accent1"/>
                </a:fillRef>
                <a:effectRef idx="0">
                  <a:schemeClr val="accent1"/>
                </a:effectRef>
                <a:fontRef idx="minor">
                  <a:schemeClr val="tx1"/>
                </a:fontRef>
              </p:style>
            </p:cxnSp>
          </p:grpSp>
          <p:grpSp>
            <p:nvGrpSpPr>
              <p:cNvPr id="62" name="组合 61">
                <a:extLst>
                  <a:ext uri="{FF2B5EF4-FFF2-40B4-BE49-F238E27FC236}">
                    <a16:creationId xmlns:a16="http://schemas.microsoft.com/office/drawing/2014/main" id="{8E92AD98-8DFC-4949-9EE8-0813E28139F6}"/>
                  </a:ext>
                </a:extLst>
              </p:cNvPr>
              <p:cNvGrpSpPr/>
              <p:nvPr/>
            </p:nvGrpSpPr>
            <p:grpSpPr>
              <a:xfrm rot="18847698" flipH="1">
                <a:off x="4977290" y="3462338"/>
                <a:ext cx="468000" cy="383828"/>
                <a:chOff x="4638675" y="3595688"/>
                <a:chExt cx="466517" cy="383828"/>
              </a:xfrm>
              <a:grpFill/>
            </p:grpSpPr>
            <p:sp>
              <p:nvSpPr>
                <p:cNvPr id="63" name="任意多边形: 形状 62">
                  <a:extLst>
                    <a:ext uri="{FF2B5EF4-FFF2-40B4-BE49-F238E27FC236}">
                      <a16:creationId xmlns:a16="http://schemas.microsoft.com/office/drawing/2014/main" id="{8C053175-93ED-4393-9A54-621A9D14BE58}"/>
                    </a:ext>
                  </a:extLst>
                </p:cNvPr>
                <p:cNvSpPr/>
                <p:nvPr/>
              </p:nvSpPr>
              <p:spPr>
                <a:xfrm>
                  <a:off x="4638675" y="3595688"/>
                  <a:ext cx="466517" cy="383828"/>
                </a:xfrm>
                <a:custGeom>
                  <a:avLst/>
                  <a:gdLst>
                    <a:gd name="connsiteX0" fmla="*/ 0 w 461762"/>
                    <a:gd name="connsiteY0" fmla="*/ 307181 h 383828"/>
                    <a:gd name="connsiteX1" fmla="*/ 176213 w 461762"/>
                    <a:gd name="connsiteY1" fmla="*/ 381000 h 383828"/>
                    <a:gd name="connsiteX2" fmla="*/ 319088 w 461762"/>
                    <a:gd name="connsiteY2" fmla="*/ 359568 h 383828"/>
                    <a:gd name="connsiteX3" fmla="*/ 402431 w 461762"/>
                    <a:gd name="connsiteY3" fmla="*/ 276225 h 383828"/>
                    <a:gd name="connsiteX4" fmla="*/ 433388 w 461762"/>
                    <a:gd name="connsiteY4" fmla="*/ 221456 h 383828"/>
                    <a:gd name="connsiteX5" fmla="*/ 459581 w 461762"/>
                    <a:gd name="connsiteY5" fmla="*/ 150018 h 383828"/>
                    <a:gd name="connsiteX6" fmla="*/ 373856 w 461762"/>
                    <a:gd name="connsiteY6" fmla="*/ 45243 h 383828"/>
                    <a:gd name="connsiteX7" fmla="*/ 352425 w 461762"/>
                    <a:gd name="connsiteY7" fmla="*/ 0 h 383828"/>
                    <a:gd name="connsiteX8" fmla="*/ 352425 w 461762"/>
                    <a:gd name="connsiteY8" fmla="*/ 0 h 383828"/>
                    <a:gd name="connsiteX9" fmla="*/ 330994 w 461762"/>
                    <a:gd name="connsiteY9" fmla="*/ 123825 h 383828"/>
                    <a:gd name="connsiteX10" fmla="*/ 266700 w 461762"/>
                    <a:gd name="connsiteY10" fmla="*/ 221456 h 383828"/>
                    <a:gd name="connsiteX11" fmla="*/ 152400 w 461762"/>
                    <a:gd name="connsiteY11" fmla="*/ 230981 h 383828"/>
                    <a:gd name="connsiteX12" fmla="*/ 78581 w 461762"/>
                    <a:gd name="connsiteY12" fmla="*/ 188118 h 383828"/>
                    <a:gd name="connsiteX0-1" fmla="*/ 0 w 466517"/>
                    <a:gd name="connsiteY0-2" fmla="*/ 307181 h 383828"/>
                    <a:gd name="connsiteX1-3" fmla="*/ 176213 w 466517"/>
                    <a:gd name="connsiteY1-4" fmla="*/ 381000 h 383828"/>
                    <a:gd name="connsiteX2-5" fmla="*/ 319088 w 466517"/>
                    <a:gd name="connsiteY2-6" fmla="*/ 359568 h 383828"/>
                    <a:gd name="connsiteX3-7" fmla="*/ 402431 w 466517"/>
                    <a:gd name="connsiteY3-8" fmla="*/ 276225 h 383828"/>
                    <a:gd name="connsiteX4-9" fmla="*/ 454819 w 466517"/>
                    <a:gd name="connsiteY4-10" fmla="*/ 169069 h 383828"/>
                    <a:gd name="connsiteX5-11" fmla="*/ 459581 w 466517"/>
                    <a:gd name="connsiteY5-12" fmla="*/ 150018 h 383828"/>
                    <a:gd name="connsiteX6-13" fmla="*/ 373856 w 466517"/>
                    <a:gd name="connsiteY6-14" fmla="*/ 45243 h 383828"/>
                    <a:gd name="connsiteX7-15" fmla="*/ 352425 w 466517"/>
                    <a:gd name="connsiteY7-16" fmla="*/ 0 h 383828"/>
                    <a:gd name="connsiteX8-17" fmla="*/ 352425 w 466517"/>
                    <a:gd name="connsiteY8-18" fmla="*/ 0 h 383828"/>
                    <a:gd name="connsiteX9-19" fmla="*/ 330994 w 466517"/>
                    <a:gd name="connsiteY9-20" fmla="*/ 123825 h 383828"/>
                    <a:gd name="connsiteX10-21" fmla="*/ 266700 w 466517"/>
                    <a:gd name="connsiteY10-22" fmla="*/ 221456 h 383828"/>
                    <a:gd name="connsiteX11-23" fmla="*/ 152400 w 466517"/>
                    <a:gd name="connsiteY11-24" fmla="*/ 230981 h 383828"/>
                    <a:gd name="connsiteX12-25" fmla="*/ 78581 w 466517"/>
                    <a:gd name="connsiteY12-26" fmla="*/ 188118 h 383828"/>
                    <a:gd name="connsiteX0-27" fmla="*/ 0 w 466517"/>
                    <a:gd name="connsiteY0-28" fmla="*/ 307181 h 383828"/>
                    <a:gd name="connsiteX1-29" fmla="*/ 176213 w 466517"/>
                    <a:gd name="connsiteY1-30" fmla="*/ 381000 h 383828"/>
                    <a:gd name="connsiteX2-31" fmla="*/ 319088 w 466517"/>
                    <a:gd name="connsiteY2-32" fmla="*/ 359568 h 383828"/>
                    <a:gd name="connsiteX3-33" fmla="*/ 402431 w 466517"/>
                    <a:gd name="connsiteY3-34" fmla="*/ 276225 h 383828"/>
                    <a:gd name="connsiteX4-35" fmla="*/ 454819 w 466517"/>
                    <a:gd name="connsiteY4-36" fmla="*/ 169069 h 383828"/>
                    <a:gd name="connsiteX5-37" fmla="*/ 459581 w 466517"/>
                    <a:gd name="connsiteY5-38" fmla="*/ 150018 h 383828"/>
                    <a:gd name="connsiteX6-39" fmla="*/ 373856 w 466517"/>
                    <a:gd name="connsiteY6-40" fmla="*/ 45243 h 383828"/>
                    <a:gd name="connsiteX7-41" fmla="*/ 352425 w 466517"/>
                    <a:gd name="connsiteY7-42" fmla="*/ 0 h 383828"/>
                    <a:gd name="connsiteX8-43" fmla="*/ 352425 w 466517"/>
                    <a:gd name="connsiteY8-44" fmla="*/ 0 h 383828"/>
                    <a:gd name="connsiteX9-45" fmla="*/ 330994 w 466517"/>
                    <a:gd name="connsiteY9-46" fmla="*/ 123825 h 383828"/>
                    <a:gd name="connsiteX10-47" fmla="*/ 266700 w 466517"/>
                    <a:gd name="connsiteY10-48" fmla="*/ 221456 h 383828"/>
                    <a:gd name="connsiteX11-49" fmla="*/ 152400 w 466517"/>
                    <a:gd name="connsiteY11-50" fmla="*/ 230981 h 383828"/>
                    <a:gd name="connsiteX12-51" fmla="*/ 83344 w 466517"/>
                    <a:gd name="connsiteY12-52" fmla="*/ 204787 h 383828"/>
                    <a:gd name="connsiteX0-53" fmla="*/ 0 w 466517"/>
                    <a:gd name="connsiteY0-54" fmla="*/ 307181 h 383828"/>
                    <a:gd name="connsiteX1-55" fmla="*/ 176213 w 466517"/>
                    <a:gd name="connsiteY1-56" fmla="*/ 381000 h 383828"/>
                    <a:gd name="connsiteX2-57" fmla="*/ 319088 w 466517"/>
                    <a:gd name="connsiteY2-58" fmla="*/ 359568 h 383828"/>
                    <a:gd name="connsiteX3-59" fmla="*/ 402431 w 466517"/>
                    <a:gd name="connsiteY3-60" fmla="*/ 276225 h 383828"/>
                    <a:gd name="connsiteX4-61" fmla="*/ 454819 w 466517"/>
                    <a:gd name="connsiteY4-62" fmla="*/ 169069 h 383828"/>
                    <a:gd name="connsiteX5-63" fmla="*/ 459581 w 466517"/>
                    <a:gd name="connsiteY5-64" fmla="*/ 150018 h 383828"/>
                    <a:gd name="connsiteX6-65" fmla="*/ 373856 w 466517"/>
                    <a:gd name="connsiteY6-66" fmla="*/ 45243 h 383828"/>
                    <a:gd name="connsiteX7-67" fmla="*/ 352425 w 466517"/>
                    <a:gd name="connsiteY7-68" fmla="*/ 0 h 383828"/>
                    <a:gd name="connsiteX8-69" fmla="*/ 352425 w 466517"/>
                    <a:gd name="connsiteY8-70" fmla="*/ 0 h 383828"/>
                    <a:gd name="connsiteX9-71" fmla="*/ 330994 w 466517"/>
                    <a:gd name="connsiteY9-72" fmla="*/ 123825 h 383828"/>
                    <a:gd name="connsiteX10-73" fmla="*/ 266700 w 466517"/>
                    <a:gd name="connsiteY10-74" fmla="*/ 221456 h 383828"/>
                    <a:gd name="connsiteX11-75" fmla="*/ 152400 w 466517"/>
                    <a:gd name="connsiteY11-76" fmla="*/ 230981 h 383828"/>
                    <a:gd name="connsiteX12-77" fmla="*/ 71438 w 466517"/>
                    <a:gd name="connsiteY12-78" fmla="*/ 197643 h 38382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Lst>
                  <a:rect l="l" t="t" r="r" b="b"/>
                  <a:pathLst>
                    <a:path w="466517" h="383828">
                      <a:moveTo>
                        <a:pt x="0" y="307181"/>
                      </a:moveTo>
                      <a:cubicBezTo>
                        <a:pt x="61516" y="339725"/>
                        <a:pt x="123032" y="372269"/>
                        <a:pt x="176213" y="381000"/>
                      </a:cubicBezTo>
                      <a:cubicBezTo>
                        <a:pt x="229394" y="389731"/>
                        <a:pt x="281385" y="377030"/>
                        <a:pt x="319088" y="359568"/>
                      </a:cubicBezTo>
                      <a:cubicBezTo>
                        <a:pt x="356791" y="342106"/>
                        <a:pt x="379809" y="307975"/>
                        <a:pt x="402431" y="276225"/>
                      </a:cubicBezTo>
                      <a:cubicBezTo>
                        <a:pt x="425053" y="244475"/>
                        <a:pt x="445294" y="190103"/>
                        <a:pt x="454819" y="169069"/>
                      </a:cubicBezTo>
                      <a:cubicBezTo>
                        <a:pt x="464344" y="148035"/>
                        <a:pt x="473075" y="170656"/>
                        <a:pt x="459581" y="150018"/>
                      </a:cubicBezTo>
                      <a:cubicBezTo>
                        <a:pt x="446087" y="129380"/>
                        <a:pt x="391715" y="70246"/>
                        <a:pt x="373856" y="45243"/>
                      </a:cubicBezTo>
                      <a:cubicBezTo>
                        <a:pt x="355997" y="20240"/>
                        <a:pt x="352425" y="0"/>
                        <a:pt x="352425" y="0"/>
                      </a:cubicBezTo>
                      <a:lnTo>
                        <a:pt x="352425" y="0"/>
                      </a:lnTo>
                      <a:cubicBezTo>
                        <a:pt x="348853" y="20637"/>
                        <a:pt x="345281" y="86916"/>
                        <a:pt x="330994" y="123825"/>
                      </a:cubicBezTo>
                      <a:cubicBezTo>
                        <a:pt x="316707" y="160734"/>
                        <a:pt x="296466" y="203597"/>
                        <a:pt x="266700" y="221456"/>
                      </a:cubicBezTo>
                      <a:cubicBezTo>
                        <a:pt x="236934" y="239315"/>
                        <a:pt x="184944" y="234950"/>
                        <a:pt x="152400" y="230981"/>
                      </a:cubicBezTo>
                      <a:cubicBezTo>
                        <a:pt x="119856" y="227012"/>
                        <a:pt x="65088" y="187721"/>
                        <a:pt x="71438" y="197643"/>
                      </a:cubicBezTo>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4" name="直接连接符 63">
                  <a:extLst>
                    <a:ext uri="{FF2B5EF4-FFF2-40B4-BE49-F238E27FC236}">
                      <a16:creationId xmlns:a16="http://schemas.microsoft.com/office/drawing/2014/main" id="{A8B24D98-8877-464B-BED3-23CB5582DFFE}"/>
                    </a:ext>
                  </a:extLst>
                </p:cNvPr>
                <p:cNvCxnSpPr>
                  <a:stCxn id="63" idx="0"/>
                  <a:endCxn id="63" idx="12"/>
                </p:cNvCxnSpPr>
                <p:nvPr/>
              </p:nvCxnSpPr>
              <p:spPr>
                <a:xfrm flipV="1">
                  <a:off x="4638675" y="3793331"/>
                  <a:ext cx="71438" cy="109538"/>
                </a:xfrm>
                <a:prstGeom prst="line">
                  <a:avLst/>
                </a:prstGeom>
                <a:grpFill/>
                <a:ln>
                  <a:noFill/>
                </a:ln>
              </p:spPr>
              <p:style>
                <a:lnRef idx="1">
                  <a:schemeClr val="accent1"/>
                </a:lnRef>
                <a:fillRef idx="0">
                  <a:schemeClr val="accent1"/>
                </a:fillRef>
                <a:effectRef idx="0">
                  <a:schemeClr val="accent1"/>
                </a:effectRef>
                <a:fontRef idx="minor">
                  <a:schemeClr val="tx1"/>
                </a:fontRef>
              </p:style>
            </p:cxnSp>
          </p:grpSp>
        </p:grpSp>
        <p:grpSp>
          <p:nvGrpSpPr>
            <p:cNvPr id="52" name="组合 51">
              <a:extLst>
                <a:ext uri="{FF2B5EF4-FFF2-40B4-BE49-F238E27FC236}">
                  <a16:creationId xmlns:a16="http://schemas.microsoft.com/office/drawing/2014/main" id="{89AD2FFF-F32E-4AF1-93DA-58A4010DE6FC}"/>
                </a:ext>
              </a:extLst>
            </p:cNvPr>
            <p:cNvGrpSpPr/>
            <p:nvPr/>
          </p:nvGrpSpPr>
          <p:grpSpPr>
            <a:xfrm rot="17648429">
              <a:off x="3857614" y="1905751"/>
              <a:ext cx="215922" cy="775825"/>
              <a:chOff x="3600428" y="2070100"/>
              <a:chExt cx="215922" cy="775825"/>
            </a:xfrm>
            <a:grpFill/>
          </p:grpSpPr>
          <p:sp>
            <p:nvSpPr>
              <p:cNvPr id="58" name="椭圆 57">
                <a:extLst>
                  <a:ext uri="{FF2B5EF4-FFF2-40B4-BE49-F238E27FC236}">
                    <a16:creationId xmlns:a16="http://schemas.microsoft.com/office/drawing/2014/main" id="{FCB64918-6500-4D4C-A6D3-7461F7B444ED}"/>
                  </a:ext>
                </a:extLst>
              </p:cNvPr>
              <p:cNvSpPr>
                <a:spLocks noChangeAspect="1"/>
              </p:cNvSpPr>
              <p:nvPr/>
            </p:nvSpPr>
            <p:spPr>
              <a:xfrm>
                <a:off x="3600450" y="2070100"/>
                <a:ext cx="215900" cy="2159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矩形: 圆角 59">
                <a:extLst>
                  <a:ext uri="{FF2B5EF4-FFF2-40B4-BE49-F238E27FC236}">
                    <a16:creationId xmlns:a16="http://schemas.microsoft.com/office/drawing/2014/main" id="{7BA64206-0233-4110-BCF2-ED17D6B3F6AD}"/>
                  </a:ext>
                </a:extLst>
              </p:cNvPr>
              <p:cNvSpPr/>
              <p:nvPr/>
            </p:nvSpPr>
            <p:spPr>
              <a:xfrm>
                <a:off x="3600428" y="2160125"/>
                <a:ext cx="215900" cy="68580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3" name="组合 52">
              <a:extLst>
                <a:ext uri="{FF2B5EF4-FFF2-40B4-BE49-F238E27FC236}">
                  <a16:creationId xmlns:a16="http://schemas.microsoft.com/office/drawing/2014/main" id="{2A6517D7-48B0-41F7-AA6C-9B506132AA29}"/>
                </a:ext>
              </a:extLst>
            </p:cNvPr>
            <p:cNvGrpSpPr/>
            <p:nvPr/>
          </p:nvGrpSpPr>
          <p:grpSpPr>
            <a:xfrm rot="1545755">
              <a:off x="4797927" y="1537624"/>
              <a:ext cx="215922" cy="775825"/>
              <a:chOff x="3600428" y="2070100"/>
              <a:chExt cx="215922" cy="775825"/>
            </a:xfrm>
            <a:grpFill/>
          </p:grpSpPr>
          <p:sp>
            <p:nvSpPr>
              <p:cNvPr id="56" name="椭圆 55">
                <a:extLst>
                  <a:ext uri="{FF2B5EF4-FFF2-40B4-BE49-F238E27FC236}">
                    <a16:creationId xmlns:a16="http://schemas.microsoft.com/office/drawing/2014/main" id="{023DA463-29D5-485A-85F7-58AB3C2AAA05}"/>
                  </a:ext>
                </a:extLst>
              </p:cNvPr>
              <p:cNvSpPr>
                <a:spLocks noChangeAspect="1"/>
              </p:cNvSpPr>
              <p:nvPr/>
            </p:nvSpPr>
            <p:spPr>
              <a:xfrm>
                <a:off x="3600450" y="2070100"/>
                <a:ext cx="215900" cy="2159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矩形: 圆角 56">
                <a:extLst>
                  <a:ext uri="{FF2B5EF4-FFF2-40B4-BE49-F238E27FC236}">
                    <a16:creationId xmlns:a16="http://schemas.microsoft.com/office/drawing/2014/main" id="{790550BB-2B57-4E8B-82E0-C405739C5900}"/>
                  </a:ext>
                </a:extLst>
              </p:cNvPr>
              <p:cNvSpPr/>
              <p:nvPr/>
            </p:nvSpPr>
            <p:spPr>
              <a:xfrm>
                <a:off x="3600428" y="2160125"/>
                <a:ext cx="215900" cy="68580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4" name="椭圆 53">
              <a:extLst>
                <a:ext uri="{FF2B5EF4-FFF2-40B4-BE49-F238E27FC236}">
                  <a16:creationId xmlns:a16="http://schemas.microsoft.com/office/drawing/2014/main" id="{F6742B62-1969-48E5-81E2-22C524DFBEF7}"/>
                </a:ext>
              </a:extLst>
            </p:cNvPr>
            <p:cNvSpPr>
              <a:spLocks noChangeAspect="1"/>
            </p:cNvSpPr>
            <p:nvPr/>
          </p:nvSpPr>
          <p:spPr>
            <a:xfrm>
              <a:off x="5916526" y="4044777"/>
              <a:ext cx="358948" cy="35894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a:extLst>
                <a:ext uri="{FF2B5EF4-FFF2-40B4-BE49-F238E27FC236}">
                  <a16:creationId xmlns:a16="http://schemas.microsoft.com/office/drawing/2014/main" id="{97F8DF7A-AD87-416D-84A9-BAA97AE4D17A}"/>
                </a:ext>
              </a:extLst>
            </p:cNvPr>
            <p:cNvSpPr>
              <a:spLocks noChangeAspect="1"/>
            </p:cNvSpPr>
            <p:nvPr/>
          </p:nvSpPr>
          <p:spPr>
            <a:xfrm>
              <a:off x="4391240" y="4607499"/>
              <a:ext cx="358948" cy="35894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1804272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矩形 58">
            <a:extLst>
              <a:ext uri="{FF2B5EF4-FFF2-40B4-BE49-F238E27FC236}">
                <a16:creationId xmlns:a16="http://schemas.microsoft.com/office/drawing/2014/main" id="{3B9218F2-6D4E-4247-B41A-A5089CCAD9B9}"/>
              </a:ext>
            </a:extLst>
          </p:cNvPr>
          <p:cNvSpPr/>
          <p:nvPr/>
        </p:nvSpPr>
        <p:spPr>
          <a:xfrm>
            <a:off x="239697" y="239697"/>
            <a:ext cx="11709647" cy="6418555"/>
          </a:xfrm>
          <a:prstGeom prst="rect">
            <a:avLst/>
          </a:prstGeom>
          <a:noFill/>
          <a:ln w="57150">
            <a:solidFill>
              <a:srgbClr val="6AC1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文本框 34">
            <a:extLst>
              <a:ext uri="{FF2B5EF4-FFF2-40B4-BE49-F238E27FC236}">
                <a16:creationId xmlns:a16="http://schemas.microsoft.com/office/drawing/2014/main" id="{36B426ED-6267-42DF-B7B5-E3AA654A0926}"/>
              </a:ext>
            </a:extLst>
          </p:cNvPr>
          <p:cNvSpPr txBox="1"/>
          <p:nvPr/>
        </p:nvSpPr>
        <p:spPr>
          <a:xfrm>
            <a:off x="570101" y="975924"/>
            <a:ext cx="10155049" cy="1522789"/>
          </a:xfrm>
          <a:prstGeom prst="rect">
            <a:avLst/>
          </a:prstGeom>
          <a:noFill/>
        </p:spPr>
        <p:txBody>
          <a:bodyPr wrap="square" rtlCol="0">
            <a:spAutoFit/>
          </a:bodyPr>
          <a:lstStyle/>
          <a:p>
            <a:pPr>
              <a:lnSpc>
                <a:spcPct val="150000"/>
              </a:lnSpc>
            </a:pPr>
            <a:r>
              <a:rPr lang="zh-CN" altLang="en-US" sz="2400" b="1" dirty="0">
                <a:solidFill>
                  <a:srgbClr val="F58BA1"/>
                </a:solidFill>
              </a:rPr>
              <a:t>用户情绪：归属感、满足表达欲、提升自我认同</a:t>
            </a:r>
            <a:endParaRPr lang="en-US" altLang="zh-CN" sz="2400" b="1" dirty="0">
              <a:solidFill>
                <a:srgbClr val="F58BA1"/>
              </a:solidFill>
            </a:endParaRPr>
          </a:p>
          <a:p>
            <a:pPr marL="342900" indent="-342900">
              <a:lnSpc>
                <a:spcPct val="150000"/>
              </a:lnSpc>
              <a:buFont typeface="Arial" panose="020B0604020202020204" pitchFamily="34" charset="0"/>
              <a:buChar char="•"/>
            </a:pPr>
            <a:r>
              <a:rPr lang="zh-CN" altLang="en-US" sz="2000" dirty="0"/>
              <a:t>三成以上的受访者认为复制弹幕后的心情是</a:t>
            </a:r>
            <a:r>
              <a:rPr lang="zh-CN" altLang="en-US" sz="2000" dirty="0">
                <a:solidFill>
                  <a:srgbClr val="F58BA1"/>
                </a:solidFill>
              </a:rPr>
              <a:t>感觉自己很棒棒、观点的到了表达以及融入了大家</a:t>
            </a:r>
            <a:r>
              <a:rPr lang="zh-CN" altLang="en-US" sz="2000" dirty="0"/>
              <a:t>。即复读弹幕具有满足表达欲和提高自我认同的功能。</a:t>
            </a:r>
          </a:p>
        </p:txBody>
      </p:sp>
      <p:graphicFrame>
        <p:nvGraphicFramePr>
          <p:cNvPr id="36" name="图表 35">
            <a:extLst>
              <a:ext uri="{FF2B5EF4-FFF2-40B4-BE49-F238E27FC236}">
                <a16:creationId xmlns:a16="http://schemas.microsoft.com/office/drawing/2014/main" id="{9F482E40-5B7A-41AE-A354-0340B464F73C}"/>
              </a:ext>
            </a:extLst>
          </p:cNvPr>
          <p:cNvGraphicFramePr>
            <a:graphicFrameLocks/>
          </p:cNvGraphicFramePr>
          <p:nvPr>
            <p:extLst>
              <p:ext uri="{D42A27DB-BD31-4B8C-83A1-F6EECF244321}">
                <p14:modId xmlns:p14="http://schemas.microsoft.com/office/powerpoint/2010/main" val="720052685"/>
              </p:ext>
            </p:extLst>
          </p:nvPr>
        </p:nvGraphicFramePr>
        <p:xfrm>
          <a:off x="2809701" y="2663821"/>
          <a:ext cx="6068291" cy="3390934"/>
        </p:xfrm>
        <a:graphic>
          <a:graphicData uri="http://schemas.openxmlformats.org/drawingml/2006/chart">
            <c:chart xmlns:c="http://schemas.openxmlformats.org/drawingml/2006/chart" xmlns:r="http://schemas.openxmlformats.org/officeDocument/2006/relationships" r:id="rId3"/>
          </a:graphicData>
        </a:graphic>
      </p:graphicFrame>
      <p:sp>
        <p:nvSpPr>
          <p:cNvPr id="37" name="矩形 36">
            <a:extLst>
              <a:ext uri="{FF2B5EF4-FFF2-40B4-BE49-F238E27FC236}">
                <a16:creationId xmlns:a16="http://schemas.microsoft.com/office/drawing/2014/main" id="{11E6E3F5-38F7-4023-91F5-52362913D0B4}"/>
              </a:ext>
            </a:extLst>
          </p:cNvPr>
          <p:cNvSpPr/>
          <p:nvPr/>
        </p:nvSpPr>
        <p:spPr>
          <a:xfrm>
            <a:off x="1238931" y="437235"/>
            <a:ext cx="9879628" cy="646331"/>
          </a:xfrm>
          <a:prstGeom prst="rect">
            <a:avLst/>
          </a:prstGeom>
        </p:spPr>
        <p:txBody>
          <a:bodyPr wrap="none">
            <a:spAutoFit/>
          </a:bodyPr>
          <a:lstStyle/>
          <a:p>
            <a:r>
              <a:rPr lang="zh-CN" altLang="en-US" sz="3600" b="1" dirty="0">
                <a:solidFill>
                  <a:srgbClr val="24ADE7"/>
                </a:solidFill>
              </a:rPr>
              <a:t>问卷调查结果：出现弹幕语言模仿行为的原因？</a:t>
            </a:r>
          </a:p>
        </p:txBody>
      </p:sp>
      <p:grpSp>
        <p:nvGrpSpPr>
          <p:cNvPr id="38" name="组合 37">
            <a:extLst>
              <a:ext uri="{FF2B5EF4-FFF2-40B4-BE49-F238E27FC236}">
                <a16:creationId xmlns:a16="http://schemas.microsoft.com/office/drawing/2014/main" id="{ACF07632-42A3-4C03-BBE4-1C00EDEEDBEF}"/>
              </a:ext>
            </a:extLst>
          </p:cNvPr>
          <p:cNvGrpSpPr>
            <a:grpSpLocks noChangeAspect="1"/>
          </p:cNvGrpSpPr>
          <p:nvPr/>
        </p:nvGrpSpPr>
        <p:grpSpPr>
          <a:xfrm rot="1202316">
            <a:off x="508064" y="392124"/>
            <a:ext cx="624859" cy="662044"/>
            <a:chOff x="3282968" y="1537624"/>
            <a:chExt cx="3236238" cy="3428823"/>
          </a:xfrm>
          <a:solidFill>
            <a:srgbClr val="24ADE7"/>
          </a:solidFill>
        </p:grpSpPr>
        <p:sp>
          <p:nvSpPr>
            <p:cNvPr id="39" name="任意多边形: 形状 38">
              <a:extLst>
                <a:ext uri="{FF2B5EF4-FFF2-40B4-BE49-F238E27FC236}">
                  <a16:creationId xmlns:a16="http://schemas.microsoft.com/office/drawing/2014/main" id="{2E438D2C-FB62-48C0-BA66-5B7565B77819}"/>
                </a:ext>
              </a:extLst>
            </p:cNvPr>
            <p:cNvSpPr/>
            <p:nvPr/>
          </p:nvSpPr>
          <p:spPr>
            <a:xfrm rot="20390578">
              <a:off x="3282968" y="2192361"/>
              <a:ext cx="3236238" cy="2393027"/>
            </a:xfrm>
            <a:custGeom>
              <a:avLst/>
              <a:gdLst>
                <a:gd name="connsiteX0" fmla="*/ 2762205 w 3236238"/>
                <a:gd name="connsiteY0" fmla="*/ 314424 h 2411827"/>
                <a:gd name="connsiteX1" fmla="*/ 2698575 w 3236238"/>
                <a:gd name="connsiteY1" fmla="*/ 301578 h 2411827"/>
                <a:gd name="connsiteX2" fmla="*/ 537666 w 3236238"/>
                <a:gd name="connsiteY2" fmla="*/ 301578 h 2411827"/>
                <a:gd name="connsiteX3" fmla="*/ 374198 w 3236238"/>
                <a:gd name="connsiteY3" fmla="*/ 465046 h 2411827"/>
                <a:gd name="connsiteX4" fmla="*/ 374197 w 3236238"/>
                <a:gd name="connsiteY4" fmla="*/ 1946779 h 2411827"/>
                <a:gd name="connsiteX5" fmla="*/ 537665 w 3236238"/>
                <a:gd name="connsiteY5" fmla="*/ 2110248 h 2411827"/>
                <a:gd name="connsiteX6" fmla="*/ 2698576 w 3236238"/>
                <a:gd name="connsiteY6" fmla="*/ 2110248 h 2411827"/>
                <a:gd name="connsiteX7" fmla="*/ 2862044 w 3236238"/>
                <a:gd name="connsiteY7" fmla="*/ 1946780 h 2411827"/>
                <a:gd name="connsiteX8" fmla="*/ 2862043 w 3236238"/>
                <a:gd name="connsiteY8" fmla="*/ 465045 h 2411827"/>
                <a:gd name="connsiteX9" fmla="*/ 2762205 w 3236238"/>
                <a:gd name="connsiteY9" fmla="*/ 314424 h 2411827"/>
                <a:gd name="connsiteX10" fmla="*/ 2909652 w 3236238"/>
                <a:gd name="connsiteY10" fmla="*/ 42021 h 2411827"/>
                <a:gd name="connsiteX11" fmla="*/ 3236238 w 3236238"/>
                <a:gd name="connsiteY11" fmla="*/ 534726 h 2411827"/>
                <a:gd name="connsiteX12" fmla="*/ 3236238 w 3236238"/>
                <a:gd name="connsiteY12" fmla="*/ 1877101 h 2411827"/>
                <a:gd name="connsiteX13" fmla="*/ 2701512 w 3236238"/>
                <a:gd name="connsiteY13" fmla="*/ 2411827 h 2411827"/>
                <a:gd name="connsiteX14" fmla="*/ 534726 w 3236238"/>
                <a:gd name="connsiteY14" fmla="*/ 2411827 h 2411827"/>
                <a:gd name="connsiteX15" fmla="*/ 0 w 3236238"/>
                <a:gd name="connsiteY15" fmla="*/ 1877101 h 2411827"/>
                <a:gd name="connsiteX16" fmla="*/ 0 w 3236238"/>
                <a:gd name="connsiteY16" fmla="*/ 534726 h 2411827"/>
                <a:gd name="connsiteX17" fmla="*/ 534726 w 3236238"/>
                <a:gd name="connsiteY17" fmla="*/ 0 h 2411827"/>
                <a:gd name="connsiteX18" fmla="*/ 2701512 w 3236238"/>
                <a:gd name="connsiteY18" fmla="*/ 0 h 2411827"/>
                <a:gd name="connsiteX19" fmla="*/ 2909652 w 3236238"/>
                <a:gd name="connsiteY19" fmla="*/ 42021 h 2411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236238" h="2411827">
                  <a:moveTo>
                    <a:pt x="2762205" y="314424"/>
                  </a:moveTo>
                  <a:cubicBezTo>
                    <a:pt x="2742648" y="306152"/>
                    <a:pt x="2721146" y="301578"/>
                    <a:pt x="2698575" y="301578"/>
                  </a:cubicBezTo>
                  <a:lnTo>
                    <a:pt x="537666" y="301578"/>
                  </a:lnTo>
                  <a:cubicBezTo>
                    <a:pt x="447384" y="301578"/>
                    <a:pt x="374197" y="374764"/>
                    <a:pt x="374198" y="465046"/>
                  </a:cubicBezTo>
                  <a:lnTo>
                    <a:pt x="374197" y="1946779"/>
                  </a:lnTo>
                  <a:cubicBezTo>
                    <a:pt x="374198" y="2037061"/>
                    <a:pt x="447384" y="2110247"/>
                    <a:pt x="537665" y="2110248"/>
                  </a:cubicBezTo>
                  <a:lnTo>
                    <a:pt x="2698576" y="2110248"/>
                  </a:lnTo>
                  <a:cubicBezTo>
                    <a:pt x="2788856" y="2110247"/>
                    <a:pt x="2862044" y="2037061"/>
                    <a:pt x="2862044" y="1946780"/>
                  </a:cubicBezTo>
                  <a:lnTo>
                    <a:pt x="2862043" y="465045"/>
                  </a:lnTo>
                  <a:cubicBezTo>
                    <a:pt x="2862043" y="397335"/>
                    <a:pt x="2820876" y="339239"/>
                    <a:pt x="2762205" y="314424"/>
                  </a:cubicBezTo>
                  <a:close/>
                  <a:moveTo>
                    <a:pt x="2909652" y="42021"/>
                  </a:moveTo>
                  <a:cubicBezTo>
                    <a:pt x="3101573" y="123197"/>
                    <a:pt x="3236238" y="313235"/>
                    <a:pt x="3236238" y="534726"/>
                  </a:cubicBezTo>
                  <a:lnTo>
                    <a:pt x="3236238" y="1877101"/>
                  </a:lnTo>
                  <a:cubicBezTo>
                    <a:pt x="3236238" y="2172422"/>
                    <a:pt x="2996833" y="2411827"/>
                    <a:pt x="2701512" y="2411827"/>
                  </a:cubicBezTo>
                  <a:lnTo>
                    <a:pt x="534726" y="2411827"/>
                  </a:lnTo>
                  <a:cubicBezTo>
                    <a:pt x="239405" y="2411827"/>
                    <a:pt x="0" y="2172422"/>
                    <a:pt x="0" y="1877101"/>
                  </a:cubicBezTo>
                  <a:lnTo>
                    <a:pt x="0" y="534726"/>
                  </a:lnTo>
                  <a:cubicBezTo>
                    <a:pt x="0" y="239405"/>
                    <a:pt x="239405" y="0"/>
                    <a:pt x="534726" y="0"/>
                  </a:cubicBezTo>
                  <a:lnTo>
                    <a:pt x="2701512" y="0"/>
                  </a:lnTo>
                  <a:cubicBezTo>
                    <a:pt x="2775342" y="0"/>
                    <a:pt x="2845678" y="14963"/>
                    <a:pt x="2909652" y="420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1" name="矩形 40">
              <a:extLst>
                <a:ext uri="{FF2B5EF4-FFF2-40B4-BE49-F238E27FC236}">
                  <a16:creationId xmlns:a16="http://schemas.microsoft.com/office/drawing/2014/main" id="{568D1AF7-1953-4D81-AEDD-209F8F84F28B}"/>
                </a:ext>
              </a:extLst>
            </p:cNvPr>
            <p:cNvSpPr/>
            <p:nvPr/>
          </p:nvSpPr>
          <p:spPr>
            <a:xfrm rot="19745638" flipV="1">
              <a:off x="3848622" y="3249987"/>
              <a:ext cx="703385" cy="26728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a:extLst>
                <a:ext uri="{FF2B5EF4-FFF2-40B4-BE49-F238E27FC236}">
                  <a16:creationId xmlns:a16="http://schemas.microsoft.com/office/drawing/2014/main" id="{A5C3B160-9B07-46DE-834C-5D2744455A75}"/>
                </a:ext>
              </a:extLst>
            </p:cNvPr>
            <p:cNvSpPr/>
            <p:nvPr/>
          </p:nvSpPr>
          <p:spPr>
            <a:xfrm rot="20984414" flipV="1">
              <a:off x="5102837" y="2780784"/>
              <a:ext cx="703385" cy="26728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3" name="组合 42">
              <a:extLst>
                <a:ext uri="{FF2B5EF4-FFF2-40B4-BE49-F238E27FC236}">
                  <a16:creationId xmlns:a16="http://schemas.microsoft.com/office/drawing/2014/main" id="{FBE70126-F599-4256-AEC5-FE2D2723E928}"/>
                </a:ext>
              </a:extLst>
            </p:cNvPr>
            <p:cNvGrpSpPr/>
            <p:nvPr/>
          </p:nvGrpSpPr>
          <p:grpSpPr>
            <a:xfrm>
              <a:off x="4636294" y="3420252"/>
              <a:ext cx="766910" cy="556883"/>
              <a:chOff x="4636294" y="3420252"/>
              <a:chExt cx="766910" cy="556883"/>
            </a:xfrm>
            <a:grpFill/>
          </p:grpSpPr>
          <p:grpSp>
            <p:nvGrpSpPr>
              <p:cNvPr id="52" name="组合 51">
                <a:extLst>
                  <a:ext uri="{FF2B5EF4-FFF2-40B4-BE49-F238E27FC236}">
                    <a16:creationId xmlns:a16="http://schemas.microsoft.com/office/drawing/2014/main" id="{93BCC9A0-5BD2-478D-AD9D-BE065C5A3B7D}"/>
                  </a:ext>
                </a:extLst>
              </p:cNvPr>
              <p:cNvGrpSpPr/>
              <p:nvPr/>
            </p:nvGrpSpPr>
            <p:grpSpPr>
              <a:xfrm>
                <a:off x="4636294" y="3593307"/>
                <a:ext cx="466517" cy="383828"/>
                <a:chOff x="4638675" y="3595688"/>
                <a:chExt cx="466517" cy="383828"/>
              </a:xfrm>
              <a:grpFill/>
            </p:grpSpPr>
            <p:sp>
              <p:nvSpPr>
                <p:cNvPr id="56" name="任意多边形: 形状 55">
                  <a:extLst>
                    <a:ext uri="{FF2B5EF4-FFF2-40B4-BE49-F238E27FC236}">
                      <a16:creationId xmlns:a16="http://schemas.microsoft.com/office/drawing/2014/main" id="{0A6337DC-B839-4F60-999B-594A30A6B9E6}"/>
                    </a:ext>
                  </a:extLst>
                </p:cNvPr>
                <p:cNvSpPr/>
                <p:nvPr/>
              </p:nvSpPr>
              <p:spPr>
                <a:xfrm>
                  <a:off x="4638675" y="3595688"/>
                  <a:ext cx="466517" cy="383828"/>
                </a:xfrm>
                <a:custGeom>
                  <a:avLst/>
                  <a:gdLst>
                    <a:gd name="connsiteX0" fmla="*/ 0 w 461762"/>
                    <a:gd name="connsiteY0" fmla="*/ 307181 h 383828"/>
                    <a:gd name="connsiteX1" fmla="*/ 176213 w 461762"/>
                    <a:gd name="connsiteY1" fmla="*/ 381000 h 383828"/>
                    <a:gd name="connsiteX2" fmla="*/ 319088 w 461762"/>
                    <a:gd name="connsiteY2" fmla="*/ 359568 h 383828"/>
                    <a:gd name="connsiteX3" fmla="*/ 402431 w 461762"/>
                    <a:gd name="connsiteY3" fmla="*/ 276225 h 383828"/>
                    <a:gd name="connsiteX4" fmla="*/ 433388 w 461762"/>
                    <a:gd name="connsiteY4" fmla="*/ 221456 h 383828"/>
                    <a:gd name="connsiteX5" fmla="*/ 459581 w 461762"/>
                    <a:gd name="connsiteY5" fmla="*/ 150018 h 383828"/>
                    <a:gd name="connsiteX6" fmla="*/ 373856 w 461762"/>
                    <a:gd name="connsiteY6" fmla="*/ 45243 h 383828"/>
                    <a:gd name="connsiteX7" fmla="*/ 352425 w 461762"/>
                    <a:gd name="connsiteY7" fmla="*/ 0 h 383828"/>
                    <a:gd name="connsiteX8" fmla="*/ 352425 w 461762"/>
                    <a:gd name="connsiteY8" fmla="*/ 0 h 383828"/>
                    <a:gd name="connsiteX9" fmla="*/ 330994 w 461762"/>
                    <a:gd name="connsiteY9" fmla="*/ 123825 h 383828"/>
                    <a:gd name="connsiteX10" fmla="*/ 266700 w 461762"/>
                    <a:gd name="connsiteY10" fmla="*/ 221456 h 383828"/>
                    <a:gd name="connsiteX11" fmla="*/ 152400 w 461762"/>
                    <a:gd name="connsiteY11" fmla="*/ 230981 h 383828"/>
                    <a:gd name="connsiteX12" fmla="*/ 78581 w 461762"/>
                    <a:gd name="connsiteY12" fmla="*/ 188118 h 383828"/>
                    <a:gd name="connsiteX0-1" fmla="*/ 0 w 466517"/>
                    <a:gd name="connsiteY0-2" fmla="*/ 307181 h 383828"/>
                    <a:gd name="connsiteX1-3" fmla="*/ 176213 w 466517"/>
                    <a:gd name="connsiteY1-4" fmla="*/ 381000 h 383828"/>
                    <a:gd name="connsiteX2-5" fmla="*/ 319088 w 466517"/>
                    <a:gd name="connsiteY2-6" fmla="*/ 359568 h 383828"/>
                    <a:gd name="connsiteX3-7" fmla="*/ 402431 w 466517"/>
                    <a:gd name="connsiteY3-8" fmla="*/ 276225 h 383828"/>
                    <a:gd name="connsiteX4-9" fmla="*/ 454819 w 466517"/>
                    <a:gd name="connsiteY4-10" fmla="*/ 169069 h 383828"/>
                    <a:gd name="connsiteX5-11" fmla="*/ 459581 w 466517"/>
                    <a:gd name="connsiteY5-12" fmla="*/ 150018 h 383828"/>
                    <a:gd name="connsiteX6-13" fmla="*/ 373856 w 466517"/>
                    <a:gd name="connsiteY6-14" fmla="*/ 45243 h 383828"/>
                    <a:gd name="connsiteX7-15" fmla="*/ 352425 w 466517"/>
                    <a:gd name="connsiteY7-16" fmla="*/ 0 h 383828"/>
                    <a:gd name="connsiteX8-17" fmla="*/ 352425 w 466517"/>
                    <a:gd name="connsiteY8-18" fmla="*/ 0 h 383828"/>
                    <a:gd name="connsiteX9-19" fmla="*/ 330994 w 466517"/>
                    <a:gd name="connsiteY9-20" fmla="*/ 123825 h 383828"/>
                    <a:gd name="connsiteX10-21" fmla="*/ 266700 w 466517"/>
                    <a:gd name="connsiteY10-22" fmla="*/ 221456 h 383828"/>
                    <a:gd name="connsiteX11-23" fmla="*/ 152400 w 466517"/>
                    <a:gd name="connsiteY11-24" fmla="*/ 230981 h 383828"/>
                    <a:gd name="connsiteX12-25" fmla="*/ 78581 w 466517"/>
                    <a:gd name="connsiteY12-26" fmla="*/ 188118 h 383828"/>
                    <a:gd name="connsiteX0-27" fmla="*/ 0 w 466517"/>
                    <a:gd name="connsiteY0-28" fmla="*/ 307181 h 383828"/>
                    <a:gd name="connsiteX1-29" fmla="*/ 176213 w 466517"/>
                    <a:gd name="connsiteY1-30" fmla="*/ 381000 h 383828"/>
                    <a:gd name="connsiteX2-31" fmla="*/ 319088 w 466517"/>
                    <a:gd name="connsiteY2-32" fmla="*/ 359568 h 383828"/>
                    <a:gd name="connsiteX3-33" fmla="*/ 402431 w 466517"/>
                    <a:gd name="connsiteY3-34" fmla="*/ 276225 h 383828"/>
                    <a:gd name="connsiteX4-35" fmla="*/ 454819 w 466517"/>
                    <a:gd name="connsiteY4-36" fmla="*/ 169069 h 383828"/>
                    <a:gd name="connsiteX5-37" fmla="*/ 459581 w 466517"/>
                    <a:gd name="connsiteY5-38" fmla="*/ 150018 h 383828"/>
                    <a:gd name="connsiteX6-39" fmla="*/ 373856 w 466517"/>
                    <a:gd name="connsiteY6-40" fmla="*/ 45243 h 383828"/>
                    <a:gd name="connsiteX7-41" fmla="*/ 352425 w 466517"/>
                    <a:gd name="connsiteY7-42" fmla="*/ 0 h 383828"/>
                    <a:gd name="connsiteX8-43" fmla="*/ 352425 w 466517"/>
                    <a:gd name="connsiteY8-44" fmla="*/ 0 h 383828"/>
                    <a:gd name="connsiteX9-45" fmla="*/ 330994 w 466517"/>
                    <a:gd name="connsiteY9-46" fmla="*/ 123825 h 383828"/>
                    <a:gd name="connsiteX10-47" fmla="*/ 266700 w 466517"/>
                    <a:gd name="connsiteY10-48" fmla="*/ 221456 h 383828"/>
                    <a:gd name="connsiteX11-49" fmla="*/ 152400 w 466517"/>
                    <a:gd name="connsiteY11-50" fmla="*/ 230981 h 383828"/>
                    <a:gd name="connsiteX12-51" fmla="*/ 83344 w 466517"/>
                    <a:gd name="connsiteY12-52" fmla="*/ 204787 h 383828"/>
                    <a:gd name="connsiteX0-53" fmla="*/ 0 w 466517"/>
                    <a:gd name="connsiteY0-54" fmla="*/ 307181 h 383828"/>
                    <a:gd name="connsiteX1-55" fmla="*/ 176213 w 466517"/>
                    <a:gd name="connsiteY1-56" fmla="*/ 381000 h 383828"/>
                    <a:gd name="connsiteX2-57" fmla="*/ 319088 w 466517"/>
                    <a:gd name="connsiteY2-58" fmla="*/ 359568 h 383828"/>
                    <a:gd name="connsiteX3-59" fmla="*/ 402431 w 466517"/>
                    <a:gd name="connsiteY3-60" fmla="*/ 276225 h 383828"/>
                    <a:gd name="connsiteX4-61" fmla="*/ 454819 w 466517"/>
                    <a:gd name="connsiteY4-62" fmla="*/ 169069 h 383828"/>
                    <a:gd name="connsiteX5-63" fmla="*/ 459581 w 466517"/>
                    <a:gd name="connsiteY5-64" fmla="*/ 150018 h 383828"/>
                    <a:gd name="connsiteX6-65" fmla="*/ 373856 w 466517"/>
                    <a:gd name="connsiteY6-66" fmla="*/ 45243 h 383828"/>
                    <a:gd name="connsiteX7-67" fmla="*/ 352425 w 466517"/>
                    <a:gd name="connsiteY7-68" fmla="*/ 0 h 383828"/>
                    <a:gd name="connsiteX8-69" fmla="*/ 352425 w 466517"/>
                    <a:gd name="connsiteY8-70" fmla="*/ 0 h 383828"/>
                    <a:gd name="connsiteX9-71" fmla="*/ 330994 w 466517"/>
                    <a:gd name="connsiteY9-72" fmla="*/ 123825 h 383828"/>
                    <a:gd name="connsiteX10-73" fmla="*/ 266700 w 466517"/>
                    <a:gd name="connsiteY10-74" fmla="*/ 221456 h 383828"/>
                    <a:gd name="connsiteX11-75" fmla="*/ 152400 w 466517"/>
                    <a:gd name="connsiteY11-76" fmla="*/ 230981 h 383828"/>
                    <a:gd name="connsiteX12-77" fmla="*/ 71438 w 466517"/>
                    <a:gd name="connsiteY12-78" fmla="*/ 197643 h 38382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Lst>
                  <a:rect l="l" t="t" r="r" b="b"/>
                  <a:pathLst>
                    <a:path w="466517" h="383828">
                      <a:moveTo>
                        <a:pt x="0" y="307181"/>
                      </a:moveTo>
                      <a:cubicBezTo>
                        <a:pt x="61516" y="339725"/>
                        <a:pt x="123032" y="372269"/>
                        <a:pt x="176213" y="381000"/>
                      </a:cubicBezTo>
                      <a:cubicBezTo>
                        <a:pt x="229394" y="389731"/>
                        <a:pt x="281385" y="377030"/>
                        <a:pt x="319088" y="359568"/>
                      </a:cubicBezTo>
                      <a:cubicBezTo>
                        <a:pt x="356791" y="342106"/>
                        <a:pt x="379809" y="307975"/>
                        <a:pt x="402431" y="276225"/>
                      </a:cubicBezTo>
                      <a:cubicBezTo>
                        <a:pt x="425053" y="244475"/>
                        <a:pt x="445294" y="190103"/>
                        <a:pt x="454819" y="169069"/>
                      </a:cubicBezTo>
                      <a:cubicBezTo>
                        <a:pt x="464344" y="148035"/>
                        <a:pt x="473075" y="170656"/>
                        <a:pt x="459581" y="150018"/>
                      </a:cubicBezTo>
                      <a:cubicBezTo>
                        <a:pt x="446087" y="129380"/>
                        <a:pt x="391715" y="70246"/>
                        <a:pt x="373856" y="45243"/>
                      </a:cubicBezTo>
                      <a:cubicBezTo>
                        <a:pt x="355997" y="20240"/>
                        <a:pt x="352425" y="0"/>
                        <a:pt x="352425" y="0"/>
                      </a:cubicBezTo>
                      <a:lnTo>
                        <a:pt x="352425" y="0"/>
                      </a:lnTo>
                      <a:cubicBezTo>
                        <a:pt x="348853" y="20637"/>
                        <a:pt x="345281" y="86916"/>
                        <a:pt x="330994" y="123825"/>
                      </a:cubicBezTo>
                      <a:cubicBezTo>
                        <a:pt x="316707" y="160734"/>
                        <a:pt x="296466" y="203597"/>
                        <a:pt x="266700" y="221456"/>
                      </a:cubicBezTo>
                      <a:cubicBezTo>
                        <a:pt x="236934" y="239315"/>
                        <a:pt x="184944" y="234950"/>
                        <a:pt x="152400" y="230981"/>
                      </a:cubicBezTo>
                      <a:cubicBezTo>
                        <a:pt x="119856" y="227012"/>
                        <a:pt x="65088" y="187721"/>
                        <a:pt x="71438" y="197643"/>
                      </a:cubicBezTo>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7" name="直接连接符 56">
                  <a:extLst>
                    <a:ext uri="{FF2B5EF4-FFF2-40B4-BE49-F238E27FC236}">
                      <a16:creationId xmlns:a16="http://schemas.microsoft.com/office/drawing/2014/main" id="{3A4C9BAF-B113-4BE4-8D2B-29AF6FD2FBD9}"/>
                    </a:ext>
                  </a:extLst>
                </p:cNvPr>
                <p:cNvCxnSpPr>
                  <a:stCxn id="56" idx="0"/>
                  <a:endCxn id="56" idx="12"/>
                </p:cNvCxnSpPr>
                <p:nvPr/>
              </p:nvCxnSpPr>
              <p:spPr>
                <a:xfrm flipV="1">
                  <a:off x="4638675" y="3793331"/>
                  <a:ext cx="71438" cy="109538"/>
                </a:xfrm>
                <a:prstGeom prst="line">
                  <a:avLst/>
                </a:prstGeom>
                <a:grpFill/>
                <a:ln>
                  <a:noFill/>
                </a:ln>
              </p:spPr>
              <p:style>
                <a:lnRef idx="1">
                  <a:schemeClr val="accent1"/>
                </a:lnRef>
                <a:fillRef idx="0">
                  <a:schemeClr val="accent1"/>
                </a:fillRef>
                <a:effectRef idx="0">
                  <a:schemeClr val="accent1"/>
                </a:effectRef>
                <a:fontRef idx="minor">
                  <a:schemeClr val="tx1"/>
                </a:fontRef>
              </p:style>
            </p:cxnSp>
          </p:grpSp>
          <p:grpSp>
            <p:nvGrpSpPr>
              <p:cNvPr id="53" name="组合 52">
                <a:extLst>
                  <a:ext uri="{FF2B5EF4-FFF2-40B4-BE49-F238E27FC236}">
                    <a16:creationId xmlns:a16="http://schemas.microsoft.com/office/drawing/2014/main" id="{0533E61B-D96F-4E0E-B063-0942FB6C36E0}"/>
                  </a:ext>
                </a:extLst>
              </p:cNvPr>
              <p:cNvGrpSpPr/>
              <p:nvPr/>
            </p:nvGrpSpPr>
            <p:grpSpPr>
              <a:xfrm rot="18847698" flipH="1">
                <a:off x="4977290" y="3462338"/>
                <a:ext cx="468000" cy="383828"/>
                <a:chOff x="4638675" y="3595688"/>
                <a:chExt cx="466517" cy="383828"/>
              </a:xfrm>
              <a:grpFill/>
            </p:grpSpPr>
            <p:sp>
              <p:nvSpPr>
                <p:cNvPr id="54" name="任意多边形: 形状 53">
                  <a:extLst>
                    <a:ext uri="{FF2B5EF4-FFF2-40B4-BE49-F238E27FC236}">
                      <a16:creationId xmlns:a16="http://schemas.microsoft.com/office/drawing/2014/main" id="{6AE0741D-8816-410E-A964-02442FD44FBE}"/>
                    </a:ext>
                  </a:extLst>
                </p:cNvPr>
                <p:cNvSpPr/>
                <p:nvPr/>
              </p:nvSpPr>
              <p:spPr>
                <a:xfrm>
                  <a:off x="4638675" y="3595688"/>
                  <a:ext cx="466517" cy="383828"/>
                </a:xfrm>
                <a:custGeom>
                  <a:avLst/>
                  <a:gdLst>
                    <a:gd name="connsiteX0" fmla="*/ 0 w 461762"/>
                    <a:gd name="connsiteY0" fmla="*/ 307181 h 383828"/>
                    <a:gd name="connsiteX1" fmla="*/ 176213 w 461762"/>
                    <a:gd name="connsiteY1" fmla="*/ 381000 h 383828"/>
                    <a:gd name="connsiteX2" fmla="*/ 319088 w 461762"/>
                    <a:gd name="connsiteY2" fmla="*/ 359568 h 383828"/>
                    <a:gd name="connsiteX3" fmla="*/ 402431 w 461762"/>
                    <a:gd name="connsiteY3" fmla="*/ 276225 h 383828"/>
                    <a:gd name="connsiteX4" fmla="*/ 433388 w 461762"/>
                    <a:gd name="connsiteY4" fmla="*/ 221456 h 383828"/>
                    <a:gd name="connsiteX5" fmla="*/ 459581 w 461762"/>
                    <a:gd name="connsiteY5" fmla="*/ 150018 h 383828"/>
                    <a:gd name="connsiteX6" fmla="*/ 373856 w 461762"/>
                    <a:gd name="connsiteY6" fmla="*/ 45243 h 383828"/>
                    <a:gd name="connsiteX7" fmla="*/ 352425 w 461762"/>
                    <a:gd name="connsiteY7" fmla="*/ 0 h 383828"/>
                    <a:gd name="connsiteX8" fmla="*/ 352425 w 461762"/>
                    <a:gd name="connsiteY8" fmla="*/ 0 h 383828"/>
                    <a:gd name="connsiteX9" fmla="*/ 330994 w 461762"/>
                    <a:gd name="connsiteY9" fmla="*/ 123825 h 383828"/>
                    <a:gd name="connsiteX10" fmla="*/ 266700 w 461762"/>
                    <a:gd name="connsiteY10" fmla="*/ 221456 h 383828"/>
                    <a:gd name="connsiteX11" fmla="*/ 152400 w 461762"/>
                    <a:gd name="connsiteY11" fmla="*/ 230981 h 383828"/>
                    <a:gd name="connsiteX12" fmla="*/ 78581 w 461762"/>
                    <a:gd name="connsiteY12" fmla="*/ 188118 h 383828"/>
                    <a:gd name="connsiteX0-1" fmla="*/ 0 w 466517"/>
                    <a:gd name="connsiteY0-2" fmla="*/ 307181 h 383828"/>
                    <a:gd name="connsiteX1-3" fmla="*/ 176213 w 466517"/>
                    <a:gd name="connsiteY1-4" fmla="*/ 381000 h 383828"/>
                    <a:gd name="connsiteX2-5" fmla="*/ 319088 w 466517"/>
                    <a:gd name="connsiteY2-6" fmla="*/ 359568 h 383828"/>
                    <a:gd name="connsiteX3-7" fmla="*/ 402431 w 466517"/>
                    <a:gd name="connsiteY3-8" fmla="*/ 276225 h 383828"/>
                    <a:gd name="connsiteX4-9" fmla="*/ 454819 w 466517"/>
                    <a:gd name="connsiteY4-10" fmla="*/ 169069 h 383828"/>
                    <a:gd name="connsiteX5-11" fmla="*/ 459581 w 466517"/>
                    <a:gd name="connsiteY5-12" fmla="*/ 150018 h 383828"/>
                    <a:gd name="connsiteX6-13" fmla="*/ 373856 w 466517"/>
                    <a:gd name="connsiteY6-14" fmla="*/ 45243 h 383828"/>
                    <a:gd name="connsiteX7-15" fmla="*/ 352425 w 466517"/>
                    <a:gd name="connsiteY7-16" fmla="*/ 0 h 383828"/>
                    <a:gd name="connsiteX8-17" fmla="*/ 352425 w 466517"/>
                    <a:gd name="connsiteY8-18" fmla="*/ 0 h 383828"/>
                    <a:gd name="connsiteX9-19" fmla="*/ 330994 w 466517"/>
                    <a:gd name="connsiteY9-20" fmla="*/ 123825 h 383828"/>
                    <a:gd name="connsiteX10-21" fmla="*/ 266700 w 466517"/>
                    <a:gd name="connsiteY10-22" fmla="*/ 221456 h 383828"/>
                    <a:gd name="connsiteX11-23" fmla="*/ 152400 w 466517"/>
                    <a:gd name="connsiteY11-24" fmla="*/ 230981 h 383828"/>
                    <a:gd name="connsiteX12-25" fmla="*/ 78581 w 466517"/>
                    <a:gd name="connsiteY12-26" fmla="*/ 188118 h 383828"/>
                    <a:gd name="connsiteX0-27" fmla="*/ 0 w 466517"/>
                    <a:gd name="connsiteY0-28" fmla="*/ 307181 h 383828"/>
                    <a:gd name="connsiteX1-29" fmla="*/ 176213 w 466517"/>
                    <a:gd name="connsiteY1-30" fmla="*/ 381000 h 383828"/>
                    <a:gd name="connsiteX2-31" fmla="*/ 319088 w 466517"/>
                    <a:gd name="connsiteY2-32" fmla="*/ 359568 h 383828"/>
                    <a:gd name="connsiteX3-33" fmla="*/ 402431 w 466517"/>
                    <a:gd name="connsiteY3-34" fmla="*/ 276225 h 383828"/>
                    <a:gd name="connsiteX4-35" fmla="*/ 454819 w 466517"/>
                    <a:gd name="connsiteY4-36" fmla="*/ 169069 h 383828"/>
                    <a:gd name="connsiteX5-37" fmla="*/ 459581 w 466517"/>
                    <a:gd name="connsiteY5-38" fmla="*/ 150018 h 383828"/>
                    <a:gd name="connsiteX6-39" fmla="*/ 373856 w 466517"/>
                    <a:gd name="connsiteY6-40" fmla="*/ 45243 h 383828"/>
                    <a:gd name="connsiteX7-41" fmla="*/ 352425 w 466517"/>
                    <a:gd name="connsiteY7-42" fmla="*/ 0 h 383828"/>
                    <a:gd name="connsiteX8-43" fmla="*/ 352425 w 466517"/>
                    <a:gd name="connsiteY8-44" fmla="*/ 0 h 383828"/>
                    <a:gd name="connsiteX9-45" fmla="*/ 330994 w 466517"/>
                    <a:gd name="connsiteY9-46" fmla="*/ 123825 h 383828"/>
                    <a:gd name="connsiteX10-47" fmla="*/ 266700 w 466517"/>
                    <a:gd name="connsiteY10-48" fmla="*/ 221456 h 383828"/>
                    <a:gd name="connsiteX11-49" fmla="*/ 152400 w 466517"/>
                    <a:gd name="connsiteY11-50" fmla="*/ 230981 h 383828"/>
                    <a:gd name="connsiteX12-51" fmla="*/ 83344 w 466517"/>
                    <a:gd name="connsiteY12-52" fmla="*/ 204787 h 383828"/>
                    <a:gd name="connsiteX0-53" fmla="*/ 0 w 466517"/>
                    <a:gd name="connsiteY0-54" fmla="*/ 307181 h 383828"/>
                    <a:gd name="connsiteX1-55" fmla="*/ 176213 w 466517"/>
                    <a:gd name="connsiteY1-56" fmla="*/ 381000 h 383828"/>
                    <a:gd name="connsiteX2-57" fmla="*/ 319088 w 466517"/>
                    <a:gd name="connsiteY2-58" fmla="*/ 359568 h 383828"/>
                    <a:gd name="connsiteX3-59" fmla="*/ 402431 w 466517"/>
                    <a:gd name="connsiteY3-60" fmla="*/ 276225 h 383828"/>
                    <a:gd name="connsiteX4-61" fmla="*/ 454819 w 466517"/>
                    <a:gd name="connsiteY4-62" fmla="*/ 169069 h 383828"/>
                    <a:gd name="connsiteX5-63" fmla="*/ 459581 w 466517"/>
                    <a:gd name="connsiteY5-64" fmla="*/ 150018 h 383828"/>
                    <a:gd name="connsiteX6-65" fmla="*/ 373856 w 466517"/>
                    <a:gd name="connsiteY6-66" fmla="*/ 45243 h 383828"/>
                    <a:gd name="connsiteX7-67" fmla="*/ 352425 w 466517"/>
                    <a:gd name="connsiteY7-68" fmla="*/ 0 h 383828"/>
                    <a:gd name="connsiteX8-69" fmla="*/ 352425 w 466517"/>
                    <a:gd name="connsiteY8-70" fmla="*/ 0 h 383828"/>
                    <a:gd name="connsiteX9-71" fmla="*/ 330994 w 466517"/>
                    <a:gd name="connsiteY9-72" fmla="*/ 123825 h 383828"/>
                    <a:gd name="connsiteX10-73" fmla="*/ 266700 w 466517"/>
                    <a:gd name="connsiteY10-74" fmla="*/ 221456 h 383828"/>
                    <a:gd name="connsiteX11-75" fmla="*/ 152400 w 466517"/>
                    <a:gd name="connsiteY11-76" fmla="*/ 230981 h 383828"/>
                    <a:gd name="connsiteX12-77" fmla="*/ 71438 w 466517"/>
                    <a:gd name="connsiteY12-78" fmla="*/ 197643 h 38382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Lst>
                  <a:rect l="l" t="t" r="r" b="b"/>
                  <a:pathLst>
                    <a:path w="466517" h="383828">
                      <a:moveTo>
                        <a:pt x="0" y="307181"/>
                      </a:moveTo>
                      <a:cubicBezTo>
                        <a:pt x="61516" y="339725"/>
                        <a:pt x="123032" y="372269"/>
                        <a:pt x="176213" y="381000"/>
                      </a:cubicBezTo>
                      <a:cubicBezTo>
                        <a:pt x="229394" y="389731"/>
                        <a:pt x="281385" y="377030"/>
                        <a:pt x="319088" y="359568"/>
                      </a:cubicBezTo>
                      <a:cubicBezTo>
                        <a:pt x="356791" y="342106"/>
                        <a:pt x="379809" y="307975"/>
                        <a:pt x="402431" y="276225"/>
                      </a:cubicBezTo>
                      <a:cubicBezTo>
                        <a:pt x="425053" y="244475"/>
                        <a:pt x="445294" y="190103"/>
                        <a:pt x="454819" y="169069"/>
                      </a:cubicBezTo>
                      <a:cubicBezTo>
                        <a:pt x="464344" y="148035"/>
                        <a:pt x="473075" y="170656"/>
                        <a:pt x="459581" y="150018"/>
                      </a:cubicBezTo>
                      <a:cubicBezTo>
                        <a:pt x="446087" y="129380"/>
                        <a:pt x="391715" y="70246"/>
                        <a:pt x="373856" y="45243"/>
                      </a:cubicBezTo>
                      <a:cubicBezTo>
                        <a:pt x="355997" y="20240"/>
                        <a:pt x="352425" y="0"/>
                        <a:pt x="352425" y="0"/>
                      </a:cubicBezTo>
                      <a:lnTo>
                        <a:pt x="352425" y="0"/>
                      </a:lnTo>
                      <a:cubicBezTo>
                        <a:pt x="348853" y="20637"/>
                        <a:pt x="345281" y="86916"/>
                        <a:pt x="330994" y="123825"/>
                      </a:cubicBezTo>
                      <a:cubicBezTo>
                        <a:pt x="316707" y="160734"/>
                        <a:pt x="296466" y="203597"/>
                        <a:pt x="266700" y="221456"/>
                      </a:cubicBezTo>
                      <a:cubicBezTo>
                        <a:pt x="236934" y="239315"/>
                        <a:pt x="184944" y="234950"/>
                        <a:pt x="152400" y="230981"/>
                      </a:cubicBezTo>
                      <a:cubicBezTo>
                        <a:pt x="119856" y="227012"/>
                        <a:pt x="65088" y="187721"/>
                        <a:pt x="71438" y="197643"/>
                      </a:cubicBezTo>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5" name="直接连接符 54">
                  <a:extLst>
                    <a:ext uri="{FF2B5EF4-FFF2-40B4-BE49-F238E27FC236}">
                      <a16:creationId xmlns:a16="http://schemas.microsoft.com/office/drawing/2014/main" id="{D594EBB1-5601-441A-857F-11262589D743}"/>
                    </a:ext>
                  </a:extLst>
                </p:cNvPr>
                <p:cNvCxnSpPr>
                  <a:stCxn id="54" idx="0"/>
                  <a:endCxn id="54" idx="12"/>
                </p:cNvCxnSpPr>
                <p:nvPr/>
              </p:nvCxnSpPr>
              <p:spPr>
                <a:xfrm flipV="1">
                  <a:off x="4638675" y="3793331"/>
                  <a:ext cx="71438" cy="109538"/>
                </a:xfrm>
                <a:prstGeom prst="line">
                  <a:avLst/>
                </a:prstGeom>
                <a:grpFill/>
                <a:ln>
                  <a:noFill/>
                </a:ln>
              </p:spPr>
              <p:style>
                <a:lnRef idx="1">
                  <a:schemeClr val="accent1"/>
                </a:lnRef>
                <a:fillRef idx="0">
                  <a:schemeClr val="accent1"/>
                </a:fillRef>
                <a:effectRef idx="0">
                  <a:schemeClr val="accent1"/>
                </a:effectRef>
                <a:fontRef idx="minor">
                  <a:schemeClr val="tx1"/>
                </a:fontRef>
              </p:style>
            </p:cxnSp>
          </p:grpSp>
        </p:grpSp>
        <p:grpSp>
          <p:nvGrpSpPr>
            <p:cNvPr id="44" name="组合 43">
              <a:extLst>
                <a:ext uri="{FF2B5EF4-FFF2-40B4-BE49-F238E27FC236}">
                  <a16:creationId xmlns:a16="http://schemas.microsoft.com/office/drawing/2014/main" id="{ABE7A6EF-EBAB-478B-B4AF-D6AEC67FF542}"/>
                </a:ext>
              </a:extLst>
            </p:cNvPr>
            <p:cNvGrpSpPr/>
            <p:nvPr/>
          </p:nvGrpSpPr>
          <p:grpSpPr>
            <a:xfrm rot="17648429">
              <a:off x="3857614" y="1905751"/>
              <a:ext cx="215922" cy="775825"/>
              <a:chOff x="3600428" y="2070100"/>
              <a:chExt cx="215922" cy="775825"/>
            </a:xfrm>
            <a:grpFill/>
          </p:grpSpPr>
          <p:sp>
            <p:nvSpPr>
              <p:cNvPr id="50" name="椭圆 49">
                <a:extLst>
                  <a:ext uri="{FF2B5EF4-FFF2-40B4-BE49-F238E27FC236}">
                    <a16:creationId xmlns:a16="http://schemas.microsoft.com/office/drawing/2014/main" id="{73ACBB25-6203-4955-AC93-413D11A8A45F}"/>
                  </a:ext>
                </a:extLst>
              </p:cNvPr>
              <p:cNvSpPr>
                <a:spLocks noChangeAspect="1"/>
              </p:cNvSpPr>
              <p:nvPr/>
            </p:nvSpPr>
            <p:spPr>
              <a:xfrm>
                <a:off x="3600450" y="2070100"/>
                <a:ext cx="215900" cy="2159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矩形: 圆角 50">
                <a:extLst>
                  <a:ext uri="{FF2B5EF4-FFF2-40B4-BE49-F238E27FC236}">
                    <a16:creationId xmlns:a16="http://schemas.microsoft.com/office/drawing/2014/main" id="{1F53DBE7-BBD2-4955-9DF8-D9BB82A4464C}"/>
                  </a:ext>
                </a:extLst>
              </p:cNvPr>
              <p:cNvSpPr/>
              <p:nvPr/>
            </p:nvSpPr>
            <p:spPr>
              <a:xfrm>
                <a:off x="3600428" y="2160125"/>
                <a:ext cx="215900" cy="68580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5" name="组合 44">
              <a:extLst>
                <a:ext uri="{FF2B5EF4-FFF2-40B4-BE49-F238E27FC236}">
                  <a16:creationId xmlns:a16="http://schemas.microsoft.com/office/drawing/2014/main" id="{3405ECD3-FFA1-4CB6-ABDF-75E056AE43C3}"/>
                </a:ext>
              </a:extLst>
            </p:cNvPr>
            <p:cNvGrpSpPr/>
            <p:nvPr/>
          </p:nvGrpSpPr>
          <p:grpSpPr>
            <a:xfrm rot="1545755">
              <a:off x="4797927" y="1537624"/>
              <a:ext cx="215922" cy="775825"/>
              <a:chOff x="3600428" y="2070100"/>
              <a:chExt cx="215922" cy="775825"/>
            </a:xfrm>
            <a:grpFill/>
          </p:grpSpPr>
          <p:sp>
            <p:nvSpPr>
              <p:cNvPr id="48" name="椭圆 47">
                <a:extLst>
                  <a:ext uri="{FF2B5EF4-FFF2-40B4-BE49-F238E27FC236}">
                    <a16:creationId xmlns:a16="http://schemas.microsoft.com/office/drawing/2014/main" id="{590D1EDE-987A-494F-BACD-D2B8BA26B494}"/>
                  </a:ext>
                </a:extLst>
              </p:cNvPr>
              <p:cNvSpPr>
                <a:spLocks noChangeAspect="1"/>
              </p:cNvSpPr>
              <p:nvPr/>
            </p:nvSpPr>
            <p:spPr>
              <a:xfrm>
                <a:off x="3600450" y="2070100"/>
                <a:ext cx="215900" cy="2159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矩形: 圆角 48">
                <a:extLst>
                  <a:ext uri="{FF2B5EF4-FFF2-40B4-BE49-F238E27FC236}">
                    <a16:creationId xmlns:a16="http://schemas.microsoft.com/office/drawing/2014/main" id="{2A00656C-6A11-461A-A2EF-657BE75E24D5}"/>
                  </a:ext>
                </a:extLst>
              </p:cNvPr>
              <p:cNvSpPr/>
              <p:nvPr/>
            </p:nvSpPr>
            <p:spPr>
              <a:xfrm>
                <a:off x="3600428" y="2160125"/>
                <a:ext cx="215900" cy="68580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6" name="椭圆 45">
              <a:extLst>
                <a:ext uri="{FF2B5EF4-FFF2-40B4-BE49-F238E27FC236}">
                  <a16:creationId xmlns:a16="http://schemas.microsoft.com/office/drawing/2014/main" id="{FBD6BBCA-FC0F-469C-BC35-44C7FE207778}"/>
                </a:ext>
              </a:extLst>
            </p:cNvPr>
            <p:cNvSpPr>
              <a:spLocks noChangeAspect="1"/>
            </p:cNvSpPr>
            <p:nvPr/>
          </p:nvSpPr>
          <p:spPr>
            <a:xfrm>
              <a:off x="5916526" y="4044777"/>
              <a:ext cx="358948" cy="35894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a:extLst>
                <a:ext uri="{FF2B5EF4-FFF2-40B4-BE49-F238E27FC236}">
                  <a16:creationId xmlns:a16="http://schemas.microsoft.com/office/drawing/2014/main" id="{71EE25CD-0F4E-4C1F-BD63-7928AAD3BFD0}"/>
                </a:ext>
              </a:extLst>
            </p:cNvPr>
            <p:cNvSpPr>
              <a:spLocks noChangeAspect="1"/>
            </p:cNvSpPr>
            <p:nvPr/>
          </p:nvSpPr>
          <p:spPr>
            <a:xfrm>
              <a:off x="4391240" y="4607499"/>
              <a:ext cx="358948" cy="35894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8964093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a:extLst>
              <a:ext uri="{FF2B5EF4-FFF2-40B4-BE49-F238E27FC236}">
                <a16:creationId xmlns:a16="http://schemas.microsoft.com/office/drawing/2014/main" id="{DD63DC8E-B874-46D4-B9EF-A088A7A4DA61}"/>
              </a:ext>
            </a:extLst>
          </p:cNvPr>
          <p:cNvGraphicFramePr>
            <a:graphicFrameLocks noGrp="1"/>
          </p:cNvGraphicFramePr>
          <p:nvPr>
            <p:extLst>
              <p:ext uri="{D42A27DB-BD31-4B8C-83A1-F6EECF244321}">
                <p14:modId xmlns:p14="http://schemas.microsoft.com/office/powerpoint/2010/main" val="3790974284"/>
              </p:ext>
            </p:extLst>
          </p:nvPr>
        </p:nvGraphicFramePr>
        <p:xfrm>
          <a:off x="1540582" y="1486772"/>
          <a:ext cx="10003666" cy="4205469"/>
        </p:xfrm>
        <a:graphic>
          <a:graphicData uri="http://schemas.openxmlformats.org/drawingml/2006/table">
            <a:tbl>
              <a:tblPr>
                <a:effectLst>
                  <a:outerShdw blurRad="50800" dist="38100" dir="2700000" algn="tl" rotWithShape="0">
                    <a:prstClr val="black">
                      <a:alpha val="40000"/>
                    </a:prstClr>
                  </a:outerShdw>
                </a:effectLst>
              </a:tblPr>
              <a:tblGrid>
                <a:gridCol w="2716002">
                  <a:extLst>
                    <a:ext uri="{9D8B030D-6E8A-4147-A177-3AD203B41FA5}">
                      <a16:colId xmlns:a16="http://schemas.microsoft.com/office/drawing/2014/main" val="610526377"/>
                    </a:ext>
                  </a:extLst>
                </a:gridCol>
                <a:gridCol w="910958">
                  <a:extLst>
                    <a:ext uri="{9D8B030D-6E8A-4147-A177-3AD203B41FA5}">
                      <a16:colId xmlns:a16="http://schemas.microsoft.com/office/drawing/2014/main" val="4041541709"/>
                    </a:ext>
                  </a:extLst>
                </a:gridCol>
                <a:gridCol w="910958">
                  <a:extLst>
                    <a:ext uri="{9D8B030D-6E8A-4147-A177-3AD203B41FA5}">
                      <a16:colId xmlns:a16="http://schemas.microsoft.com/office/drawing/2014/main" val="3794630751"/>
                    </a:ext>
                  </a:extLst>
                </a:gridCol>
                <a:gridCol w="910958">
                  <a:extLst>
                    <a:ext uri="{9D8B030D-6E8A-4147-A177-3AD203B41FA5}">
                      <a16:colId xmlns:a16="http://schemas.microsoft.com/office/drawing/2014/main" val="1374492759"/>
                    </a:ext>
                  </a:extLst>
                </a:gridCol>
                <a:gridCol w="910958">
                  <a:extLst>
                    <a:ext uri="{9D8B030D-6E8A-4147-A177-3AD203B41FA5}">
                      <a16:colId xmlns:a16="http://schemas.microsoft.com/office/drawing/2014/main" val="1631312724"/>
                    </a:ext>
                  </a:extLst>
                </a:gridCol>
                <a:gridCol w="910958">
                  <a:extLst>
                    <a:ext uri="{9D8B030D-6E8A-4147-A177-3AD203B41FA5}">
                      <a16:colId xmlns:a16="http://schemas.microsoft.com/office/drawing/2014/main" val="3425324051"/>
                    </a:ext>
                  </a:extLst>
                </a:gridCol>
                <a:gridCol w="910958">
                  <a:extLst>
                    <a:ext uri="{9D8B030D-6E8A-4147-A177-3AD203B41FA5}">
                      <a16:colId xmlns:a16="http://schemas.microsoft.com/office/drawing/2014/main" val="1101126749"/>
                    </a:ext>
                  </a:extLst>
                </a:gridCol>
                <a:gridCol w="910958">
                  <a:extLst>
                    <a:ext uri="{9D8B030D-6E8A-4147-A177-3AD203B41FA5}">
                      <a16:colId xmlns:a16="http://schemas.microsoft.com/office/drawing/2014/main" val="1085260112"/>
                    </a:ext>
                  </a:extLst>
                </a:gridCol>
                <a:gridCol w="910958">
                  <a:extLst>
                    <a:ext uri="{9D8B030D-6E8A-4147-A177-3AD203B41FA5}">
                      <a16:colId xmlns:a16="http://schemas.microsoft.com/office/drawing/2014/main" val="3784401360"/>
                    </a:ext>
                  </a:extLst>
                </a:gridCol>
              </a:tblGrid>
              <a:tr h="567839">
                <a:tc>
                  <a:txBody>
                    <a:bodyPr/>
                    <a:lstStyle/>
                    <a:p>
                      <a:pPr algn="ctr" fontAlgn="ctr"/>
                      <a:r>
                        <a:rPr lang="zh-CN" altLang="en-US" sz="1400" b="1" i="0" u="none" strike="noStrike" dirty="0">
                          <a:solidFill>
                            <a:schemeClr val="bg1"/>
                          </a:solidFill>
                          <a:effectLst/>
                          <a:latin typeface="微软雅黑" panose="020B0503020204020204" pitchFamily="34" charset="-122"/>
                          <a:ea typeface="微软雅黑" panose="020B0503020204020204" pitchFamily="34" charset="-122"/>
                        </a:rPr>
                        <a:t>题目</a:t>
                      </a:r>
                      <a:r>
                        <a:rPr lang="en-US" altLang="zh-CN" sz="1400" b="1" i="0" u="none" strike="noStrike" dirty="0">
                          <a:solidFill>
                            <a:schemeClr val="bg1"/>
                          </a:solidFill>
                          <a:effectLst/>
                          <a:latin typeface="微软雅黑" panose="020B0503020204020204" pitchFamily="34" charset="-122"/>
                          <a:ea typeface="微软雅黑" panose="020B0503020204020204" pitchFamily="34" charset="-122"/>
                        </a:rPr>
                        <a:t>\</a:t>
                      </a:r>
                      <a:r>
                        <a:rPr lang="zh-CN" altLang="en-US" sz="1400" b="1" i="0" u="none" strike="noStrike" dirty="0">
                          <a:solidFill>
                            <a:schemeClr val="bg1"/>
                          </a:solidFill>
                          <a:effectLst/>
                          <a:latin typeface="微软雅黑" panose="020B0503020204020204" pitchFamily="34" charset="-122"/>
                          <a:ea typeface="微软雅黑" panose="020B0503020204020204" pitchFamily="34" charset="-122"/>
                        </a:rPr>
                        <a:t>选项</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58BA1"/>
                    </a:solidFill>
                  </a:tcPr>
                </a:tc>
                <a:tc>
                  <a:txBody>
                    <a:bodyPr/>
                    <a:lstStyle/>
                    <a:p>
                      <a:pPr algn="ctr" fontAlgn="ctr"/>
                      <a:r>
                        <a:rPr lang="zh-CN" altLang="en-US" sz="1400" b="1" i="0" u="none" strike="noStrike" dirty="0">
                          <a:solidFill>
                            <a:schemeClr val="bg1"/>
                          </a:solidFill>
                          <a:effectLst/>
                          <a:latin typeface="微软雅黑" panose="020B0503020204020204" pitchFamily="34" charset="-122"/>
                          <a:ea typeface="微软雅黑" panose="020B0503020204020204" pitchFamily="34" charset="-122"/>
                        </a:rPr>
                        <a:t>非常不同意</a:t>
                      </a:r>
                      <a:endParaRPr lang="en-US" altLang="zh-CN" sz="1400" b="1" i="0" u="none" strike="noStrike" dirty="0">
                        <a:solidFill>
                          <a:schemeClr val="bg1"/>
                        </a:solidFill>
                        <a:effectLst/>
                        <a:latin typeface="微软雅黑" panose="020B0503020204020204" pitchFamily="34" charset="-122"/>
                        <a:ea typeface="微软雅黑" panose="020B0503020204020204" pitchFamily="34" charset="-122"/>
                      </a:endParaRPr>
                    </a:p>
                    <a:p>
                      <a:pPr algn="ctr" fontAlgn="ctr"/>
                      <a:r>
                        <a:rPr lang="en-US" altLang="zh-CN" sz="1400" b="1" i="0" u="none" strike="noStrike" dirty="0">
                          <a:solidFill>
                            <a:schemeClr val="bg1"/>
                          </a:solidFill>
                          <a:effectLst/>
                          <a:latin typeface="微软雅黑" panose="020B0503020204020204" pitchFamily="34" charset="-122"/>
                          <a:ea typeface="微软雅黑" panose="020B0503020204020204" pitchFamily="34" charset="-122"/>
                        </a:rPr>
                        <a:t>1</a:t>
                      </a:r>
                      <a:r>
                        <a:rPr lang="zh-CN" altLang="en-US" sz="1400" b="1" i="0" u="none" strike="noStrike" dirty="0">
                          <a:solidFill>
                            <a:schemeClr val="bg1"/>
                          </a:solidFill>
                          <a:effectLst/>
                          <a:latin typeface="微软雅黑" panose="020B0503020204020204" pitchFamily="34" charset="-122"/>
                          <a:ea typeface="微软雅黑" panose="020B0503020204020204" pitchFamily="34" charset="-122"/>
                        </a:rPr>
                        <a:t>分</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58BA1"/>
                    </a:solidFill>
                  </a:tcPr>
                </a:tc>
                <a:tc>
                  <a:txBody>
                    <a:bodyPr/>
                    <a:lstStyle/>
                    <a:p>
                      <a:pPr algn="ctr" fontAlgn="ctr"/>
                      <a:r>
                        <a:rPr lang="zh-CN" altLang="en-US" sz="1400" b="1" i="0" u="none" strike="noStrike" dirty="0">
                          <a:solidFill>
                            <a:schemeClr val="bg1"/>
                          </a:solidFill>
                          <a:effectLst/>
                          <a:latin typeface="微软雅黑" panose="020B0503020204020204" pitchFamily="34" charset="-122"/>
                          <a:ea typeface="微软雅黑" panose="020B0503020204020204" pitchFamily="34" charset="-122"/>
                        </a:rPr>
                        <a:t>不同意</a:t>
                      </a:r>
                      <a:endParaRPr lang="en-US" altLang="zh-CN" sz="1400" b="1" i="0" u="none" strike="noStrike" dirty="0">
                        <a:solidFill>
                          <a:schemeClr val="bg1"/>
                        </a:solidFill>
                        <a:effectLst/>
                        <a:latin typeface="微软雅黑" panose="020B0503020204020204" pitchFamily="34" charset="-122"/>
                        <a:ea typeface="微软雅黑" panose="020B0503020204020204" pitchFamily="34" charset="-122"/>
                      </a:endParaRPr>
                    </a:p>
                    <a:p>
                      <a:pPr algn="ctr" fontAlgn="ctr"/>
                      <a:r>
                        <a:rPr lang="en-US" altLang="zh-CN" sz="1400" b="1" i="0" u="none" strike="noStrike" dirty="0">
                          <a:solidFill>
                            <a:schemeClr val="bg1"/>
                          </a:solidFill>
                          <a:effectLst/>
                          <a:latin typeface="微软雅黑" panose="020B0503020204020204" pitchFamily="34" charset="-122"/>
                          <a:ea typeface="微软雅黑" panose="020B0503020204020204" pitchFamily="34" charset="-122"/>
                        </a:rPr>
                        <a:t>2</a:t>
                      </a:r>
                      <a:r>
                        <a:rPr lang="zh-CN" altLang="en-US" sz="1400" b="1" i="0" u="none" strike="noStrike" dirty="0">
                          <a:solidFill>
                            <a:schemeClr val="bg1"/>
                          </a:solidFill>
                          <a:effectLst/>
                          <a:latin typeface="微软雅黑" panose="020B0503020204020204" pitchFamily="34" charset="-122"/>
                          <a:ea typeface="微软雅黑" panose="020B0503020204020204" pitchFamily="34" charset="-122"/>
                        </a:rPr>
                        <a:t>分</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58BA1"/>
                    </a:solidFill>
                  </a:tcPr>
                </a:tc>
                <a:tc>
                  <a:txBody>
                    <a:bodyPr/>
                    <a:lstStyle/>
                    <a:p>
                      <a:pPr algn="ctr" fontAlgn="ctr"/>
                      <a:r>
                        <a:rPr lang="zh-CN" altLang="en-US" sz="1400" b="1" i="0" u="none" strike="noStrike" dirty="0">
                          <a:solidFill>
                            <a:schemeClr val="bg1"/>
                          </a:solidFill>
                          <a:effectLst/>
                          <a:latin typeface="微软雅黑" panose="020B0503020204020204" pitchFamily="34" charset="-122"/>
                          <a:ea typeface="微软雅黑" panose="020B0503020204020204" pitchFamily="34" charset="-122"/>
                        </a:rPr>
                        <a:t>有点不同意</a:t>
                      </a:r>
                      <a:endParaRPr lang="en-US" altLang="zh-CN" sz="1400" b="1" i="0" u="none" strike="noStrike" dirty="0">
                        <a:solidFill>
                          <a:schemeClr val="bg1"/>
                        </a:solidFill>
                        <a:effectLst/>
                        <a:latin typeface="微软雅黑" panose="020B0503020204020204" pitchFamily="34" charset="-122"/>
                        <a:ea typeface="微软雅黑" panose="020B0503020204020204" pitchFamily="34" charset="-122"/>
                      </a:endParaRPr>
                    </a:p>
                    <a:p>
                      <a:pPr algn="ctr" fontAlgn="ctr"/>
                      <a:r>
                        <a:rPr lang="en-US" altLang="zh-CN" sz="1400" b="1" i="0" u="none" strike="noStrike" dirty="0">
                          <a:solidFill>
                            <a:schemeClr val="bg1"/>
                          </a:solidFill>
                          <a:effectLst/>
                          <a:latin typeface="微软雅黑" panose="020B0503020204020204" pitchFamily="34" charset="-122"/>
                          <a:ea typeface="微软雅黑" panose="020B0503020204020204" pitchFamily="34" charset="-122"/>
                        </a:rPr>
                        <a:t>3</a:t>
                      </a:r>
                      <a:r>
                        <a:rPr lang="zh-CN" altLang="en-US" sz="1400" b="1" i="0" u="none" strike="noStrike" dirty="0">
                          <a:solidFill>
                            <a:schemeClr val="bg1"/>
                          </a:solidFill>
                          <a:effectLst/>
                          <a:latin typeface="微软雅黑" panose="020B0503020204020204" pitchFamily="34" charset="-122"/>
                          <a:ea typeface="微软雅黑" panose="020B0503020204020204" pitchFamily="34" charset="-122"/>
                        </a:rPr>
                        <a:t>分</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58BA1"/>
                    </a:solidFill>
                  </a:tcPr>
                </a:tc>
                <a:tc>
                  <a:txBody>
                    <a:bodyPr/>
                    <a:lstStyle/>
                    <a:p>
                      <a:pPr algn="ctr" fontAlgn="ctr"/>
                      <a:r>
                        <a:rPr lang="zh-CN" altLang="en-US" sz="1400" b="1" i="0" u="none" strike="noStrike" dirty="0">
                          <a:solidFill>
                            <a:schemeClr val="bg1"/>
                          </a:solidFill>
                          <a:effectLst/>
                          <a:latin typeface="微软雅黑" panose="020B0503020204020204" pitchFamily="34" charset="-122"/>
                          <a:ea typeface="微软雅黑" panose="020B0503020204020204" pitchFamily="34" charset="-122"/>
                        </a:rPr>
                        <a:t>说不清</a:t>
                      </a:r>
                      <a:endParaRPr lang="en-US" altLang="zh-CN" sz="1400" b="1" i="0" u="none" strike="noStrike" dirty="0">
                        <a:solidFill>
                          <a:schemeClr val="bg1"/>
                        </a:solidFill>
                        <a:effectLst/>
                        <a:latin typeface="微软雅黑" panose="020B0503020204020204" pitchFamily="34" charset="-122"/>
                        <a:ea typeface="微软雅黑" panose="020B0503020204020204" pitchFamily="34" charset="-122"/>
                      </a:endParaRPr>
                    </a:p>
                    <a:p>
                      <a:pPr algn="ctr" fontAlgn="ctr"/>
                      <a:r>
                        <a:rPr lang="en-US" altLang="zh-CN" sz="1400" b="1" i="0" u="none" strike="noStrike" dirty="0">
                          <a:solidFill>
                            <a:schemeClr val="bg1"/>
                          </a:solidFill>
                          <a:effectLst/>
                          <a:latin typeface="微软雅黑" panose="020B0503020204020204" pitchFamily="34" charset="-122"/>
                          <a:ea typeface="微软雅黑" panose="020B0503020204020204" pitchFamily="34" charset="-122"/>
                        </a:rPr>
                        <a:t>4</a:t>
                      </a:r>
                      <a:r>
                        <a:rPr lang="zh-CN" altLang="en-US" sz="1400" b="1" i="0" u="none" strike="noStrike" dirty="0">
                          <a:solidFill>
                            <a:schemeClr val="bg1"/>
                          </a:solidFill>
                          <a:effectLst/>
                          <a:latin typeface="微软雅黑" panose="020B0503020204020204" pitchFamily="34" charset="-122"/>
                          <a:ea typeface="微软雅黑" panose="020B0503020204020204" pitchFamily="34" charset="-122"/>
                        </a:rPr>
                        <a:t>分</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58BA1"/>
                    </a:solidFill>
                  </a:tcPr>
                </a:tc>
                <a:tc>
                  <a:txBody>
                    <a:bodyPr/>
                    <a:lstStyle/>
                    <a:p>
                      <a:pPr algn="ctr" fontAlgn="ctr"/>
                      <a:r>
                        <a:rPr lang="zh-CN" altLang="en-US" sz="1400" b="1" i="0" u="none" strike="noStrike" dirty="0">
                          <a:solidFill>
                            <a:schemeClr val="bg1"/>
                          </a:solidFill>
                          <a:effectLst/>
                          <a:latin typeface="微软雅黑" panose="020B0503020204020204" pitchFamily="34" charset="-122"/>
                          <a:ea typeface="微软雅黑" panose="020B0503020204020204" pitchFamily="34" charset="-122"/>
                        </a:rPr>
                        <a:t>有点同意</a:t>
                      </a:r>
                      <a:endParaRPr lang="en-US" altLang="zh-CN" sz="1400" b="1" i="0" u="none" strike="noStrike" dirty="0">
                        <a:solidFill>
                          <a:schemeClr val="bg1"/>
                        </a:solidFill>
                        <a:effectLst/>
                        <a:latin typeface="微软雅黑" panose="020B0503020204020204" pitchFamily="34" charset="-122"/>
                        <a:ea typeface="微软雅黑" panose="020B0503020204020204" pitchFamily="34" charset="-122"/>
                      </a:endParaRPr>
                    </a:p>
                    <a:p>
                      <a:pPr algn="ctr" fontAlgn="ctr"/>
                      <a:r>
                        <a:rPr lang="en-US" altLang="zh-CN" sz="1400" b="1" i="0" u="none" strike="noStrike" dirty="0">
                          <a:solidFill>
                            <a:schemeClr val="bg1"/>
                          </a:solidFill>
                          <a:effectLst/>
                          <a:latin typeface="微软雅黑" panose="020B0503020204020204" pitchFamily="34" charset="-122"/>
                          <a:ea typeface="微软雅黑" panose="020B0503020204020204" pitchFamily="34" charset="-122"/>
                        </a:rPr>
                        <a:t>5</a:t>
                      </a:r>
                      <a:r>
                        <a:rPr lang="zh-CN" altLang="en-US" sz="1400" b="1" i="0" u="none" strike="noStrike" dirty="0">
                          <a:solidFill>
                            <a:schemeClr val="bg1"/>
                          </a:solidFill>
                          <a:effectLst/>
                          <a:latin typeface="微软雅黑" panose="020B0503020204020204" pitchFamily="34" charset="-122"/>
                          <a:ea typeface="微软雅黑" panose="020B0503020204020204" pitchFamily="34" charset="-122"/>
                        </a:rPr>
                        <a:t>分</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58BA1"/>
                    </a:solidFill>
                  </a:tcPr>
                </a:tc>
                <a:tc>
                  <a:txBody>
                    <a:bodyPr/>
                    <a:lstStyle/>
                    <a:p>
                      <a:pPr algn="ctr" fontAlgn="ctr"/>
                      <a:r>
                        <a:rPr lang="zh-CN" altLang="en-US" sz="1400" b="1" i="0" u="none" strike="noStrike" dirty="0">
                          <a:solidFill>
                            <a:schemeClr val="bg1"/>
                          </a:solidFill>
                          <a:effectLst/>
                          <a:latin typeface="微软雅黑" panose="020B0503020204020204" pitchFamily="34" charset="-122"/>
                          <a:ea typeface="微软雅黑" panose="020B0503020204020204" pitchFamily="34" charset="-122"/>
                        </a:rPr>
                        <a:t>同意</a:t>
                      </a:r>
                      <a:endParaRPr lang="en-US" altLang="zh-CN" sz="1400" b="1" i="0" u="none" strike="noStrike" dirty="0">
                        <a:solidFill>
                          <a:schemeClr val="bg1"/>
                        </a:solidFill>
                        <a:effectLst/>
                        <a:latin typeface="微软雅黑" panose="020B0503020204020204" pitchFamily="34" charset="-122"/>
                        <a:ea typeface="微软雅黑" panose="020B0503020204020204" pitchFamily="34" charset="-122"/>
                      </a:endParaRPr>
                    </a:p>
                    <a:p>
                      <a:pPr algn="ctr" fontAlgn="ctr"/>
                      <a:r>
                        <a:rPr lang="en-US" altLang="zh-CN" sz="1400" b="1" i="0" u="none" strike="noStrike" dirty="0">
                          <a:solidFill>
                            <a:schemeClr val="bg1"/>
                          </a:solidFill>
                          <a:effectLst/>
                          <a:latin typeface="微软雅黑" panose="020B0503020204020204" pitchFamily="34" charset="-122"/>
                          <a:ea typeface="微软雅黑" panose="020B0503020204020204" pitchFamily="34" charset="-122"/>
                        </a:rPr>
                        <a:t>6</a:t>
                      </a:r>
                      <a:r>
                        <a:rPr lang="zh-CN" altLang="en-US" sz="1400" b="1" i="0" u="none" strike="noStrike" dirty="0">
                          <a:solidFill>
                            <a:schemeClr val="bg1"/>
                          </a:solidFill>
                          <a:effectLst/>
                          <a:latin typeface="微软雅黑" panose="020B0503020204020204" pitchFamily="34" charset="-122"/>
                          <a:ea typeface="微软雅黑" panose="020B0503020204020204" pitchFamily="34" charset="-122"/>
                        </a:rPr>
                        <a:t>分</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58BA1"/>
                    </a:solidFill>
                  </a:tcPr>
                </a:tc>
                <a:tc>
                  <a:txBody>
                    <a:bodyPr/>
                    <a:lstStyle/>
                    <a:p>
                      <a:pPr algn="ctr" fontAlgn="ctr"/>
                      <a:r>
                        <a:rPr lang="zh-CN" altLang="en-US" sz="1400" b="1" i="0" u="none" strike="noStrike" dirty="0">
                          <a:solidFill>
                            <a:schemeClr val="bg1"/>
                          </a:solidFill>
                          <a:effectLst/>
                          <a:latin typeface="微软雅黑" panose="020B0503020204020204" pitchFamily="34" charset="-122"/>
                          <a:ea typeface="微软雅黑" panose="020B0503020204020204" pitchFamily="34" charset="-122"/>
                        </a:rPr>
                        <a:t>非常同意</a:t>
                      </a:r>
                      <a:endParaRPr lang="en-US" altLang="zh-CN" sz="1400" b="1" i="0" u="none" strike="noStrike" dirty="0">
                        <a:solidFill>
                          <a:schemeClr val="bg1"/>
                        </a:solidFill>
                        <a:effectLst/>
                        <a:latin typeface="微软雅黑" panose="020B0503020204020204" pitchFamily="34" charset="-122"/>
                        <a:ea typeface="微软雅黑" panose="020B0503020204020204" pitchFamily="34" charset="-122"/>
                      </a:endParaRPr>
                    </a:p>
                    <a:p>
                      <a:pPr algn="ctr" fontAlgn="ctr"/>
                      <a:r>
                        <a:rPr lang="en-US" altLang="zh-CN" sz="1400" b="1" i="0" u="none" strike="noStrike" dirty="0">
                          <a:solidFill>
                            <a:schemeClr val="bg1"/>
                          </a:solidFill>
                          <a:effectLst/>
                          <a:latin typeface="微软雅黑" panose="020B0503020204020204" pitchFamily="34" charset="-122"/>
                          <a:ea typeface="微软雅黑" panose="020B0503020204020204" pitchFamily="34" charset="-122"/>
                        </a:rPr>
                        <a:t>7</a:t>
                      </a:r>
                      <a:r>
                        <a:rPr lang="zh-CN" altLang="en-US" sz="1400" b="1" i="0" u="none" strike="noStrike" dirty="0">
                          <a:solidFill>
                            <a:schemeClr val="bg1"/>
                          </a:solidFill>
                          <a:effectLst/>
                          <a:latin typeface="微软雅黑" panose="020B0503020204020204" pitchFamily="34" charset="-122"/>
                          <a:ea typeface="微软雅黑" panose="020B0503020204020204" pitchFamily="34" charset="-122"/>
                        </a:rPr>
                        <a:t>分</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58BA1"/>
                    </a:solidFill>
                  </a:tcPr>
                </a:tc>
                <a:tc>
                  <a:txBody>
                    <a:bodyPr/>
                    <a:lstStyle/>
                    <a:p>
                      <a:pPr algn="ctr" fontAlgn="ctr"/>
                      <a:r>
                        <a:rPr lang="zh-CN" altLang="en-US" sz="1400" b="1" i="0" u="none" strike="noStrike" dirty="0">
                          <a:solidFill>
                            <a:schemeClr val="bg1"/>
                          </a:solidFill>
                          <a:effectLst/>
                          <a:latin typeface="微软雅黑" panose="020B0503020204020204" pitchFamily="34" charset="-122"/>
                          <a:ea typeface="微软雅黑" panose="020B0503020204020204" pitchFamily="34" charset="-122"/>
                        </a:rPr>
                        <a:t>平均分</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58BA1"/>
                    </a:solidFill>
                  </a:tcPr>
                </a:tc>
                <a:extLst>
                  <a:ext uri="{0D108BD9-81ED-4DB2-BD59-A6C34878D82A}">
                    <a16:rowId xmlns:a16="http://schemas.microsoft.com/office/drawing/2014/main" val="3867986048"/>
                  </a:ext>
                </a:extLst>
              </a:tr>
              <a:tr h="567839">
                <a:tc>
                  <a:txBody>
                    <a:bodyPr/>
                    <a:lstStyle/>
                    <a:p>
                      <a:pPr algn="l" fontAlgn="ctr"/>
                      <a:r>
                        <a:rPr lang="en-US" altLang="zh-CN" sz="1400" b="0" i="0" u="none" strike="noStrike" dirty="0">
                          <a:solidFill>
                            <a:srgbClr val="333333"/>
                          </a:solidFill>
                          <a:effectLst/>
                          <a:latin typeface="微软雅黑" panose="020B0503020204020204" pitchFamily="34" charset="-122"/>
                          <a:ea typeface="微软雅黑" panose="020B0503020204020204" pitchFamily="34" charset="-122"/>
                        </a:rPr>
                        <a:t>1. </a:t>
                      </a:r>
                      <a:r>
                        <a:rPr lang="zh-CN" altLang="en-US" sz="1400" b="0" i="0" u="none" strike="noStrike" dirty="0">
                          <a:solidFill>
                            <a:srgbClr val="333333"/>
                          </a:solidFill>
                          <a:effectLst/>
                          <a:latin typeface="微软雅黑" panose="020B0503020204020204" pitchFamily="34" charset="-122"/>
                          <a:ea typeface="微软雅黑" panose="020B0503020204020204" pitchFamily="34" charset="-122"/>
                        </a:rPr>
                        <a:t>发同样的弹幕是一种跟风行为</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7FAFC"/>
                    </a:solidFill>
                  </a:tcPr>
                </a:tc>
                <a:tc>
                  <a:txBody>
                    <a:bodyPr/>
                    <a:lstStyle/>
                    <a:p>
                      <a:pPr algn="l" fontAlgn="ctr"/>
                      <a:r>
                        <a:rPr lang="en-US" altLang="zh-CN" sz="1100" b="0" i="0" u="none" strike="noStrike" dirty="0">
                          <a:solidFill>
                            <a:srgbClr val="333333"/>
                          </a:solidFill>
                          <a:effectLst/>
                          <a:latin typeface="微软雅黑" panose="020B0503020204020204" pitchFamily="34" charset="-122"/>
                          <a:ea typeface="微软雅黑" panose="020B0503020204020204" pitchFamily="34" charset="-122"/>
                        </a:rPr>
                        <a:t>1(0.72%)</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7FAFC"/>
                    </a:solidFill>
                  </a:tcPr>
                </a:tc>
                <a:tc>
                  <a:txBody>
                    <a:bodyPr/>
                    <a:lstStyle/>
                    <a:p>
                      <a:pPr algn="l" fontAlgn="ctr"/>
                      <a:r>
                        <a:rPr lang="en-US" altLang="zh-CN" sz="1100" b="0" i="0" u="none" strike="noStrike" dirty="0">
                          <a:solidFill>
                            <a:srgbClr val="333333"/>
                          </a:solidFill>
                          <a:effectLst/>
                          <a:latin typeface="微软雅黑" panose="020B0503020204020204" pitchFamily="34" charset="-122"/>
                          <a:ea typeface="微软雅黑" panose="020B0503020204020204" pitchFamily="34" charset="-122"/>
                        </a:rPr>
                        <a:t>11(7.97%)</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7FAFC"/>
                    </a:solidFill>
                  </a:tcPr>
                </a:tc>
                <a:tc>
                  <a:txBody>
                    <a:bodyPr/>
                    <a:lstStyle/>
                    <a:p>
                      <a:pPr algn="l" fontAlgn="ctr"/>
                      <a:r>
                        <a:rPr lang="en-US" altLang="zh-CN" sz="1100" b="0" i="0" u="none" strike="noStrike" dirty="0">
                          <a:solidFill>
                            <a:srgbClr val="333333"/>
                          </a:solidFill>
                          <a:effectLst/>
                          <a:latin typeface="微软雅黑" panose="020B0503020204020204" pitchFamily="34" charset="-122"/>
                          <a:ea typeface="微软雅黑" panose="020B0503020204020204" pitchFamily="34" charset="-122"/>
                        </a:rPr>
                        <a:t>22(15.94%)</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7FAFC"/>
                    </a:solidFill>
                  </a:tcPr>
                </a:tc>
                <a:tc>
                  <a:txBody>
                    <a:bodyPr/>
                    <a:lstStyle/>
                    <a:p>
                      <a:pPr algn="l" fontAlgn="ctr"/>
                      <a:r>
                        <a:rPr lang="en-US" altLang="zh-CN" sz="1100" b="0" i="0" u="none" strike="noStrike" dirty="0">
                          <a:solidFill>
                            <a:srgbClr val="333333"/>
                          </a:solidFill>
                          <a:effectLst/>
                          <a:latin typeface="微软雅黑" panose="020B0503020204020204" pitchFamily="34" charset="-122"/>
                          <a:ea typeface="微软雅黑" panose="020B0503020204020204" pitchFamily="34" charset="-122"/>
                        </a:rPr>
                        <a:t>23(16.67%)</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7FAFC"/>
                    </a:solidFill>
                  </a:tcPr>
                </a:tc>
                <a:tc>
                  <a:txBody>
                    <a:bodyPr/>
                    <a:lstStyle/>
                    <a:p>
                      <a:pPr algn="l" fontAlgn="ctr"/>
                      <a:r>
                        <a:rPr lang="en-US" altLang="zh-CN" sz="1100" b="0" i="0" u="none" strike="noStrike" dirty="0">
                          <a:solidFill>
                            <a:srgbClr val="333333"/>
                          </a:solidFill>
                          <a:effectLst/>
                          <a:latin typeface="微软雅黑" panose="020B0503020204020204" pitchFamily="34" charset="-122"/>
                          <a:ea typeface="微软雅黑" panose="020B0503020204020204" pitchFamily="34" charset="-122"/>
                        </a:rPr>
                        <a:t>33(23.91%)</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7FAFC"/>
                    </a:solidFill>
                  </a:tcPr>
                </a:tc>
                <a:tc>
                  <a:txBody>
                    <a:bodyPr/>
                    <a:lstStyle/>
                    <a:p>
                      <a:pPr algn="l" fontAlgn="ctr"/>
                      <a:r>
                        <a:rPr lang="en-US" altLang="zh-CN" sz="1100" b="0" i="0" u="none" strike="noStrike" dirty="0">
                          <a:solidFill>
                            <a:srgbClr val="333333"/>
                          </a:solidFill>
                          <a:effectLst/>
                          <a:latin typeface="微软雅黑" panose="020B0503020204020204" pitchFamily="34" charset="-122"/>
                          <a:ea typeface="微软雅黑" panose="020B0503020204020204" pitchFamily="34" charset="-122"/>
                        </a:rPr>
                        <a:t>31(22.46%)</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7FAFC"/>
                    </a:solidFill>
                  </a:tcPr>
                </a:tc>
                <a:tc>
                  <a:txBody>
                    <a:bodyPr/>
                    <a:lstStyle/>
                    <a:p>
                      <a:pPr algn="l" fontAlgn="ctr"/>
                      <a:r>
                        <a:rPr lang="en-US" altLang="zh-CN" sz="1100" b="0" i="0" u="none" strike="noStrike">
                          <a:solidFill>
                            <a:srgbClr val="333333"/>
                          </a:solidFill>
                          <a:effectLst/>
                          <a:latin typeface="微软雅黑" panose="020B0503020204020204" pitchFamily="34" charset="-122"/>
                          <a:ea typeface="微软雅黑" panose="020B0503020204020204" pitchFamily="34" charset="-122"/>
                        </a:rPr>
                        <a:t>17(12.32%)</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7FAFC"/>
                    </a:solidFill>
                  </a:tcPr>
                </a:tc>
                <a:tc>
                  <a:txBody>
                    <a:bodyPr/>
                    <a:lstStyle/>
                    <a:p>
                      <a:pPr algn="l" fontAlgn="ctr"/>
                      <a:r>
                        <a:rPr lang="en-US" altLang="zh-CN" sz="1100" b="0" i="0" u="none" strike="noStrike">
                          <a:solidFill>
                            <a:srgbClr val="333333"/>
                          </a:solidFill>
                          <a:effectLst/>
                          <a:latin typeface="微软雅黑" panose="020B0503020204020204" pitchFamily="34" charset="-122"/>
                          <a:ea typeface="微软雅黑" panose="020B0503020204020204" pitchFamily="34" charset="-122"/>
                        </a:rPr>
                        <a:t>4.72</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7FAFC"/>
                    </a:solidFill>
                  </a:tcPr>
                </a:tc>
                <a:extLst>
                  <a:ext uri="{0D108BD9-81ED-4DB2-BD59-A6C34878D82A}">
                    <a16:rowId xmlns:a16="http://schemas.microsoft.com/office/drawing/2014/main" val="1219205990"/>
                  </a:ext>
                </a:extLst>
              </a:tr>
              <a:tr h="567839">
                <a:tc>
                  <a:txBody>
                    <a:bodyPr/>
                    <a:lstStyle/>
                    <a:p>
                      <a:pPr algn="l" fontAlgn="ctr"/>
                      <a:r>
                        <a:rPr lang="en-US" altLang="zh-CN" sz="1400" b="0" i="0" u="none" strike="noStrike" dirty="0">
                          <a:solidFill>
                            <a:srgbClr val="333333"/>
                          </a:solidFill>
                          <a:effectLst/>
                          <a:latin typeface="微软雅黑" panose="020B0503020204020204" pitchFamily="34" charset="-122"/>
                          <a:ea typeface="微软雅黑" panose="020B0503020204020204" pitchFamily="34" charset="-122"/>
                        </a:rPr>
                        <a:t>2. </a:t>
                      </a:r>
                      <a:r>
                        <a:rPr lang="zh-CN" altLang="en-US" sz="1400" b="0" i="0" u="none" strike="noStrike" dirty="0">
                          <a:solidFill>
                            <a:srgbClr val="333333"/>
                          </a:solidFill>
                          <a:effectLst/>
                          <a:latin typeface="微软雅黑" panose="020B0503020204020204" pitchFamily="34" charset="-122"/>
                          <a:ea typeface="微软雅黑" panose="020B0503020204020204" pitchFamily="34" charset="-122"/>
                        </a:rPr>
                        <a:t>发别人发同样的弹幕，会觉得很有意思</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FFFFF"/>
                    </a:solidFill>
                  </a:tcPr>
                </a:tc>
                <a:tc>
                  <a:txBody>
                    <a:bodyPr/>
                    <a:lstStyle/>
                    <a:p>
                      <a:pPr algn="l" fontAlgn="ctr"/>
                      <a:r>
                        <a:rPr lang="en-US" altLang="zh-CN" sz="1100" b="0" i="0" u="none" strike="noStrike">
                          <a:solidFill>
                            <a:srgbClr val="333333"/>
                          </a:solidFill>
                          <a:effectLst/>
                          <a:latin typeface="微软雅黑" panose="020B0503020204020204" pitchFamily="34" charset="-122"/>
                          <a:ea typeface="微软雅黑" panose="020B0503020204020204" pitchFamily="34" charset="-122"/>
                        </a:rPr>
                        <a:t>7(5.07%)</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FFFFF"/>
                    </a:solidFill>
                  </a:tcPr>
                </a:tc>
                <a:tc>
                  <a:txBody>
                    <a:bodyPr/>
                    <a:lstStyle/>
                    <a:p>
                      <a:pPr algn="l" fontAlgn="ctr"/>
                      <a:r>
                        <a:rPr lang="en-US" altLang="zh-CN" sz="1100" b="0" i="0" u="none" strike="noStrike">
                          <a:solidFill>
                            <a:srgbClr val="333333"/>
                          </a:solidFill>
                          <a:effectLst/>
                          <a:latin typeface="微软雅黑" panose="020B0503020204020204" pitchFamily="34" charset="-122"/>
                          <a:ea typeface="微软雅黑" panose="020B0503020204020204" pitchFamily="34" charset="-122"/>
                        </a:rPr>
                        <a:t>9(6.52%)</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FFFFF"/>
                    </a:solidFill>
                  </a:tcPr>
                </a:tc>
                <a:tc>
                  <a:txBody>
                    <a:bodyPr/>
                    <a:lstStyle/>
                    <a:p>
                      <a:pPr algn="l" fontAlgn="ctr"/>
                      <a:r>
                        <a:rPr lang="en-US" altLang="zh-CN" sz="1100" b="0" i="0" u="none" strike="noStrike">
                          <a:solidFill>
                            <a:srgbClr val="333333"/>
                          </a:solidFill>
                          <a:effectLst/>
                          <a:latin typeface="微软雅黑" panose="020B0503020204020204" pitchFamily="34" charset="-122"/>
                          <a:ea typeface="微软雅黑" panose="020B0503020204020204" pitchFamily="34" charset="-122"/>
                        </a:rPr>
                        <a:t>12(8.7%)</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FFFFF"/>
                    </a:solidFill>
                  </a:tcPr>
                </a:tc>
                <a:tc>
                  <a:txBody>
                    <a:bodyPr/>
                    <a:lstStyle/>
                    <a:p>
                      <a:pPr algn="l" fontAlgn="ctr"/>
                      <a:r>
                        <a:rPr lang="en-US" altLang="zh-CN" sz="1100" b="0" i="0" u="none" strike="noStrike">
                          <a:solidFill>
                            <a:srgbClr val="333333"/>
                          </a:solidFill>
                          <a:effectLst/>
                          <a:latin typeface="微软雅黑" panose="020B0503020204020204" pitchFamily="34" charset="-122"/>
                          <a:ea typeface="微软雅黑" panose="020B0503020204020204" pitchFamily="34" charset="-122"/>
                        </a:rPr>
                        <a:t>20(14.49%)</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FFFFF"/>
                    </a:solidFill>
                  </a:tcPr>
                </a:tc>
                <a:tc>
                  <a:txBody>
                    <a:bodyPr/>
                    <a:lstStyle/>
                    <a:p>
                      <a:pPr algn="l" fontAlgn="ctr"/>
                      <a:r>
                        <a:rPr lang="en-US" altLang="zh-CN" sz="1100" b="0" i="0" u="none" strike="noStrike">
                          <a:solidFill>
                            <a:srgbClr val="333333"/>
                          </a:solidFill>
                          <a:effectLst/>
                          <a:latin typeface="微软雅黑" panose="020B0503020204020204" pitchFamily="34" charset="-122"/>
                          <a:ea typeface="微软雅黑" panose="020B0503020204020204" pitchFamily="34" charset="-122"/>
                        </a:rPr>
                        <a:t>33(23.91%)</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FFFFF"/>
                    </a:solidFill>
                  </a:tcPr>
                </a:tc>
                <a:tc>
                  <a:txBody>
                    <a:bodyPr/>
                    <a:lstStyle/>
                    <a:p>
                      <a:pPr algn="l" fontAlgn="ctr"/>
                      <a:r>
                        <a:rPr lang="en-US" altLang="zh-CN" sz="1100" b="0" i="0" u="none" strike="noStrike">
                          <a:solidFill>
                            <a:srgbClr val="333333"/>
                          </a:solidFill>
                          <a:effectLst/>
                          <a:latin typeface="微软雅黑" panose="020B0503020204020204" pitchFamily="34" charset="-122"/>
                          <a:ea typeface="微软雅黑" panose="020B0503020204020204" pitchFamily="34" charset="-122"/>
                        </a:rPr>
                        <a:t>40(28.99%)</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FFFFF"/>
                    </a:solidFill>
                  </a:tcPr>
                </a:tc>
                <a:tc>
                  <a:txBody>
                    <a:bodyPr/>
                    <a:lstStyle/>
                    <a:p>
                      <a:pPr algn="l" fontAlgn="ctr"/>
                      <a:r>
                        <a:rPr lang="en-US" altLang="zh-CN" sz="1100" b="0" i="0" u="none" strike="noStrike">
                          <a:solidFill>
                            <a:srgbClr val="333333"/>
                          </a:solidFill>
                          <a:effectLst/>
                          <a:latin typeface="微软雅黑" panose="020B0503020204020204" pitchFamily="34" charset="-122"/>
                          <a:ea typeface="微软雅黑" panose="020B0503020204020204" pitchFamily="34" charset="-122"/>
                        </a:rPr>
                        <a:t>17(12.32%)</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FFFFF"/>
                    </a:solidFill>
                  </a:tcPr>
                </a:tc>
                <a:tc>
                  <a:txBody>
                    <a:bodyPr/>
                    <a:lstStyle/>
                    <a:p>
                      <a:pPr algn="l" fontAlgn="ctr"/>
                      <a:r>
                        <a:rPr lang="en-US" altLang="zh-CN" sz="1100" b="0" i="0" u="none" strike="noStrike">
                          <a:solidFill>
                            <a:srgbClr val="333333"/>
                          </a:solidFill>
                          <a:effectLst/>
                          <a:latin typeface="微软雅黑" panose="020B0503020204020204" pitchFamily="34" charset="-122"/>
                          <a:ea typeface="微软雅黑" panose="020B0503020204020204" pitchFamily="34" charset="-122"/>
                        </a:rPr>
                        <a:t>4.82</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FFFFF"/>
                    </a:solidFill>
                  </a:tcPr>
                </a:tc>
                <a:extLst>
                  <a:ext uri="{0D108BD9-81ED-4DB2-BD59-A6C34878D82A}">
                    <a16:rowId xmlns:a16="http://schemas.microsoft.com/office/drawing/2014/main" val="1888612286"/>
                  </a:ext>
                </a:extLst>
              </a:tr>
              <a:tr h="844553">
                <a:tc>
                  <a:txBody>
                    <a:bodyPr/>
                    <a:lstStyle/>
                    <a:p>
                      <a:pPr algn="l" fontAlgn="ctr"/>
                      <a:r>
                        <a:rPr lang="en-US" altLang="zh-CN" sz="1400" b="0" i="0" u="none" strike="noStrike" dirty="0">
                          <a:solidFill>
                            <a:srgbClr val="333333"/>
                          </a:solidFill>
                          <a:effectLst/>
                          <a:latin typeface="微软雅黑" panose="020B0503020204020204" pitchFamily="34" charset="-122"/>
                          <a:ea typeface="微软雅黑" panose="020B0503020204020204" pitchFamily="34" charset="-122"/>
                        </a:rPr>
                        <a:t>3. </a:t>
                      </a:r>
                      <a:r>
                        <a:rPr lang="zh-CN" altLang="en-US" sz="1400" b="0" i="0" u="none" strike="noStrike" dirty="0">
                          <a:solidFill>
                            <a:srgbClr val="333333"/>
                          </a:solidFill>
                          <a:effectLst/>
                          <a:latin typeface="微软雅黑" panose="020B0503020204020204" pitchFamily="34" charset="-122"/>
                          <a:ea typeface="微软雅黑" panose="020B0503020204020204" pitchFamily="34" charset="-122"/>
                        </a:rPr>
                        <a:t>和别人发同样的弹幕是因为对视频或视频的某个片段有共鸣</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7FAFC"/>
                    </a:solidFill>
                  </a:tcPr>
                </a:tc>
                <a:tc>
                  <a:txBody>
                    <a:bodyPr/>
                    <a:lstStyle/>
                    <a:p>
                      <a:pPr algn="l" fontAlgn="ctr"/>
                      <a:r>
                        <a:rPr lang="en-US" altLang="zh-CN" sz="1100" b="0" i="0" u="none" strike="noStrike">
                          <a:solidFill>
                            <a:srgbClr val="333333"/>
                          </a:solidFill>
                          <a:effectLst/>
                          <a:latin typeface="微软雅黑" panose="020B0503020204020204" pitchFamily="34" charset="-122"/>
                          <a:ea typeface="微软雅黑" panose="020B0503020204020204" pitchFamily="34" charset="-122"/>
                        </a:rPr>
                        <a:t>4(2.9%)</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7FAFC"/>
                    </a:solidFill>
                  </a:tcPr>
                </a:tc>
                <a:tc>
                  <a:txBody>
                    <a:bodyPr/>
                    <a:lstStyle/>
                    <a:p>
                      <a:pPr algn="l" fontAlgn="ctr"/>
                      <a:r>
                        <a:rPr lang="en-US" altLang="zh-CN" sz="1100" b="0" i="0" u="none" strike="noStrike">
                          <a:solidFill>
                            <a:srgbClr val="333333"/>
                          </a:solidFill>
                          <a:effectLst/>
                          <a:latin typeface="微软雅黑" panose="020B0503020204020204" pitchFamily="34" charset="-122"/>
                          <a:ea typeface="微软雅黑" panose="020B0503020204020204" pitchFamily="34" charset="-122"/>
                        </a:rPr>
                        <a:t>2(1.45%)</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7FAFC"/>
                    </a:solidFill>
                  </a:tcPr>
                </a:tc>
                <a:tc>
                  <a:txBody>
                    <a:bodyPr/>
                    <a:lstStyle/>
                    <a:p>
                      <a:pPr algn="l" fontAlgn="ctr"/>
                      <a:r>
                        <a:rPr lang="en-US" altLang="zh-CN" sz="1100" b="0" i="0" u="none" strike="noStrike">
                          <a:solidFill>
                            <a:srgbClr val="333333"/>
                          </a:solidFill>
                          <a:effectLst/>
                          <a:latin typeface="微软雅黑" panose="020B0503020204020204" pitchFamily="34" charset="-122"/>
                          <a:ea typeface="微软雅黑" panose="020B0503020204020204" pitchFamily="34" charset="-122"/>
                        </a:rPr>
                        <a:t>6(4.35%)</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7FAFC"/>
                    </a:solidFill>
                  </a:tcPr>
                </a:tc>
                <a:tc>
                  <a:txBody>
                    <a:bodyPr/>
                    <a:lstStyle/>
                    <a:p>
                      <a:pPr algn="l" fontAlgn="ctr"/>
                      <a:r>
                        <a:rPr lang="en-US" altLang="zh-CN" sz="1100" b="0" i="0" u="none" strike="noStrike">
                          <a:solidFill>
                            <a:srgbClr val="333333"/>
                          </a:solidFill>
                          <a:effectLst/>
                          <a:latin typeface="微软雅黑" panose="020B0503020204020204" pitchFamily="34" charset="-122"/>
                          <a:ea typeface="微软雅黑" panose="020B0503020204020204" pitchFamily="34" charset="-122"/>
                        </a:rPr>
                        <a:t>11(7.97%)</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7FAFC"/>
                    </a:solidFill>
                  </a:tcPr>
                </a:tc>
                <a:tc>
                  <a:txBody>
                    <a:bodyPr/>
                    <a:lstStyle/>
                    <a:p>
                      <a:pPr algn="l" fontAlgn="ctr"/>
                      <a:r>
                        <a:rPr lang="en-US" altLang="zh-CN" sz="1100" b="0" i="0" u="none" strike="noStrike">
                          <a:solidFill>
                            <a:srgbClr val="333333"/>
                          </a:solidFill>
                          <a:effectLst/>
                          <a:latin typeface="微软雅黑" panose="020B0503020204020204" pitchFamily="34" charset="-122"/>
                          <a:ea typeface="微软雅黑" panose="020B0503020204020204" pitchFamily="34" charset="-122"/>
                        </a:rPr>
                        <a:t>46(33.33%)</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7FAFC"/>
                    </a:solidFill>
                  </a:tcPr>
                </a:tc>
                <a:tc>
                  <a:txBody>
                    <a:bodyPr/>
                    <a:lstStyle/>
                    <a:p>
                      <a:pPr algn="l" fontAlgn="ctr"/>
                      <a:r>
                        <a:rPr lang="en-US" altLang="zh-CN" sz="1100" b="0" i="0" u="none" strike="noStrike">
                          <a:solidFill>
                            <a:srgbClr val="333333"/>
                          </a:solidFill>
                          <a:effectLst/>
                          <a:latin typeface="微软雅黑" panose="020B0503020204020204" pitchFamily="34" charset="-122"/>
                          <a:ea typeface="微软雅黑" panose="020B0503020204020204" pitchFamily="34" charset="-122"/>
                        </a:rPr>
                        <a:t>49(35.51%)</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7FAFC"/>
                    </a:solidFill>
                  </a:tcPr>
                </a:tc>
                <a:tc>
                  <a:txBody>
                    <a:bodyPr/>
                    <a:lstStyle/>
                    <a:p>
                      <a:pPr algn="l" fontAlgn="ctr"/>
                      <a:r>
                        <a:rPr lang="en-US" altLang="zh-CN" sz="1100" b="0" i="0" u="none" strike="noStrike">
                          <a:solidFill>
                            <a:srgbClr val="333333"/>
                          </a:solidFill>
                          <a:effectLst/>
                          <a:latin typeface="微软雅黑" panose="020B0503020204020204" pitchFamily="34" charset="-122"/>
                          <a:ea typeface="微软雅黑" panose="020B0503020204020204" pitchFamily="34" charset="-122"/>
                        </a:rPr>
                        <a:t>20(14.49%)</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7FAFC"/>
                    </a:solidFill>
                  </a:tcPr>
                </a:tc>
                <a:tc>
                  <a:txBody>
                    <a:bodyPr/>
                    <a:lstStyle/>
                    <a:p>
                      <a:pPr algn="l" fontAlgn="ctr"/>
                      <a:r>
                        <a:rPr lang="en-US" altLang="zh-CN" sz="1100" b="0" i="0" u="none" strike="noStrike" dirty="0">
                          <a:solidFill>
                            <a:srgbClr val="333333"/>
                          </a:solidFill>
                          <a:effectLst/>
                          <a:latin typeface="微软雅黑" panose="020B0503020204020204" pitchFamily="34" charset="-122"/>
                          <a:ea typeface="微软雅黑" panose="020B0503020204020204" pitchFamily="34" charset="-122"/>
                        </a:rPr>
                        <a:t>5.32</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7FAFC"/>
                    </a:solidFill>
                  </a:tcPr>
                </a:tc>
                <a:extLst>
                  <a:ext uri="{0D108BD9-81ED-4DB2-BD59-A6C34878D82A}">
                    <a16:rowId xmlns:a16="http://schemas.microsoft.com/office/drawing/2014/main" val="2317578569"/>
                  </a:ext>
                </a:extLst>
              </a:tr>
              <a:tr h="567839">
                <a:tc>
                  <a:txBody>
                    <a:bodyPr/>
                    <a:lstStyle/>
                    <a:p>
                      <a:pPr algn="l" fontAlgn="ctr"/>
                      <a:r>
                        <a:rPr lang="en-US" altLang="zh-CN" sz="1400" b="0" i="0" u="none" strike="noStrike" dirty="0">
                          <a:solidFill>
                            <a:srgbClr val="333333"/>
                          </a:solidFill>
                          <a:effectLst/>
                          <a:latin typeface="微软雅黑" panose="020B0503020204020204" pitchFamily="34" charset="-122"/>
                          <a:ea typeface="微软雅黑" panose="020B0503020204020204" pitchFamily="34" charset="-122"/>
                        </a:rPr>
                        <a:t>4. </a:t>
                      </a:r>
                      <a:r>
                        <a:rPr lang="zh-CN" altLang="en-US" sz="1400" b="0" i="0" u="none" strike="noStrike" dirty="0">
                          <a:solidFill>
                            <a:srgbClr val="333333"/>
                          </a:solidFill>
                          <a:effectLst/>
                          <a:latin typeface="微软雅黑" panose="020B0503020204020204" pitchFamily="34" charset="-122"/>
                          <a:ea typeface="微软雅黑" panose="020B0503020204020204" pitchFamily="34" charset="-122"/>
                        </a:rPr>
                        <a:t>和别人发同样的弹幕让我感觉找到了组织</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FFFFF"/>
                    </a:solidFill>
                  </a:tcPr>
                </a:tc>
                <a:tc>
                  <a:txBody>
                    <a:bodyPr/>
                    <a:lstStyle/>
                    <a:p>
                      <a:pPr algn="l" fontAlgn="ctr"/>
                      <a:r>
                        <a:rPr lang="en-US" altLang="zh-CN" sz="1100" b="0" i="0" u="none" strike="noStrike">
                          <a:solidFill>
                            <a:srgbClr val="333333"/>
                          </a:solidFill>
                          <a:effectLst/>
                          <a:latin typeface="微软雅黑" panose="020B0503020204020204" pitchFamily="34" charset="-122"/>
                          <a:ea typeface="微软雅黑" panose="020B0503020204020204" pitchFamily="34" charset="-122"/>
                        </a:rPr>
                        <a:t>6(4.35%)</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FFFFF"/>
                    </a:solidFill>
                  </a:tcPr>
                </a:tc>
                <a:tc>
                  <a:txBody>
                    <a:bodyPr/>
                    <a:lstStyle/>
                    <a:p>
                      <a:pPr algn="l" fontAlgn="ctr"/>
                      <a:r>
                        <a:rPr lang="en-US" altLang="zh-CN" sz="1100" b="0" i="0" u="none" strike="noStrike">
                          <a:solidFill>
                            <a:srgbClr val="333333"/>
                          </a:solidFill>
                          <a:effectLst/>
                          <a:latin typeface="微软雅黑" panose="020B0503020204020204" pitchFamily="34" charset="-122"/>
                          <a:ea typeface="微软雅黑" panose="020B0503020204020204" pitchFamily="34" charset="-122"/>
                        </a:rPr>
                        <a:t>6(4.35%)</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FFFFF"/>
                    </a:solidFill>
                  </a:tcPr>
                </a:tc>
                <a:tc>
                  <a:txBody>
                    <a:bodyPr/>
                    <a:lstStyle/>
                    <a:p>
                      <a:pPr algn="l" fontAlgn="ctr"/>
                      <a:r>
                        <a:rPr lang="en-US" altLang="zh-CN" sz="1100" b="0" i="0" u="none" strike="noStrike">
                          <a:solidFill>
                            <a:srgbClr val="333333"/>
                          </a:solidFill>
                          <a:effectLst/>
                          <a:latin typeface="微软雅黑" panose="020B0503020204020204" pitchFamily="34" charset="-122"/>
                          <a:ea typeface="微软雅黑" panose="020B0503020204020204" pitchFamily="34" charset="-122"/>
                        </a:rPr>
                        <a:t>10(7.25%)</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FFFFF"/>
                    </a:solidFill>
                  </a:tcPr>
                </a:tc>
                <a:tc>
                  <a:txBody>
                    <a:bodyPr/>
                    <a:lstStyle/>
                    <a:p>
                      <a:pPr algn="l" fontAlgn="ctr"/>
                      <a:r>
                        <a:rPr lang="en-US" altLang="zh-CN" sz="1100" b="0" i="0" u="none" strike="noStrike">
                          <a:solidFill>
                            <a:srgbClr val="333333"/>
                          </a:solidFill>
                          <a:effectLst/>
                          <a:latin typeface="微软雅黑" panose="020B0503020204020204" pitchFamily="34" charset="-122"/>
                          <a:ea typeface="微软雅黑" panose="020B0503020204020204" pitchFamily="34" charset="-122"/>
                        </a:rPr>
                        <a:t>18(13.04%)</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FFFFF"/>
                    </a:solidFill>
                  </a:tcPr>
                </a:tc>
                <a:tc>
                  <a:txBody>
                    <a:bodyPr/>
                    <a:lstStyle/>
                    <a:p>
                      <a:pPr algn="l" fontAlgn="ctr"/>
                      <a:r>
                        <a:rPr lang="en-US" altLang="zh-CN" sz="1100" b="0" i="0" u="none" strike="noStrike">
                          <a:solidFill>
                            <a:srgbClr val="333333"/>
                          </a:solidFill>
                          <a:effectLst/>
                          <a:latin typeface="微软雅黑" panose="020B0503020204020204" pitchFamily="34" charset="-122"/>
                          <a:ea typeface="微软雅黑" panose="020B0503020204020204" pitchFamily="34" charset="-122"/>
                        </a:rPr>
                        <a:t>43(31.16%)</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FFFFF"/>
                    </a:solidFill>
                  </a:tcPr>
                </a:tc>
                <a:tc>
                  <a:txBody>
                    <a:bodyPr/>
                    <a:lstStyle/>
                    <a:p>
                      <a:pPr algn="l" fontAlgn="ctr"/>
                      <a:r>
                        <a:rPr lang="en-US" altLang="zh-CN" sz="1100" b="0" i="0" u="none" strike="noStrike">
                          <a:solidFill>
                            <a:srgbClr val="333333"/>
                          </a:solidFill>
                          <a:effectLst/>
                          <a:latin typeface="微软雅黑" panose="020B0503020204020204" pitchFamily="34" charset="-122"/>
                          <a:ea typeface="微软雅黑" panose="020B0503020204020204" pitchFamily="34" charset="-122"/>
                        </a:rPr>
                        <a:t>41(29.71%)</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FFFFF"/>
                    </a:solidFill>
                  </a:tcPr>
                </a:tc>
                <a:tc>
                  <a:txBody>
                    <a:bodyPr/>
                    <a:lstStyle/>
                    <a:p>
                      <a:pPr algn="l" fontAlgn="ctr"/>
                      <a:r>
                        <a:rPr lang="en-US" altLang="zh-CN" sz="1100" b="0" i="0" u="none" strike="noStrike">
                          <a:solidFill>
                            <a:srgbClr val="333333"/>
                          </a:solidFill>
                          <a:effectLst/>
                          <a:latin typeface="微软雅黑" panose="020B0503020204020204" pitchFamily="34" charset="-122"/>
                          <a:ea typeface="微软雅黑" panose="020B0503020204020204" pitchFamily="34" charset="-122"/>
                        </a:rPr>
                        <a:t>14(10.14%)</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FFFFF"/>
                    </a:solidFill>
                  </a:tcPr>
                </a:tc>
                <a:tc>
                  <a:txBody>
                    <a:bodyPr/>
                    <a:lstStyle/>
                    <a:p>
                      <a:pPr algn="l" fontAlgn="ctr"/>
                      <a:r>
                        <a:rPr lang="en-US" altLang="zh-CN" sz="1100" b="0" i="0" u="none" strike="noStrike">
                          <a:solidFill>
                            <a:srgbClr val="333333"/>
                          </a:solidFill>
                          <a:effectLst/>
                          <a:latin typeface="微软雅黑" panose="020B0503020204020204" pitchFamily="34" charset="-122"/>
                          <a:ea typeface="微软雅黑" panose="020B0503020204020204" pitchFamily="34" charset="-122"/>
                        </a:rPr>
                        <a:t>4.92</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FFFFF"/>
                    </a:solidFill>
                  </a:tcPr>
                </a:tc>
                <a:extLst>
                  <a:ext uri="{0D108BD9-81ED-4DB2-BD59-A6C34878D82A}">
                    <a16:rowId xmlns:a16="http://schemas.microsoft.com/office/drawing/2014/main" val="136905713"/>
                  </a:ext>
                </a:extLst>
              </a:tr>
              <a:tr h="567839">
                <a:tc>
                  <a:txBody>
                    <a:bodyPr/>
                    <a:lstStyle/>
                    <a:p>
                      <a:pPr algn="l" fontAlgn="ctr"/>
                      <a:r>
                        <a:rPr lang="en-US" altLang="zh-CN" sz="1400" b="0" i="0" u="none" strike="noStrike" dirty="0">
                          <a:solidFill>
                            <a:srgbClr val="333333"/>
                          </a:solidFill>
                          <a:effectLst/>
                          <a:latin typeface="微软雅黑" panose="020B0503020204020204" pitchFamily="34" charset="-122"/>
                          <a:ea typeface="微软雅黑" panose="020B0503020204020204" pitchFamily="34" charset="-122"/>
                        </a:rPr>
                        <a:t>5. </a:t>
                      </a:r>
                      <a:r>
                        <a:rPr lang="zh-CN" altLang="en-US" sz="1400" b="0" i="0" u="none" strike="noStrike" dirty="0">
                          <a:solidFill>
                            <a:srgbClr val="333333"/>
                          </a:solidFill>
                          <a:effectLst/>
                          <a:latin typeface="微软雅黑" panose="020B0503020204020204" pitchFamily="34" charset="-122"/>
                          <a:ea typeface="微软雅黑" panose="020B0503020204020204" pitchFamily="34" charset="-122"/>
                        </a:rPr>
                        <a:t>当我不理解弹幕中的某些梗时，我会主动去了解</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7FAFC"/>
                    </a:solidFill>
                  </a:tcPr>
                </a:tc>
                <a:tc>
                  <a:txBody>
                    <a:bodyPr/>
                    <a:lstStyle/>
                    <a:p>
                      <a:pPr algn="l" fontAlgn="ctr"/>
                      <a:r>
                        <a:rPr lang="en-US" altLang="zh-CN" sz="1100" b="0" i="0" u="none" strike="noStrike">
                          <a:solidFill>
                            <a:srgbClr val="333333"/>
                          </a:solidFill>
                          <a:effectLst/>
                          <a:latin typeface="微软雅黑" panose="020B0503020204020204" pitchFamily="34" charset="-122"/>
                          <a:ea typeface="微软雅黑" panose="020B0503020204020204" pitchFamily="34" charset="-122"/>
                        </a:rPr>
                        <a:t>2(1.45%)</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7FAFC"/>
                    </a:solidFill>
                  </a:tcPr>
                </a:tc>
                <a:tc>
                  <a:txBody>
                    <a:bodyPr/>
                    <a:lstStyle/>
                    <a:p>
                      <a:pPr algn="l" fontAlgn="ctr"/>
                      <a:r>
                        <a:rPr lang="en-US" altLang="zh-CN" sz="1100" b="0" i="0" u="none" strike="noStrike">
                          <a:solidFill>
                            <a:srgbClr val="333333"/>
                          </a:solidFill>
                          <a:effectLst/>
                          <a:latin typeface="微软雅黑" panose="020B0503020204020204" pitchFamily="34" charset="-122"/>
                          <a:ea typeface="微软雅黑" panose="020B0503020204020204" pitchFamily="34" charset="-122"/>
                        </a:rPr>
                        <a:t>1(0.72%)</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7FAFC"/>
                    </a:solidFill>
                  </a:tcPr>
                </a:tc>
                <a:tc>
                  <a:txBody>
                    <a:bodyPr/>
                    <a:lstStyle/>
                    <a:p>
                      <a:pPr algn="l" fontAlgn="ctr"/>
                      <a:r>
                        <a:rPr lang="en-US" altLang="zh-CN" sz="1100" b="0" i="0" u="none" strike="noStrike">
                          <a:solidFill>
                            <a:srgbClr val="333333"/>
                          </a:solidFill>
                          <a:effectLst/>
                          <a:latin typeface="微软雅黑" panose="020B0503020204020204" pitchFamily="34" charset="-122"/>
                          <a:ea typeface="微软雅黑" panose="020B0503020204020204" pitchFamily="34" charset="-122"/>
                        </a:rPr>
                        <a:t>14(10.14%)</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7FAFC"/>
                    </a:solidFill>
                  </a:tcPr>
                </a:tc>
                <a:tc>
                  <a:txBody>
                    <a:bodyPr/>
                    <a:lstStyle/>
                    <a:p>
                      <a:pPr algn="l" fontAlgn="ctr"/>
                      <a:r>
                        <a:rPr lang="en-US" altLang="zh-CN" sz="1100" b="0" i="0" u="none" strike="noStrike">
                          <a:solidFill>
                            <a:srgbClr val="333333"/>
                          </a:solidFill>
                          <a:effectLst/>
                          <a:latin typeface="微软雅黑" panose="020B0503020204020204" pitchFamily="34" charset="-122"/>
                          <a:ea typeface="微软雅黑" panose="020B0503020204020204" pitchFamily="34" charset="-122"/>
                        </a:rPr>
                        <a:t>19(13.77%)</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7FAFC"/>
                    </a:solidFill>
                  </a:tcPr>
                </a:tc>
                <a:tc>
                  <a:txBody>
                    <a:bodyPr/>
                    <a:lstStyle/>
                    <a:p>
                      <a:pPr algn="l" fontAlgn="ctr"/>
                      <a:r>
                        <a:rPr lang="en-US" altLang="zh-CN" sz="1100" b="0" i="0" u="none" strike="noStrike">
                          <a:solidFill>
                            <a:srgbClr val="333333"/>
                          </a:solidFill>
                          <a:effectLst/>
                          <a:latin typeface="微软雅黑" panose="020B0503020204020204" pitchFamily="34" charset="-122"/>
                          <a:ea typeface="微软雅黑" panose="020B0503020204020204" pitchFamily="34" charset="-122"/>
                        </a:rPr>
                        <a:t>31(22.46%)</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7FAFC"/>
                    </a:solidFill>
                  </a:tcPr>
                </a:tc>
                <a:tc>
                  <a:txBody>
                    <a:bodyPr/>
                    <a:lstStyle/>
                    <a:p>
                      <a:pPr algn="l" fontAlgn="ctr"/>
                      <a:r>
                        <a:rPr lang="en-US" altLang="zh-CN" sz="1100" b="0" i="0" u="none" strike="noStrike">
                          <a:solidFill>
                            <a:srgbClr val="333333"/>
                          </a:solidFill>
                          <a:effectLst/>
                          <a:latin typeface="微软雅黑" panose="020B0503020204020204" pitchFamily="34" charset="-122"/>
                          <a:ea typeface="微软雅黑" panose="020B0503020204020204" pitchFamily="34" charset="-122"/>
                        </a:rPr>
                        <a:t>41(29.71%)</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7FAFC"/>
                    </a:solidFill>
                  </a:tcPr>
                </a:tc>
                <a:tc>
                  <a:txBody>
                    <a:bodyPr/>
                    <a:lstStyle/>
                    <a:p>
                      <a:pPr algn="l" fontAlgn="ctr"/>
                      <a:r>
                        <a:rPr lang="en-US" altLang="zh-CN" sz="1100" b="0" i="0" u="none" strike="noStrike">
                          <a:solidFill>
                            <a:srgbClr val="333333"/>
                          </a:solidFill>
                          <a:effectLst/>
                          <a:latin typeface="微软雅黑" panose="020B0503020204020204" pitchFamily="34" charset="-122"/>
                          <a:ea typeface="微软雅黑" panose="020B0503020204020204" pitchFamily="34" charset="-122"/>
                        </a:rPr>
                        <a:t>30(21.74%)</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7FAFC"/>
                    </a:solidFill>
                  </a:tcPr>
                </a:tc>
                <a:tc>
                  <a:txBody>
                    <a:bodyPr/>
                    <a:lstStyle/>
                    <a:p>
                      <a:pPr algn="l" fontAlgn="ctr"/>
                      <a:r>
                        <a:rPr lang="en-US" altLang="zh-CN" sz="1100" b="0" i="0" u="none" strike="noStrike" dirty="0">
                          <a:solidFill>
                            <a:srgbClr val="333333"/>
                          </a:solidFill>
                          <a:effectLst/>
                          <a:latin typeface="微软雅黑" panose="020B0503020204020204" pitchFamily="34" charset="-122"/>
                          <a:ea typeface="微软雅黑" panose="020B0503020204020204" pitchFamily="34" charset="-122"/>
                        </a:rPr>
                        <a:t>5.31</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7FAFC"/>
                    </a:solidFill>
                  </a:tcPr>
                </a:tc>
                <a:extLst>
                  <a:ext uri="{0D108BD9-81ED-4DB2-BD59-A6C34878D82A}">
                    <a16:rowId xmlns:a16="http://schemas.microsoft.com/office/drawing/2014/main" val="638785458"/>
                  </a:ext>
                </a:extLst>
              </a:tr>
              <a:tr h="521721">
                <a:tc>
                  <a:txBody>
                    <a:bodyPr/>
                    <a:lstStyle/>
                    <a:p>
                      <a:pPr algn="l" fontAlgn="ctr"/>
                      <a:r>
                        <a:rPr lang="zh-CN" altLang="en-US" sz="1400" b="1" i="0" u="none" strike="noStrike" dirty="0">
                          <a:solidFill>
                            <a:srgbClr val="333333"/>
                          </a:solidFill>
                          <a:effectLst/>
                          <a:latin typeface="微软雅黑" panose="020B0503020204020204" pitchFamily="34" charset="-122"/>
                          <a:ea typeface="微软雅黑" panose="020B0503020204020204" pitchFamily="34" charset="-122"/>
                        </a:rPr>
                        <a:t>小计</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7FAFC"/>
                    </a:solidFill>
                  </a:tcPr>
                </a:tc>
                <a:tc>
                  <a:txBody>
                    <a:bodyPr/>
                    <a:lstStyle/>
                    <a:p>
                      <a:pPr algn="l" fontAlgn="ctr"/>
                      <a:r>
                        <a:rPr lang="en-US" altLang="zh-CN" sz="1100" b="0" i="0" u="none" strike="noStrike">
                          <a:solidFill>
                            <a:srgbClr val="333333"/>
                          </a:solidFill>
                          <a:effectLst/>
                          <a:latin typeface="微软雅黑" panose="020B0503020204020204" pitchFamily="34" charset="-122"/>
                          <a:ea typeface="微软雅黑" panose="020B0503020204020204" pitchFamily="34" charset="-122"/>
                        </a:rPr>
                        <a:t>25(3.02%)</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7FAFC"/>
                    </a:solidFill>
                  </a:tcPr>
                </a:tc>
                <a:tc>
                  <a:txBody>
                    <a:bodyPr/>
                    <a:lstStyle/>
                    <a:p>
                      <a:pPr algn="l" fontAlgn="ctr"/>
                      <a:r>
                        <a:rPr lang="en-US" altLang="zh-CN" sz="1100" b="0" i="0" u="none" strike="noStrike">
                          <a:solidFill>
                            <a:srgbClr val="333333"/>
                          </a:solidFill>
                          <a:effectLst/>
                          <a:latin typeface="微软雅黑" panose="020B0503020204020204" pitchFamily="34" charset="-122"/>
                          <a:ea typeface="微软雅黑" panose="020B0503020204020204" pitchFamily="34" charset="-122"/>
                        </a:rPr>
                        <a:t>31(3.74%)</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7FAFC"/>
                    </a:solidFill>
                  </a:tcPr>
                </a:tc>
                <a:tc>
                  <a:txBody>
                    <a:bodyPr/>
                    <a:lstStyle/>
                    <a:p>
                      <a:pPr algn="l" fontAlgn="ctr"/>
                      <a:r>
                        <a:rPr lang="en-US" altLang="zh-CN" sz="1100" b="0" i="0" u="none" strike="noStrike">
                          <a:solidFill>
                            <a:srgbClr val="333333"/>
                          </a:solidFill>
                          <a:effectLst/>
                          <a:latin typeface="微软雅黑" panose="020B0503020204020204" pitchFamily="34" charset="-122"/>
                          <a:ea typeface="微软雅黑" panose="020B0503020204020204" pitchFamily="34" charset="-122"/>
                        </a:rPr>
                        <a:t>78(9.42%)</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7FAFC"/>
                    </a:solidFill>
                  </a:tcPr>
                </a:tc>
                <a:tc>
                  <a:txBody>
                    <a:bodyPr/>
                    <a:lstStyle/>
                    <a:p>
                      <a:pPr algn="l" fontAlgn="ctr"/>
                      <a:r>
                        <a:rPr lang="en-US" altLang="zh-CN" sz="1100" b="0" i="0" u="none" strike="noStrike">
                          <a:solidFill>
                            <a:srgbClr val="333333"/>
                          </a:solidFill>
                          <a:effectLst/>
                          <a:latin typeface="微软雅黑" panose="020B0503020204020204" pitchFamily="34" charset="-122"/>
                          <a:ea typeface="微软雅黑" panose="020B0503020204020204" pitchFamily="34" charset="-122"/>
                        </a:rPr>
                        <a:t>110(13.29%)</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7FAFC"/>
                    </a:solidFill>
                  </a:tcPr>
                </a:tc>
                <a:tc>
                  <a:txBody>
                    <a:bodyPr/>
                    <a:lstStyle/>
                    <a:p>
                      <a:pPr algn="l" fontAlgn="ctr"/>
                      <a:r>
                        <a:rPr lang="en-US" altLang="zh-CN" sz="1100" b="0" i="0" u="none" strike="noStrike">
                          <a:solidFill>
                            <a:srgbClr val="333333"/>
                          </a:solidFill>
                          <a:effectLst/>
                          <a:latin typeface="微软雅黑" panose="020B0503020204020204" pitchFamily="34" charset="-122"/>
                          <a:ea typeface="微软雅黑" panose="020B0503020204020204" pitchFamily="34" charset="-122"/>
                        </a:rPr>
                        <a:t>232(28.02%)</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7FAFC"/>
                    </a:solidFill>
                  </a:tcPr>
                </a:tc>
                <a:tc>
                  <a:txBody>
                    <a:bodyPr/>
                    <a:lstStyle/>
                    <a:p>
                      <a:pPr algn="l" fontAlgn="ctr"/>
                      <a:r>
                        <a:rPr lang="en-US" altLang="zh-CN" sz="1100" b="0" i="0" u="none" strike="noStrike">
                          <a:solidFill>
                            <a:srgbClr val="333333"/>
                          </a:solidFill>
                          <a:effectLst/>
                          <a:latin typeface="微软雅黑" panose="020B0503020204020204" pitchFamily="34" charset="-122"/>
                          <a:ea typeface="微软雅黑" panose="020B0503020204020204" pitchFamily="34" charset="-122"/>
                        </a:rPr>
                        <a:t>236(28.5%)</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7FAFC"/>
                    </a:solidFill>
                  </a:tcPr>
                </a:tc>
                <a:tc>
                  <a:txBody>
                    <a:bodyPr/>
                    <a:lstStyle/>
                    <a:p>
                      <a:pPr algn="l" fontAlgn="ctr"/>
                      <a:r>
                        <a:rPr lang="en-US" altLang="zh-CN" sz="1100" b="0" i="0" u="none" strike="noStrike">
                          <a:solidFill>
                            <a:srgbClr val="333333"/>
                          </a:solidFill>
                          <a:effectLst/>
                          <a:latin typeface="微软雅黑" panose="020B0503020204020204" pitchFamily="34" charset="-122"/>
                          <a:ea typeface="微软雅黑" panose="020B0503020204020204" pitchFamily="34" charset="-122"/>
                        </a:rPr>
                        <a:t>116(14.01%)</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7FAFC"/>
                    </a:solidFill>
                  </a:tcPr>
                </a:tc>
                <a:tc>
                  <a:txBody>
                    <a:bodyPr/>
                    <a:lstStyle/>
                    <a:p>
                      <a:pPr algn="l" fontAlgn="ctr"/>
                      <a:r>
                        <a:rPr lang="en-US" altLang="zh-CN" sz="1100" b="0" i="0" u="none" strike="noStrike" dirty="0">
                          <a:solidFill>
                            <a:srgbClr val="333333"/>
                          </a:solidFill>
                          <a:effectLst/>
                          <a:latin typeface="微软雅黑" panose="020B0503020204020204" pitchFamily="34" charset="-122"/>
                          <a:ea typeface="微软雅黑" panose="020B0503020204020204" pitchFamily="34" charset="-122"/>
                        </a:rPr>
                        <a:t>5.01</a:t>
                      </a:r>
                    </a:p>
                  </a:txBody>
                  <a:tcPr marL="9525" marR="9525" marT="9525"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7FAFC"/>
                    </a:solidFill>
                  </a:tcPr>
                </a:tc>
                <a:extLst>
                  <a:ext uri="{0D108BD9-81ED-4DB2-BD59-A6C34878D82A}">
                    <a16:rowId xmlns:a16="http://schemas.microsoft.com/office/drawing/2014/main" val="4243960172"/>
                  </a:ext>
                </a:extLst>
              </a:tr>
            </a:tbl>
          </a:graphicData>
        </a:graphic>
      </p:graphicFrame>
      <p:sp>
        <p:nvSpPr>
          <p:cNvPr id="59" name="矩形 58">
            <a:extLst>
              <a:ext uri="{FF2B5EF4-FFF2-40B4-BE49-F238E27FC236}">
                <a16:creationId xmlns:a16="http://schemas.microsoft.com/office/drawing/2014/main" id="{3B9218F2-6D4E-4247-B41A-A5089CCAD9B9}"/>
              </a:ext>
            </a:extLst>
          </p:cNvPr>
          <p:cNvSpPr/>
          <p:nvPr/>
        </p:nvSpPr>
        <p:spPr>
          <a:xfrm>
            <a:off x="239697" y="239697"/>
            <a:ext cx="11709647" cy="6418555"/>
          </a:xfrm>
          <a:prstGeom prst="rect">
            <a:avLst/>
          </a:prstGeom>
          <a:noFill/>
          <a:ln w="57150">
            <a:solidFill>
              <a:srgbClr val="6AC1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a:extLst>
              <a:ext uri="{FF2B5EF4-FFF2-40B4-BE49-F238E27FC236}">
                <a16:creationId xmlns:a16="http://schemas.microsoft.com/office/drawing/2014/main" id="{0EFCCF49-9EF5-4B43-B869-85BA02F0D454}"/>
              </a:ext>
            </a:extLst>
          </p:cNvPr>
          <p:cNvSpPr txBox="1"/>
          <p:nvPr/>
        </p:nvSpPr>
        <p:spPr>
          <a:xfrm>
            <a:off x="663418" y="2085489"/>
            <a:ext cx="646331" cy="369332"/>
          </a:xfrm>
          <a:prstGeom prst="rect">
            <a:avLst/>
          </a:prstGeom>
          <a:noFill/>
        </p:spPr>
        <p:txBody>
          <a:bodyPr wrap="none" rtlCol="0">
            <a:spAutoFit/>
          </a:bodyPr>
          <a:lstStyle/>
          <a:p>
            <a:r>
              <a:rPr lang="zh-CN" altLang="en-US" b="1" dirty="0">
                <a:solidFill>
                  <a:srgbClr val="6AC1EC"/>
                </a:solidFill>
              </a:rPr>
              <a:t>跟风</a:t>
            </a:r>
          </a:p>
        </p:txBody>
      </p:sp>
      <p:sp>
        <p:nvSpPr>
          <p:cNvPr id="37" name="文本框 36">
            <a:extLst>
              <a:ext uri="{FF2B5EF4-FFF2-40B4-BE49-F238E27FC236}">
                <a16:creationId xmlns:a16="http://schemas.microsoft.com/office/drawing/2014/main" id="{276C56E3-2E16-45CA-97C5-76B313C63842}"/>
              </a:ext>
            </a:extLst>
          </p:cNvPr>
          <p:cNvSpPr txBox="1"/>
          <p:nvPr/>
        </p:nvSpPr>
        <p:spPr>
          <a:xfrm>
            <a:off x="548002" y="2793646"/>
            <a:ext cx="877163" cy="369332"/>
          </a:xfrm>
          <a:prstGeom prst="rect">
            <a:avLst/>
          </a:prstGeom>
          <a:noFill/>
        </p:spPr>
        <p:txBody>
          <a:bodyPr wrap="none" rtlCol="0">
            <a:spAutoFit/>
          </a:bodyPr>
          <a:lstStyle/>
          <a:p>
            <a:pPr algn="ctr"/>
            <a:r>
              <a:rPr lang="zh-CN" altLang="en-US" b="1" dirty="0">
                <a:solidFill>
                  <a:srgbClr val="6AC1EC"/>
                </a:solidFill>
              </a:rPr>
              <a:t>有意思</a:t>
            </a:r>
          </a:p>
        </p:txBody>
      </p:sp>
      <p:sp>
        <p:nvSpPr>
          <p:cNvPr id="38" name="文本框 37">
            <a:extLst>
              <a:ext uri="{FF2B5EF4-FFF2-40B4-BE49-F238E27FC236}">
                <a16:creationId xmlns:a16="http://schemas.microsoft.com/office/drawing/2014/main" id="{267D7BF3-BF66-4CF9-AAA7-BBC7800944FE}"/>
              </a:ext>
            </a:extLst>
          </p:cNvPr>
          <p:cNvSpPr txBox="1"/>
          <p:nvPr/>
        </p:nvSpPr>
        <p:spPr>
          <a:xfrm>
            <a:off x="548002" y="3501803"/>
            <a:ext cx="877163" cy="369332"/>
          </a:xfrm>
          <a:prstGeom prst="rect">
            <a:avLst/>
          </a:prstGeom>
          <a:noFill/>
        </p:spPr>
        <p:txBody>
          <a:bodyPr wrap="none" rtlCol="0">
            <a:spAutoFit/>
          </a:bodyPr>
          <a:lstStyle/>
          <a:p>
            <a:pPr algn="ctr"/>
            <a:r>
              <a:rPr lang="zh-CN" altLang="en-US" b="1" dirty="0">
                <a:solidFill>
                  <a:srgbClr val="6AC1EC"/>
                </a:solidFill>
              </a:rPr>
              <a:t>有共鸣</a:t>
            </a:r>
          </a:p>
        </p:txBody>
      </p:sp>
      <p:sp>
        <p:nvSpPr>
          <p:cNvPr id="39" name="文本框 38">
            <a:extLst>
              <a:ext uri="{FF2B5EF4-FFF2-40B4-BE49-F238E27FC236}">
                <a16:creationId xmlns:a16="http://schemas.microsoft.com/office/drawing/2014/main" id="{11B93619-FC08-4030-8AB5-0C7AF8DB77D7}"/>
              </a:ext>
            </a:extLst>
          </p:cNvPr>
          <p:cNvSpPr txBox="1"/>
          <p:nvPr/>
        </p:nvSpPr>
        <p:spPr>
          <a:xfrm>
            <a:off x="548002" y="4209960"/>
            <a:ext cx="877163" cy="369332"/>
          </a:xfrm>
          <a:prstGeom prst="rect">
            <a:avLst/>
          </a:prstGeom>
          <a:noFill/>
        </p:spPr>
        <p:txBody>
          <a:bodyPr wrap="none" rtlCol="0">
            <a:spAutoFit/>
          </a:bodyPr>
          <a:lstStyle/>
          <a:p>
            <a:pPr algn="ctr"/>
            <a:r>
              <a:rPr lang="zh-CN" altLang="en-US" b="1" dirty="0">
                <a:solidFill>
                  <a:srgbClr val="6AC1EC"/>
                </a:solidFill>
              </a:rPr>
              <a:t>参与感</a:t>
            </a:r>
          </a:p>
        </p:txBody>
      </p:sp>
      <p:sp>
        <p:nvSpPr>
          <p:cNvPr id="43" name="文本框 42">
            <a:extLst>
              <a:ext uri="{FF2B5EF4-FFF2-40B4-BE49-F238E27FC236}">
                <a16:creationId xmlns:a16="http://schemas.microsoft.com/office/drawing/2014/main" id="{E83DCF71-3802-47A6-9E7A-E470AE7A4163}"/>
              </a:ext>
            </a:extLst>
          </p:cNvPr>
          <p:cNvSpPr txBox="1"/>
          <p:nvPr/>
        </p:nvSpPr>
        <p:spPr>
          <a:xfrm>
            <a:off x="432585" y="4918117"/>
            <a:ext cx="1107996" cy="369332"/>
          </a:xfrm>
          <a:prstGeom prst="rect">
            <a:avLst/>
          </a:prstGeom>
          <a:noFill/>
        </p:spPr>
        <p:txBody>
          <a:bodyPr wrap="none" rtlCol="0">
            <a:spAutoFit/>
          </a:bodyPr>
          <a:lstStyle/>
          <a:p>
            <a:pPr algn="ctr"/>
            <a:r>
              <a:rPr lang="zh-CN" altLang="en-US" b="1" dirty="0">
                <a:solidFill>
                  <a:srgbClr val="6AC1EC"/>
                </a:solidFill>
              </a:rPr>
              <a:t>主动学梗</a:t>
            </a:r>
          </a:p>
        </p:txBody>
      </p:sp>
      <p:sp>
        <p:nvSpPr>
          <p:cNvPr id="45" name="矩形 44">
            <a:extLst>
              <a:ext uri="{FF2B5EF4-FFF2-40B4-BE49-F238E27FC236}">
                <a16:creationId xmlns:a16="http://schemas.microsoft.com/office/drawing/2014/main" id="{68867E94-FAA0-4D87-9A27-5323BF27D1DE}"/>
              </a:ext>
            </a:extLst>
          </p:cNvPr>
          <p:cNvSpPr/>
          <p:nvPr/>
        </p:nvSpPr>
        <p:spPr>
          <a:xfrm>
            <a:off x="1238931" y="437235"/>
            <a:ext cx="9879628" cy="646331"/>
          </a:xfrm>
          <a:prstGeom prst="rect">
            <a:avLst/>
          </a:prstGeom>
        </p:spPr>
        <p:txBody>
          <a:bodyPr wrap="none">
            <a:spAutoFit/>
          </a:bodyPr>
          <a:lstStyle/>
          <a:p>
            <a:r>
              <a:rPr lang="zh-CN" altLang="en-US" sz="3600" b="1" dirty="0">
                <a:solidFill>
                  <a:srgbClr val="24ADE7"/>
                </a:solidFill>
              </a:rPr>
              <a:t>问卷调查结果：对弹幕语言模仿行为的初步解释</a:t>
            </a:r>
          </a:p>
        </p:txBody>
      </p:sp>
      <p:grpSp>
        <p:nvGrpSpPr>
          <p:cNvPr id="46" name="组合 45">
            <a:extLst>
              <a:ext uri="{FF2B5EF4-FFF2-40B4-BE49-F238E27FC236}">
                <a16:creationId xmlns:a16="http://schemas.microsoft.com/office/drawing/2014/main" id="{F69CAD38-1C3F-4688-975A-230205EE9AAF}"/>
              </a:ext>
            </a:extLst>
          </p:cNvPr>
          <p:cNvGrpSpPr>
            <a:grpSpLocks noChangeAspect="1"/>
          </p:cNvGrpSpPr>
          <p:nvPr/>
        </p:nvGrpSpPr>
        <p:grpSpPr>
          <a:xfrm rot="1202316">
            <a:off x="508064" y="392124"/>
            <a:ext cx="624859" cy="662044"/>
            <a:chOff x="3282968" y="1537624"/>
            <a:chExt cx="3236238" cy="3428823"/>
          </a:xfrm>
          <a:solidFill>
            <a:srgbClr val="24ADE7"/>
          </a:solidFill>
        </p:grpSpPr>
        <p:sp>
          <p:nvSpPr>
            <p:cNvPr id="47" name="任意多边形: 形状 46">
              <a:extLst>
                <a:ext uri="{FF2B5EF4-FFF2-40B4-BE49-F238E27FC236}">
                  <a16:creationId xmlns:a16="http://schemas.microsoft.com/office/drawing/2014/main" id="{BEB8DDA9-7C74-4425-AA5E-092310A2FC13}"/>
                </a:ext>
              </a:extLst>
            </p:cNvPr>
            <p:cNvSpPr/>
            <p:nvPr/>
          </p:nvSpPr>
          <p:spPr>
            <a:xfrm rot="20390578">
              <a:off x="3282968" y="2192361"/>
              <a:ext cx="3236238" cy="2393027"/>
            </a:xfrm>
            <a:custGeom>
              <a:avLst/>
              <a:gdLst>
                <a:gd name="connsiteX0" fmla="*/ 2762205 w 3236238"/>
                <a:gd name="connsiteY0" fmla="*/ 314424 h 2411827"/>
                <a:gd name="connsiteX1" fmla="*/ 2698575 w 3236238"/>
                <a:gd name="connsiteY1" fmla="*/ 301578 h 2411827"/>
                <a:gd name="connsiteX2" fmla="*/ 537666 w 3236238"/>
                <a:gd name="connsiteY2" fmla="*/ 301578 h 2411827"/>
                <a:gd name="connsiteX3" fmla="*/ 374198 w 3236238"/>
                <a:gd name="connsiteY3" fmla="*/ 465046 h 2411827"/>
                <a:gd name="connsiteX4" fmla="*/ 374197 w 3236238"/>
                <a:gd name="connsiteY4" fmla="*/ 1946779 h 2411827"/>
                <a:gd name="connsiteX5" fmla="*/ 537665 w 3236238"/>
                <a:gd name="connsiteY5" fmla="*/ 2110248 h 2411827"/>
                <a:gd name="connsiteX6" fmla="*/ 2698576 w 3236238"/>
                <a:gd name="connsiteY6" fmla="*/ 2110248 h 2411827"/>
                <a:gd name="connsiteX7" fmla="*/ 2862044 w 3236238"/>
                <a:gd name="connsiteY7" fmla="*/ 1946780 h 2411827"/>
                <a:gd name="connsiteX8" fmla="*/ 2862043 w 3236238"/>
                <a:gd name="connsiteY8" fmla="*/ 465045 h 2411827"/>
                <a:gd name="connsiteX9" fmla="*/ 2762205 w 3236238"/>
                <a:gd name="connsiteY9" fmla="*/ 314424 h 2411827"/>
                <a:gd name="connsiteX10" fmla="*/ 2909652 w 3236238"/>
                <a:gd name="connsiteY10" fmla="*/ 42021 h 2411827"/>
                <a:gd name="connsiteX11" fmla="*/ 3236238 w 3236238"/>
                <a:gd name="connsiteY11" fmla="*/ 534726 h 2411827"/>
                <a:gd name="connsiteX12" fmla="*/ 3236238 w 3236238"/>
                <a:gd name="connsiteY12" fmla="*/ 1877101 h 2411827"/>
                <a:gd name="connsiteX13" fmla="*/ 2701512 w 3236238"/>
                <a:gd name="connsiteY13" fmla="*/ 2411827 h 2411827"/>
                <a:gd name="connsiteX14" fmla="*/ 534726 w 3236238"/>
                <a:gd name="connsiteY14" fmla="*/ 2411827 h 2411827"/>
                <a:gd name="connsiteX15" fmla="*/ 0 w 3236238"/>
                <a:gd name="connsiteY15" fmla="*/ 1877101 h 2411827"/>
                <a:gd name="connsiteX16" fmla="*/ 0 w 3236238"/>
                <a:gd name="connsiteY16" fmla="*/ 534726 h 2411827"/>
                <a:gd name="connsiteX17" fmla="*/ 534726 w 3236238"/>
                <a:gd name="connsiteY17" fmla="*/ 0 h 2411827"/>
                <a:gd name="connsiteX18" fmla="*/ 2701512 w 3236238"/>
                <a:gd name="connsiteY18" fmla="*/ 0 h 2411827"/>
                <a:gd name="connsiteX19" fmla="*/ 2909652 w 3236238"/>
                <a:gd name="connsiteY19" fmla="*/ 42021 h 2411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236238" h="2411827">
                  <a:moveTo>
                    <a:pt x="2762205" y="314424"/>
                  </a:moveTo>
                  <a:cubicBezTo>
                    <a:pt x="2742648" y="306152"/>
                    <a:pt x="2721146" y="301578"/>
                    <a:pt x="2698575" y="301578"/>
                  </a:cubicBezTo>
                  <a:lnTo>
                    <a:pt x="537666" y="301578"/>
                  </a:lnTo>
                  <a:cubicBezTo>
                    <a:pt x="447384" y="301578"/>
                    <a:pt x="374197" y="374764"/>
                    <a:pt x="374198" y="465046"/>
                  </a:cubicBezTo>
                  <a:lnTo>
                    <a:pt x="374197" y="1946779"/>
                  </a:lnTo>
                  <a:cubicBezTo>
                    <a:pt x="374198" y="2037061"/>
                    <a:pt x="447384" y="2110247"/>
                    <a:pt x="537665" y="2110248"/>
                  </a:cubicBezTo>
                  <a:lnTo>
                    <a:pt x="2698576" y="2110248"/>
                  </a:lnTo>
                  <a:cubicBezTo>
                    <a:pt x="2788856" y="2110247"/>
                    <a:pt x="2862044" y="2037061"/>
                    <a:pt x="2862044" y="1946780"/>
                  </a:cubicBezTo>
                  <a:lnTo>
                    <a:pt x="2862043" y="465045"/>
                  </a:lnTo>
                  <a:cubicBezTo>
                    <a:pt x="2862043" y="397335"/>
                    <a:pt x="2820876" y="339239"/>
                    <a:pt x="2762205" y="314424"/>
                  </a:cubicBezTo>
                  <a:close/>
                  <a:moveTo>
                    <a:pt x="2909652" y="42021"/>
                  </a:moveTo>
                  <a:cubicBezTo>
                    <a:pt x="3101573" y="123197"/>
                    <a:pt x="3236238" y="313235"/>
                    <a:pt x="3236238" y="534726"/>
                  </a:cubicBezTo>
                  <a:lnTo>
                    <a:pt x="3236238" y="1877101"/>
                  </a:lnTo>
                  <a:cubicBezTo>
                    <a:pt x="3236238" y="2172422"/>
                    <a:pt x="2996833" y="2411827"/>
                    <a:pt x="2701512" y="2411827"/>
                  </a:cubicBezTo>
                  <a:lnTo>
                    <a:pt x="534726" y="2411827"/>
                  </a:lnTo>
                  <a:cubicBezTo>
                    <a:pt x="239405" y="2411827"/>
                    <a:pt x="0" y="2172422"/>
                    <a:pt x="0" y="1877101"/>
                  </a:cubicBezTo>
                  <a:lnTo>
                    <a:pt x="0" y="534726"/>
                  </a:lnTo>
                  <a:cubicBezTo>
                    <a:pt x="0" y="239405"/>
                    <a:pt x="239405" y="0"/>
                    <a:pt x="534726" y="0"/>
                  </a:cubicBezTo>
                  <a:lnTo>
                    <a:pt x="2701512" y="0"/>
                  </a:lnTo>
                  <a:cubicBezTo>
                    <a:pt x="2775342" y="0"/>
                    <a:pt x="2845678" y="14963"/>
                    <a:pt x="2909652" y="420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24ADE7"/>
                </a:solidFill>
              </a:endParaRPr>
            </a:p>
          </p:txBody>
        </p:sp>
        <p:sp>
          <p:nvSpPr>
            <p:cNvPr id="48" name="矩形 47">
              <a:extLst>
                <a:ext uri="{FF2B5EF4-FFF2-40B4-BE49-F238E27FC236}">
                  <a16:creationId xmlns:a16="http://schemas.microsoft.com/office/drawing/2014/main" id="{9B74D54F-A7B3-47B6-B349-3E388AA76E25}"/>
                </a:ext>
              </a:extLst>
            </p:cNvPr>
            <p:cNvSpPr/>
            <p:nvPr/>
          </p:nvSpPr>
          <p:spPr>
            <a:xfrm rot="19745638" flipV="1">
              <a:off x="3848622" y="3249987"/>
              <a:ext cx="703385" cy="26728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24ADE7"/>
                </a:solidFill>
              </a:endParaRPr>
            </a:p>
          </p:txBody>
        </p:sp>
        <p:sp>
          <p:nvSpPr>
            <p:cNvPr id="49" name="矩形 48">
              <a:extLst>
                <a:ext uri="{FF2B5EF4-FFF2-40B4-BE49-F238E27FC236}">
                  <a16:creationId xmlns:a16="http://schemas.microsoft.com/office/drawing/2014/main" id="{A587FE72-B07D-4579-BC84-F340DB5CB4F5}"/>
                </a:ext>
              </a:extLst>
            </p:cNvPr>
            <p:cNvSpPr/>
            <p:nvPr/>
          </p:nvSpPr>
          <p:spPr>
            <a:xfrm rot="20984414" flipV="1">
              <a:off x="5102837" y="2780784"/>
              <a:ext cx="703385" cy="26728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24ADE7"/>
                </a:solidFill>
              </a:endParaRPr>
            </a:p>
          </p:txBody>
        </p:sp>
        <p:grpSp>
          <p:nvGrpSpPr>
            <p:cNvPr id="50" name="组合 49">
              <a:extLst>
                <a:ext uri="{FF2B5EF4-FFF2-40B4-BE49-F238E27FC236}">
                  <a16:creationId xmlns:a16="http://schemas.microsoft.com/office/drawing/2014/main" id="{EFEA07FF-3803-4073-8505-E6B71225B0B4}"/>
                </a:ext>
              </a:extLst>
            </p:cNvPr>
            <p:cNvGrpSpPr/>
            <p:nvPr/>
          </p:nvGrpSpPr>
          <p:grpSpPr>
            <a:xfrm>
              <a:off x="4636294" y="3420252"/>
              <a:ext cx="766910" cy="556883"/>
              <a:chOff x="4636294" y="3420252"/>
              <a:chExt cx="766910" cy="556883"/>
            </a:xfrm>
            <a:grpFill/>
          </p:grpSpPr>
          <p:grpSp>
            <p:nvGrpSpPr>
              <p:cNvPr id="60" name="组合 59">
                <a:extLst>
                  <a:ext uri="{FF2B5EF4-FFF2-40B4-BE49-F238E27FC236}">
                    <a16:creationId xmlns:a16="http://schemas.microsoft.com/office/drawing/2014/main" id="{3F69DABC-75A1-47C4-A296-30674E1DCBE6}"/>
                  </a:ext>
                </a:extLst>
              </p:cNvPr>
              <p:cNvGrpSpPr/>
              <p:nvPr/>
            </p:nvGrpSpPr>
            <p:grpSpPr>
              <a:xfrm>
                <a:off x="4636294" y="3593307"/>
                <a:ext cx="466517" cy="383828"/>
                <a:chOff x="4638675" y="3595688"/>
                <a:chExt cx="466517" cy="383828"/>
              </a:xfrm>
              <a:grpFill/>
            </p:grpSpPr>
            <p:sp>
              <p:nvSpPr>
                <p:cNvPr id="64" name="任意多边形: 形状 63">
                  <a:extLst>
                    <a:ext uri="{FF2B5EF4-FFF2-40B4-BE49-F238E27FC236}">
                      <a16:creationId xmlns:a16="http://schemas.microsoft.com/office/drawing/2014/main" id="{050FBD6B-1CA1-4D13-B905-BEE8B91B61BF}"/>
                    </a:ext>
                  </a:extLst>
                </p:cNvPr>
                <p:cNvSpPr/>
                <p:nvPr/>
              </p:nvSpPr>
              <p:spPr>
                <a:xfrm>
                  <a:off x="4638675" y="3595688"/>
                  <a:ext cx="466517" cy="383828"/>
                </a:xfrm>
                <a:custGeom>
                  <a:avLst/>
                  <a:gdLst>
                    <a:gd name="connsiteX0" fmla="*/ 0 w 461762"/>
                    <a:gd name="connsiteY0" fmla="*/ 307181 h 383828"/>
                    <a:gd name="connsiteX1" fmla="*/ 176213 w 461762"/>
                    <a:gd name="connsiteY1" fmla="*/ 381000 h 383828"/>
                    <a:gd name="connsiteX2" fmla="*/ 319088 w 461762"/>
                    <a:gd name="connsiteY2" fmla="*/ 359568 h 383828"/>
                    <a:gd name="connsiteX3" fmla="*/ 402431 w 461762"/>
                    <a:gd name="connsiteY3" fmla="*/ 276225 h 383828"/>
                    <a:gd name="connsiteX4" fmla="*/ 433388 w 461762"/>
                    <a:gd name="connsiteY4" fmla="*/ 221456 h 383828"/>
                    <a:gd name="connsiteX5" fmla="*/ 459581 w 461762"/>
                    <a:gd name="connsiteY5" fmla="*/ 150018 h 383828"/>
                    <a:gd name="connsiteX6" fmla="*/ 373856 w 461762"/>
                    <a:gd name="connsiteY6" fmla="*/ 45243 h 383828"/>
                    <a:gd name="connsiteX7" fmla="*/ 352425 w 461762"/>
                    <a:gd name="connsiteY7" fmla="*/ 0 h 383828"/>
                    <a:gd name="connsiteX8" fmla="*/ 352425 w 461762"/>
                    <a:gd name="connsiteY8" fmla="*/ 0 h 383828"/>
                    <a:gd name="connsiteX9" fmla="*/ 330994 w 461762"/>
                    <a:gd name="connsiteY9" fmla="*/ 123825 h 383828"/>
                    <a:gd name="connsiteX10" fmla="*/ 266700 w 461762"/>
                    <a:gd name="connsiteY10" fmla="*/ 221456 h 383828"/>
                    <a:gd name="connsiteX11" fmla="*/ 152400 w 461762"/>
                    <a:gd name="connsiteY11" fmla="*/ 230981 h 383828"/>
                    <a:gd name="connsiteX12" fmla="*/ 78581 w 461762"/>
                    <a:gd name="connsiteY12" fmla="*/ 188118 h 383828"/>
                    <a:gd name="connsiteX0-1" fmla="*/ 0 w 466517"/>
                    <a:gd name="connsiteY0-2" fmla="*/ 307181 h 383828"/>
                    <a:gd name="connsiteX1-3" fmla="*/ 176213 w 466517"/>
                    <a:gd name="connsiteY1-4" fmla="*/ 381000 h 383828"/>
                    <a:gd name="connsiteX2-5" fmla="*/ 319088 w 466517"/>
                    <a:gd name="connsiteY2-6" fmla="*/ 359568 h 383828"/>
                    <a:gd name="connsiteX3-7" fmla="*/ 402431 w 466517"/>
                    <a:gd name="connsiteY3-8" fmla="*/ 276225 h 383828"/>
                    <a:gd name="connsiteX4-9" fmla="*/ 454819 w 466517"/>
                    <a:gd name="connsiteY4-10" fmla="*/ 169069 h 383828"/>
                    <a:gd name="connsiteX5-11" fmla="*/ 459581 w 466517"/>
                    <a:gd name="connsiteY5-12" fmla="*/ 150018 h 383828"/>
                    <a:gd name="connsiteX6-13" fmla="*/ 373856 w 466517"/>
                    <a:gd name="connsiteY6-14" fmla="*/ 45243 h 383828"/>
                    <a:gd name="connsiteX7-15" fmla="*/ 352425 w 466517"/>
                    <a:gd name="connsiteY7-16" fmla="*/ 0 h 383828"/>
                    <a:gd name="connsiteX8-17" fmla="*/ 352425 w 466517"/>
                    <a:gd name="connsiteY8-18" fmla="*/ 0 h 383828"/>
                    <a:gd name="connsiteX9-19" fmla="*/ 330994 w 466517"/>
                    <a:gd name="connsiteY9-20" fmla="*/ 123825 h 383828"/>
                    <a:gd name="connsiteX10-21" fmla="*/ 266700 w 466517"/>
                    <a:gd name="connsiteY10-22" fmla="*/ 221456 h 383828"/>
                    <a:gd name="connsiteX11-23" fmla="*/ 152400 w 466517"/>
                    <a:gd name="connsiteY11-24" fmla="*/ 230981 h 383828"/>
                    <a:gd name="connsiteX12-25" fmla="*/ 78581 w 466517"/>
                    <a:gd name="connsiteY12-26" fmla="*/ 188118 h 383828"/>
                    <a:gd name="connsiteX0-27" fmla="*/ 0 w 466517"/>
                    <a:gd name="connsiteY0-28" fmla="*/ 307181 h 383828"/>
                    <a:gd name="connsiteX1-29" fmla="*/ 176213 w 466517"/>
                    <a:gd name="connsiteY1-30" fmla="*/ 381000 h 383828"/>
                    <a:gd name="connsiteX2-31" fmla="*/ 319088 w 466517"/>
                    <a:gd name="connsiteY2-32" fmla="*/ 359568 h 383828"/>
                    <a:gd name="connsiteX3-33" fmla="*/ 402431 w 466517"/>
                    <a:gd name="connsiteY3-34" fmla="*/ 276225 h 383828"/>
                    <a:gd name="connsiteX4-35" fmla="*/ 454819 w 466517"/>
                    <a:gd name="connsiteY4-36" fmla="*/ 169069 h 383828"/>
                    <a:gd name="connsiteX5-37" fmla="*/ 459581 w 466517"/>
                    <a:gd name="connsiteY5-38" fmla="*/ 150018 h 383828"/>
                    <a:gd name="connsiteX6-39" fmla="*/ 373856 w 466517"/>
                    <a:gd name="connsiteY6-40" fmla="*/ 45243 h 383828"/>
                    <a:gd name="connsiteX7-41" fmla="*/ 352425 w 466517"/>
                    <a:gd name="connsiteY7-42" fmla="*/ 0 h 383828"/>
                    <a:gd name="connsiteX8-43" fmla="*/ 352425 w 466517"/>
                    <a:gd name="connsiteY8-44" fmla="*/ 0 h 383828"/>
                    <a:gd name="connsiteX9-45" fmla="*/ 330994 w 466517"/>
                    <a:gd name="connsiteY9-46" fmla="*/ 123825 h 383828"/>
                    <a:gd name="connsiteX10-47" fmla="*/ 266700 w 466517"/>
                    <a:gd name="connsiteY10-48" fmla="*/ 221456 h 383828"/>
                    <a:gd name="connsiteX11-49" fmla="*/ 152400 w 466517"/>
                    <a:gd name="connsiteY11-50" fmla="*/ 230981 h 383828"/>
                    <a:gd name="connsiteX12-51" fmla="*/ 83344 w 466517"/>
                    <a:gd name="connsiteY12-52" fmla="*/ 204787 h 383828"/>
                    <a:gd name="connsiteX0-53" fmla="*/ 0 w 466517"/>
                    <a:gd name="connsiteY0-54" fmla="*/ 307181 h 383828"/>
                    <a:gd name="connsiteX1-55" fmla="*/ 176213 w 466517"/>
                    <a:gd name="connsiteY1-56" fmla="*/ 381000 h 383828"/>
                    <a:gd name="connsiteX2-57" fmla="*/ 319088 w 466517"/>
                    <a:gd name="connsiteY2-58" fmla="*/ 359568 h 383828"/>
                    <a:gd name="connsiteX3-59" fmla="*/ 402431 w 466517"/>
                    <a:gd name="connsiteY3-60" fmla="*/ 276225 h 383828"/>
                    <a:gd name="connsiteX4-61" fmla="*/ 454819 w 466517"/>
                    <a:gd name="connsiteY4-62" fmla="*/ 169069 h 383828"/>
                    <a:gd name="connsiteX5-63" fmla="*/ 459581 w 466517"/>
                    <a:gd name="connsiteY5-64" fmla="*/ 150018 h 383828"/>
                    <a:gd name="connsiteX6-65" fmla="*/ 373856 w 466517"/>
                    <a:gd name="connsiteY6-66" fmla="*/ 45243 h 383828"/>
                    <a:gd name="connsiteX7-67" fmla="*/ 352425 w 466517"/>
                    <a:gd name="connsiteY7-68" fmla="*/ 0 h 383828"/>
                    <a:gd name="connsiteX8-69" fmla="*/ 352425 w 466517"/>
                    <a:gd name="connsiteY8-70" fmla="*/ 0 h 383828"/>
                    <a:gd name="connsiteX9-71" fmla="*/ 330994 w 466517"/>
                    <a:gd name="connsiteY9-72" fmla="*/ 123825 h 383828"/>
                    <a:gd name="connsiteX10-73" fmla="*/ 266700 w 466517"/>
                    <a:gd name="connsiteY10-74" fmla="*/ 221456 h 383828"/>
                    <a:gd name="connsiteX11-75" fmla="*/ 152400 w 466517"/>
                    <a:gd name="connsiteY11-76" fmla="*/ 230981 h 383828"/>
                    <a:gd name="connsiteX12-77" fmla="*/ 71438 w 466517"/>
                    <a:gd name="connsiteY12-78" fmla="*/ 197643 h 38382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Lst>
                  <a:rect l="l" t="t" r="r" b="b"/>
                  <a:pathLst>
                    <a:path w="466517" h="383828">
                      <a:moveTo>
                        <a:pt x="0" y="307181"/>
                      </a:moveTo>
                      <a:cubicBezTo>
                        <a:pt x="61516" y="339725"/>
                        <a:pt x="123032" y="372269"/>
                        <a:pt x="176213" y="381000"/>
                      </a:cubicBezTo>
                      <a:cubicBezTo>
                        <a:pt x="229394" y="389731"/>
                        <a:pt x="281385" y="377030"/>
                        <a:pt x="319088" y="359568"/>
                      </a:cubicBezTo>
                      <a:cubicBezTo>
                        <a:pt x="356791" y="342106"/>
                        <a:pt x="379809" y="307975"/>
                        <a:pt x="402431" y="276225"/>
                      </a:cubicBezTo>
                      <a:cubicBezTo>
                        <a:pt x="425053" y="244475"/>
                        <a:pt x="445294" y="190103"/>
                        <a:pt x="454819" y="169069"/>
                      </a:cubicBezTo>
                      <a:cubicBezTo>
                        <a:pt x="464344" y="148035"/>
                        <a:pt x="473075" y="170656"/>
                        <a:pt x="459581" y="150018"/>
                      </a:cubicBezTo>
                      <a:cubicBezTo>
                        <a:pt x="446087" y="129380"/>
                        <a:pt x="391715" y="70246"/>
                        <a:pt x="373856" y="45243"/>
                      </a:cubicBezTo>
                      <a:cubicBezTo>
                        <a:pt x="355997" y="20240"/>
                        <a:pt x="352425" y="0"/>
                        <a:pt x="352425" y="0"/>
                      </a:cubicBezTo>
                      <a:lnTo>
                        <a:pt x="352425" y="0"/>
                      </a:lnTo>
                      <a:cubicBezTo>
                        <a:pt x="348853" y="20637"/>
                        <a:pt x="345281" y="86916"/>
                        <a:pt x="330994" y="123825"/>
                      </a:cubicBezTo>
                      <a:cubicBezTo>
                        <a:pt x="316707" y="160734"/>
                        <a:pt x="296466" y="203597"/>
                        <a:pt x="266700" y="221456"/>
                      </a:cubicBezTo>
                      <a:cubicBezTo>
                        <a:pt x="236934" y="239315"/>
                        <a:pt x="184944" y="234950"/>
                        <a:pt x="152400" y="230981"/>
                      </a:cubicBezTo>
                      <a:cubicBezTo>
                        <a:pt x="119856" y="227012"/>
                        <a:pt x="65088" y="187721"/>
                        <a:pt x="71438" y="197643"/>
                      </a:cubicBezTo>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24ADE7"/>
                    </a:solidFill>
                  </a:endParaRPr>
                </a:p>
              </p:txBody>
            </p:sp>
            <p:cxnSp>
              <p:nvCxnSpPr>
                <p:cNvPr id="65" name="直接连接符 64">
                  <a:extLst>
                    <a:ext uri="{FF2B5EF4-FFF2-40B4-BE49-F238E27FC236}">
                      <a16:creationId xmlns:a16="http://schemas.microsoft.com/office/drawing/2014/main" id="{A5B2921A-250B-47D7-BAFC-1DB7C1749739}"/>
                    </a:ext>
                  </a:extLst>
                </p:cNvPr>
                <p:cNvCxnSpPr>
                  <a:stCxn id="64" idx="0"/>
                  <a:endCxn id="64" idx="12"/>
                </p:cNvCxnSpPr>
                <p:nvPr/>
              </p:nvCxnSpPr>
              <p:spPr>
                <a:xfrm flipV="1">
                  <a:off x="4638675" y="3793331"/>
                  <a:ext cx="71438" cy="109538"/>
                </a:xfrm>
                <a:prstGeom prst="line">
                  <a:avLst/>
                </a:prstGeom>
                <a:grpFill/>
                <a:ln>
                  <a:noFill/>
                </a:ln>
              </p:spPr>
              <p:style>
                <a:lnRef idx="1">
                  <a:schemeClr val="accent1"/>
                </a:lnRef>
                <a:fillRef idx="0">
                  <a:schemeClr val="accent1"/>
                </a:fillRef>
                <a:effectRef idx="0">
                  <a:schemeClr val="accent1"/>
                </a:effectRef>
                <a:fontRef idx="minor">
                  <a:schemeClr val="tx1"/>
                </a:fontRef>
              </p:style>
            </p:cxnSp>
          </p:grpSp>
          <p:grpSp>
            <p:nvGrpSpPr>
              <p:cNvPr id="61" name="组合 60">
                <a:extLst>
                  <a:ext uri="{FF2B5EF4-FFF2-40B4-BE49-F238E27FC236}">
                    <a16:creationId xmlns:a16="http://schemas.microsoft.com/office/drawing/2014/main" id="{3BAF96A2-1DD1-40AB-AEE0-E8801D5114D0}"/>
                  </a:ext>
                </a:extLst>
              </p:cNvPr>
              <p:cNvGrpSpPr/>
              <p:nvPr/>
            </p:nvGrpSpPr>
            <p:grpSpPr>
              <a:xfrm rot="18847698" flipH="1">
                <a:off x="4977290" y="3462338"/>
                <a:ext cx="468000" cy="383828"/>
                <a:chOff x="4638675" y="3595688"/>
                <a:chExt cx="466517" cy="383828"/>
              </a:xfrm>
              <a:grpFill/>
            </p:grpSpPr>
            <p:sp>
              <p:nvSpPr>
                <p:cNvPr id="62" name="任意多边形: 形状 61">
                  <a:extLst>
                    <a:ext uri="{FF2B5EF4-FFF2-40B4-BE49-F238E27FC236}">
                      <a16:creationId xmlns:a16="http://schemas.microsoft.com/office/drawing/2014/main" id="{E3B97ED7-EDFD-4630-9F63-91F4320901D5}"/>
                    </a:ext>
                  </a:extLst>
                </p:cNvPr>
                <p:cNvSpPr/>
                <p:nvPr/>
              </p:nvSpPr>
              <p:spPr>
                <a:xfrm>
                  <a:off x="4638675" y="3595688"/>
                  <a:ext cx="466517" cy="383828"/>
                </a:xfrm>
                <a:custGeom>
                  <a:avLst/>
                  <a:gdLst>
                    <a:gd name="connsiteX0" fmla="*/ 0 w 461762"/>
                    <a:gd name="connsiteY0" fmla="*/ 307181 h 383828"/>
                    <a:gd name="connsiteX1" fmla="*/ 176213 w 461762"/>
                    <a:gd name="connsiteY1" fmla="*/ 381000 h 383828"/>
                    <a:gd name="connsiteX2" fmla="*/ 319088 w 461762"/>
                    <a:gd name="connsiteY2" fmla="*/ 359568 h 383828"/>
                    <a:gd name="connsiteX3" fmla="*/ 402431 w 461762"/>
                    <a:gd name="connsiteY3" fmla="*/ 276225 h 383828"/>
                    <a:gd name="connsiteX4" fmla="*/ 433388 w 461762"/>
                    <a:gd name="connsiteY4" fmla="*/ 221456 h 383828"/>
                    <a:gd name="connsiteX5" fmla="*/ 459581 w 461762"/>
                    <a:gd name="connsiteY5" fmla="*/ 150018 h 383828"/>
                    <a:gd name="connsiteX6" fmla="*/ 373856 w 461762"/>
                    <a:gd name="connsiteY6" fmla="*/ 45243 h 383828"/>
                    <a:gd name="connsiteX7" fmla="*/ 352425 w 461762"/>
                    <a:gd name="connsiteY7" fmla="*/ 0 h 383828"/>
                    <a:gd name="connsiteX8" fmla="*/ 352425 w 461762"/>
                    <a:gd name="connsiteY8" fmla="*/ 0 h 383828"/>
                    <a:gd name="connsiteX9" fmla="*/ 330994 w 461762"/>
                    <a:gd name="connsiteY9" fmla="*/ 123825 h 383828"/>
                    <a:gd name="connsiteX10" fmla="*/ 266700 w 461762"/>
                    <a:gd name="connsiteY10" fmla="*/ 221456 h 383828"/>
                    <a:gd name="connsiteX11" fmla="*/ 152400 w 461762"/>
                    <a:gd name="connsiteY11" fmla="*/ 230981 h 383828"/>
                    <a:gd name="connsiteX12" fmla="*/ 78581 w 461762"/>
                    <a:gd name="connsiteY12" fmla="*/ 188118 h 383828"/>
                    <a:gd name="connsiteX0-1" fmla="*/ 0 w 466517"/>
                    <a:gd name="connsiteY0-2" fmla="*/ 307181 h 383828"/>
                    <a:gd name="connsiteX1-3" fmla="*/ 176213 w 466517"/>
                    <a:gd name="connsiteY1-4" fmla="*/ 381000 h 383828"/>
                    <a:gd name="connsiteX2-5" fmla="*/ 319088 w 466517"/>
                    <a:gd name="connsiteY2-6" fmla="*/ 359568 h 383828"/>
                    <a:gd name="connsiteX3-7" fmla="*/ 402431 w 466517"/>
                    <a:gd name="connsiteY3-8" fmla="*/ 276225 h 383828"/>
                    <a:gd name="connsiteX4-9" fmla="*/ 454819 w 466517"/>
                    <a:gd name="connsiteY4-10" fmla="*/ 169069 h 383828"/>
                    <a:gd name="connsiteX5-11" fmla="*/ 459581 w 466517"/>
                    <a:gd name="connsiteY5-12" fmla="*/ 150018 h 383828"/>
                    <a:gd name="connsiteX6-13" fmla="*/ 373856 w 466517"/>
                    <a:gd name="connsiteY6-14" fmla="*/ 45243 h 383828"/>
                    <a:gd name="connsiteX7-15" fmla="*/ 352425 w 466517"/>
                    <a:gd name="connsiteY7-16" fmla="*/ 0 h 383828"/>
                    <a:gd name="connsiteX8-17" fmla="*/ 352425 w 466517"/>
                    <a:gd name="connsiteY8-18" fmla="*/ 0 h 383828"/>
                    <a:gd name="connsiteX9-19" fmla="*/ 330994 w 466517"/>
                    <a:gd name="connsiteY9-20" fmla="*/ 123825 h 383828"/>
                    <a:gd name="connsiteX10-21" fmla="*/ 266700 w 466517"/>
                    <a:gd name="connsiteY10-22" fmla="*/ 221456 h 383828"/>
                    <a:gd name="connsiteX11-23" fmla="*/ 152400 w 466517"/>
                    <a:gd name="connsiteY11-24" fmla="*/ 230981 h 383828"/>
                    <a:gd name="connsiteX12-25" fmla="*/ 78581 w 466517"/>
                    <a:gd name="connsiteY12-26" fmla="*/ 188118 h 383828"/>
                    <a:gd name="connsiteX0-27" fmla="*/ 0 w 466517"/>
                    <a:gd name="connsiteY0-28" fmla="*/ 307181 h 383828"/>
                    <a:gd name="connsiteX1-29" fmla="*/ 176213 w 466517"/>
                    <a:gd name="connsiteY1-30" fmla="*/ 381000 h 383828"/>
                    <a:gd name="connsiteX2-31" fmla="*/ 319088 w 466517"/>
                    <a:gd name="connsiteY2-32" fmla="*/ 359568 h 383828"/>
                    <a:gd name="connsiteX3-33" fmla="*/ 402431 w 466517"/>
                    <a:gd name="connsiteY3-34" fmla="*/ 276225 h 383828"/>
                    <a:gd name="connsiteX4-35" fmla="*/ 454819 w 466517"/>
                    <a:gd name="connsiteY4-36" fmla="*/ 169069 h 383828"/>
                    <a:gd name="connsiteX5-37" fmla="*/ 459581 w 466517"/>
                    <a:gd name="connsiteY5-38" fmla="*/ 150018 h 383828"/>
                    <a:gd name="connsiteX6-39" fmla="*/ 373856 w 466517"/>
                    <a:gd name="connsiteY6-40" fmla="*/ 45243 h 383828"/>
                    <a:gd name="connsiteX7-41" fmla="*/ 352425 w 466517"/>
                    <a:gd name="connsiteY7-42" fmla="*/ 0 h 383828"/>
                    <a:gd name="connsiteX8-43" fmla="*/ 352425 w 466517"/>
                    <a:gd name="connsiteY8-44" fmla="*/ 0 h 383828"/>
                    <a:gd name="connsiteX9-45" fmla="*/ 330994 w 466517"/>
                    <a:gd name="connsiteY9-46" fmla="*/ 123825 h 383828"/>
                    <a:gd name="connsiteX10-47" fmla="*/ 266700 w 466517"/>
                    <a:gd name="connsiteY10-48" fmla="*/ 221456 h 383828"/>
                    <a:gd name="connsiteX11-49" fmla="*/ 152400 w 466517"/>
                    <a:gd name="connsiteY11-50" fmla="*/ 230981 h 383828"/>
                    <a:gd name="connsiteX12-51" fmla="*/ 83344 w 466517"/>
                    <a:gd name="connsiteY12-52" fmla="*/ 204787 h 383828"/>
                    <a:gd name="connsiteX0-53" fmla="*/ 0 w 466517"/>
                    <a:gd name="connsiteY0-54" fmla="*/ 307181 h 383828"/>
                    <a:gd name="connsiteX1-55" fmla="*/ 176213 w 466517"/>
                    <a:gd name="connsiteY1-56" fmla="*/ 381000 h 383828"/>
                    <a:gd name="connsiteX2-57" fmla="*/ 319088 w 466517"/>
                    <a:gd name="connsiteY2-58" fmla="*/ 359568 h 383828"/>
                    <a:gd name="connsiteX3-59" fmla="*/ 402431 w 466517"/>
                    <a:gd name="connsiteY3-60" fmla="*/ 276225 h 383828"/>
                    <a:gd name="connsiteX4-61" fmla="*/ 454819 w 466517"/>
                    <a:gd name="connsiteY4-62" fmla="*/ 169069 h 383828"/>
                    <a:gd name="connsiteX5-63" fmla="*/ 459581 w 466517"/>
                    <a:gd name="connsiteY5-64" fmla="*/ 150018 h 383828"/>
                    <a:gd name="connsiteX6-65" fmla="*/ 373856 w 466517"/>
                    <a:gd name="connsiteY6-66" fmla="*/ 45243 h 383828"/>
                    <a:gd name="connsiteX7-67" fmla="*/ 352425 w 466517"/>
                    <a:gd name="connsiteY7-68" fmla="*/ 0 h 383828"/>
                    <a:gd name="connsiteX8-69" fmla="*/ 352425 w 466517"/>
                    <a:gd name="connsiteY8-70" fmla="*/ 0 h 383828"/>
                    <a:gd name="connsiteX9-71" fmla="*/ 330994 w 466517"/>
                    <a:gd name="connsiteY9-72" fmla="*/ 123825 h 383828"/>
                    <a:gd name="connsiteX10-73" fmla="*/ 266700 w 466517"/>
                    <a:gd name="connsiteY10-74" fmla="*/ 221456 h 383828"/>
                    <a:gd name="connsiteX11-75" fmla="*/ 152400 w 466517"/>
                    <a:gd name="connsiteY11-76" fmla="*/ 230981 h 383828"/>
                    <a:gd name="connsiteX12-77" fmla="*/ 71438 w 466517"/>
                    <a:gd name="connsiteY12-78" fmla="*/ 197643 h 38382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Lst>
                  <a:rect l="l" t="t" r="r" b="b"/>
                  <a:pathLst>
                    <a:path w="466517" h="383828">
                      <a:moveTo>
                        <a:pt x="0" y="307181"/>
                      </a:moveTo>
                      <a:cubicBezTo>
                        <a:pt x="61516" y="339725"/>
                        <a:pt x="123032" y="372269"/>
                        <a:pt x="176213" y="381000"/>
                      </a:cubicBezTo>
                      <a:cubicBezTo>
                        <a:pt x="229394" y="389731"/>
                        <a:pt x="281385" y="377030"/>
                        <a:pt x="319088" y="359568"/>
                      </a:cubicBezTo>
                      <a:cubicBezTo>
                        <a:pt x="356791" y="342106"/>
                        <a:pt x="379809" y="307975"/>
                        <a:pt x="402431" y="276225"/>
                      </a:cubicBezTo>
                      <a:cubicBezTo>
                        <a:pt x="425053" y="244475"/>
                        <a:pt x="445294" y="190103"/>
                        <a:pt x="454819" y="169069"/>
                      </a:cubicBezTo>
                      <a:cubicBezTo>
                        <a:pt x="464344" y="148035"/>
                        <a:pt x="473075" y="170656"/>
                        <a:pt x="459581" y="150018"/>
                      </a:cubicBezTo>
                      <a:cubicBezTo>
                        <a:pt x="446087" y="129380"/>
                        <a:pt x="391715" y="70246"/>
                        <a:pt x="373856" y="45243"/>
                      </a:cubicBezTo>
                      <a:cubicBezTo>
                        <a:pt x="355997" y="20240"/>
                        <a:pt x="352425" y="0"/>
                        <a:pt x="352425" y="0"/>
                      </a:cubicBezTo>
                      <a:lnTo>
                        <a:pt x="352425" y="0"/>
                      </a:lnTo>
                      <a:cubicBezTo>
                        <a:pt x="348853" y="20637"/>
                        <a:pt x="345281" y="86916"/>
                        <a:pt x="330994" y="123825"/>
                      </a:cubicBezTo>
                      <a:cubicBezTo>
                        <a:pt x="316707" y="160734"/>
                        <a:pt x="296466" y="203597"/>
                        <a:pt x="266700" y="221456"/>
                      </a:cubicBezTo>
                      <a:cubicBezTo>
                        <a:pt x="236934" y="239315"/>
                        <a:pt x="184944" y="234950"/>
                        <a:pt x="152400" y="230981"/>
                      </a:cubicBezTo>
                      <a:cubicBezTo>
                        <a:pt x="119856" y="227012"/>
                        <a:pt x="65088" y="187721"/>
                        <a:pt x="71438" y="197643"/>
                      </a:cubicBezTo>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24ADE7"/>
                    </a:solidFill>
                  </a:endParaRPr>
                </a:p>
              </p:txBody>
            </p:sp>
            <p:cxnSp>
              <p:nvCxnSpPr>
                <p:cNvPr id="63" name="直接连接符 62">
                  <a:extLst>
                    <a:ext uri="{FF2B5EF4-FFF2-40B4-BE49-F238E27FC236}">
                      <a16:creationId xmlns:a16="http://schemas.microsoft.com/office/drawing/2014/main" id="{5EB9EA10-4208-4440-BA04-1195B6E58704}"/>
                    </a:ext>
                  </a:extLst>
                </p:cNvPr>
                <p:cNvCxnSpPr>
                  <a:stCxn id="62" idx="0"/>
                  <a:endCxn id="62" idx="12"/>
                </p:cNvCxnSpPr>
                <p:nvPr/>
              </p:nvCxnSpPr>
              <p:spPr>
                <a:xfrm flipV="1">
                  <a:off x="4638675" y="3793331"/>
                  <a:ext cx="71438" cy="109538"/>
                </a:xfrm>
                <a:prstGeom prst="line">
                  <a:avLst/>
                </a:prstGeom>
                <a:grpFill/>
                <a:ln>
                  <a:noFill/>
                </a:ln>
              </p:spPr>
              <p:style>
                <a:lnRef idx="1">
                  <a:schemeClr val="accent1"/>
                </a:lnRef>
                <a:fillRef idx="0">
                  <a:schemeClr val="accent1"/>
                </a:fillRef>
                <a:effectRef idx="0">
                  <a:schemeClr val="accent1"/>
                </a:effectRef>
                <a:fontRef idx="minor">
                  <a:schemeClr val="tx1"/>
                </a:fontRef>
              </p:style>
            </p:cxnSp>
          </p:grpSp>
        </p:grpSp>
        <p:grpSp>
          <p:nvGrpSpPr>
            <p:cNvPr id="51" name="组合 50">
              <a:extLst>
                <a:ext uri="{FF2B5EF4-FFF2-40B4-BE49-F238E27FC236}">
                  <a16:creationId xmlns:a16="http://schemas.microsoft.com/office/drawing/2014/main" id="{9DC725A0-DDDB-4B3C-AA40-5C7FE6A78A19}"/>
                </a:ext>
              </a:extLst>
            </p:cNvPr>
            <p:cNvGrpSpPr/>
            <p:nvPr/>
          </p:nvGrpSpPr>
          <p:grpSpPr>
            <a:xfrm rot="17648429">
              <a:off x="3857614" y="1905751"/>
              <a:ext cx="215922" cy="775825"/>
              <a:chOff x="3600428" y="2070100"/>
              <a:chExt cx="215922" cy="775825"/>
            </a:xfrm>
            <a:grpFill/>
          </p:grpSpPr>
          <p:sp>
            <p:nvSpPr>
              <p:cNvPr id="57" name="椭圆 56">
                <a:extLst>
                  <a:ext uri="{FF2B5EF4-FFF2-40B4-BE49-F238E27FC236}">
                    <a16:creationId xmlns:a16="http://schemas.microsoft.com/office/drawing/2014/main" id="{2A498542-93C3-42C7-A8BC-BDC857863987}"/>
                  </a:ext>
                </a:extLst>
              </p:cNvPr>
              <p:cNvSpPr>
                <a:spLocks noChangeAspect="1"/>
              </p:cNvSpPr>
              <p:nvPr/>
            </p:nvSpPr>
            <p:spPr>
              <a:xfrm>
                <a:off x="3600450" y="2070100"/>
                <a:ext cx="215900" cy="2159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24ADE7"/>
                  </a:solidFill>
                </a:endParaRPr>
              </a:p>
            </p:txBody>
          </p:sp>
          <p:sp>
            <p:nvSpPr>
              <p:cNvPr id="58" name="矩形: 圆角 57">
                <a:extLst>
                  <a:ext uri="{FF2B5EF4-FFF2-40B4-BE49-F238E27FC236}">
                    <a16:creationId xmlns:a16="http://schemas.microsoft.com/office/drawing/2014/main" id="{85EC2CFB-3C88-4102-93C5-8D5E35204601}"/>
                  </a:ext>
                </a:extLst>
              </p:cNvPr>
              <p:cNvSpPr/>
              <p:nvPr/>
            </p:nvSpPr>
            <p:spPr>
              <a:xfrm>
                <a:off x="3600428" y="2160125"/>
                <a:ext cx="215900" cy="68580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24ADE7"/>
                  </a:solidFill>
                </a:endParaRPr>
              </a:p>
            </p:txBody>
          </p:sp>
        </p:grpSp>
        <p:grpSp>
          <p:nvGrpSpPr>
            <p:cNvPr id="52" name="组合 51">
              <a:extLst>
                <a:ext uri="{FF2B5EF4-FFF2-40B4-BE49-F238E27FC236}">
                  <a16:creationId xmlns:a16="http://schemas.microsoft.com/office/drawing/2014/main" id="{3BBD1A3D-AB3E-4D26-9DB6-A48071D04FEB}"/>
                </a:ext>
              </a:extLst>
            </p:cNvPr>
            <p:cNvGrpSpPr/>
            <p:nvPr/>
          </p:nvGrpSpPr>
          <p:grpSpPr>
            <a:xfrm rot="1545755">
              <a:off x="4797927" y="1537624"/>
              <a:ext cx="215922" cy="775825"/>
              <a:chOff x="3600428" y="2070100"/>
              <a:chExt cx="215922" cy="775825"/>
            </a:xfrm>
            <a:grpFill/>
          </p:grpSpPr>
          <p:sp>
            <p:nvSpPr>
              <p:cNvPr id="55" name="椭圆 54">
                <a:extLst>
                  <a:ext uri="{FF2B5EF4-FFF2-40B4-BE49-F238E27FC236}">
                    <a16:creationId xmlns:a16="http://schemas.microsoft.com/office/drawing/2014/main" id="{A969216C-88D7-415D-89DA-23578D34E647}"/>
                  </a:ext>
                </a:extLst>
              </p:cNvPr>
              <p:cNvSpPr>
                <a:spLocks noChangeAspect="1"/>
              </p:cNvSpPr>
              <p:nvPr/>
            </p:nvSpPr>
            <p:spPr>
              <a:xfrm>
                <a:off x="3600450" y="2070100"/>
                <a:ext cx="215900" cy="2159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24ADE7"/>
                  </a:solidFill>
                </a:endParaRPr>
              </a:p>
            </p:txBody>
          </p:sp>
          <p:sp>
            <p:nvSpPr>
              <p:cNvPr id="56" name="矩形: 圆角 55">
                <a:extLst>
                  <a:ext uri="{FF2B5EF4-FFF2-40B4-BE49-F238E27FC236}">
                    <a16:creationId xmlns:a16="http://schemas.microsoft.com/office/drawing/2014/main" id="{8B83A7D1-3C1A-404E-96D3-D4168CD65090}"/>
                  </a:ext>
                </a:extLst>
              </p:cNvPr>
              <p:cNvSpPr/>
              <p:nvPr/>
            </p:nvSpPr>
            <p:spPr>
              <a:xfrm>
                <a:off x="3600428" y="2160125"/>
                <a:ext cx="215900" cy="68580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24ADE7"/>
                  </a:solidFill>
                </a:endParaRPr>
              </a:p>
            </p:txBody>
          </p:sp>
        </p:grpSp>
        <p:sp>
          <p:nvSpPr>
            <p:cNvPr id="53" name="椭圆 52">
              <a:extLst>
                <a:ext uri="{FF2B5EF4-FFF2-40B4-BE49-F238E27FC236}">
                  <a16:creationId xmlns:a16="http://schemas.microsoft.com/office/drawing/2014/main" id="{C46A2644-532C-4DE8-AFD7-1221AF8F18C9}"/>
                </a:ext>
              </a:extLst>
            </p:cNvPr>
            <p:cNvSpPr>
              <a:spLocks noChangeAspect="1"/>
            </p:cNvSpPr>
            <p:nvPr/>
          </p:nvSpPr>
          <p:spPr>
            <a:xfrm>
              <a:off x="5916526" y="4044777"/>
              <a:ext cx="358948" cy="35894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24ADE7"/>
                </a:solidFill>
              </a:endParaRPr>
            </a:p>
          </p:txBody>
        </p:sp>
        <p:sp>
          <p:nvSpPr>
            <p:cNvPr id="54" name="椭圆 53">
              <a:extLst>
                <a:ext uri="{FF2B5EF4-FFF2-40B4-BE49-F238E27FC236}">
                  <a16:creationId xmlns:a16="http://schemas.microsoft.com/office/drawing/2014/main" id="{EE353FFF-3C99-4FCA-9E04-EE6A05E9E3C2}"/>
                </a:ext>
              </a:extLst>
            </p:cNvPr>
            <p:cNvSpPr>
              <a:spLocks noChangeAspect="1"/>
            </p:cNvSpPr>
            <p:nvPr/>
          </p:nvSpPr>
          <p:spPr>
            <a:xfrm>
              <a:off x="4391240" y="4607499"/>
              <a:ext cx="358948" cy="35894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24ADE7"/>
                </a:solidFill>
              </a:endParaRPr>
            </a:p>
          </p:txBody>
        </p:sp>
      </p:grpSp>
    </p:spTree>
    <p:extLst>
      <p:ext uri="{BB962C8B-B14F-4D97-AF65-F5344CB8AC3E}">
        <p14:creationId xmlns:p14="http://schemas.microsoft.com/office/powerpoint/2010/main" val="3571895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矩形 58">
            <a:extLst>
              <a:ext uri="{FF2B5EF4-FFF2-40B4-BE49-F238E27FC236}">
                <a16:creationId xmlns:a16="http://schemas.microsoft.com/office/drawing/2014/main" id="{3B9218F2-6D4E-4247-B41A-A5089CCAD9B9}"/>
              </a:ext>
            </a:extLst>
          </p:cNvPr>
          <p:cNvSpPr/>
          <p:nvPr/>
        </p:nvSpPr>
        <p:spPr>
          <a:xfrm>
            <a:off x="239697" y="239697"/>
            <a:ext cx="11709647" cy="6418555"/>
          </a:xfrm>
          <a:prstGeom prst="rect">
            <a:avLst/>
          </a:prstGeom>
          <a:noFill/>
          <a:ln w="57150">
            <a:solidFill>
              <a:srgbClr val="6AC1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2" name="Picture 12" descr="https://timgsa.baidu.com/timg?image&amp;quality=80&amp;size=b9999_10000&amp;sec=1554446863584&amp;di=6b9caf6070403a5ca511e40c17505c88&amp;imgtype=0&amp;src=http%3A%2F%2Fimg.zcool.cn%2Fcommunity%2F01f44a584e43dba801219c77bec7ca.jpg%401280w_1l_2o_100sh.jpg">
            <a:extLst>
              <a:ext uri="{FF2B5EF4-FFF2-40B4-BE49-F238E27FC236}">
                <a16:creationId xmlns:a16="http://schemas.microsoft.com/office/drawing/2014/main" id="{2DA7F49A-8624-4A19-A678-3DE56F82D27F}"/>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769" b="100000" l="0" r="95000">
                        <a14:foregroundMark x1="18333" y1="14744" x2="22821" y2="18077"/>
                        <a14:foregroundMark x1="43333" y1="12500" x2="38846" y2="17500"/>
                        <a14:foregroundMark x1="17949" y1="13013" x2="20256" y2="14231"/>
                        <a14:foregroundMark x1="39359" y1="12244" x2="39103" y2="14231"/>
                        <a14:foregroundMark x1="39359" y1="11667" x2="41154" y2="11474"/>
                      </a14:backgroundRemoval>
                    </a14:imgEffect>
                  </a14:imgLayer>
                </a14:imgProps>
              </a:ext>
              <a:ext uri="{28A0092B-C50C-407E-A947-70E740481C1C}">
                <a14:useLocalDpi xmlns:a14="http://schemas.microsoft.com/office/drawing/2010/main" val="0"/>
              </a:ext>
            </a:extLst>
          </a:blip>
          <a:srcRect/>
          <a:stretch>
            <a:fillRect/>
          </a:stretch>
        </p:blipFill>
        <p:spPr bwMode="auto">
          <a:xfrm>
            <a:off x="8943314" y="547837"/>
            <a:ext cx="2596004" cy="5192007"/>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14" descr="https://timgsa.baidu.com/timg?image&amp;quality=80&amp;size=b9999_10000&amp;sec=1554447134796&amp;di=8b96030401915278d6a462465a6e0e91&amp;imgtype=0&amp;src=http%3A%2F%2Fb-ssl.duitang.com%2Fuploads%2Fitem%2F201608%2F09%2F20160809220142_renXS.png">
            <a:extLst>
              <a:ext uri="{FF2B5EF4-FFF2-40B4-BE49-F238E27FC236}">
                <a16:creationId xmlns:a16="http://schemas.microsoft.com/office/drawing/2014/main" id="{6E61EC17-0877-4BEC-B5A7-EBB1FCF458B6}"/>
              </a:ext>
            </a:extLst>
          </p:cNvPr>
          <p:cNvPicPr>
            <a:picLocks noChangeAspect="1" noChangeArrowheads="1"/>
          </p:cNvPicPr>
          <p:nvPr/>
        </p:nvPicPr>
        <p:blipFill>
          <a:blip r:embed="rId5" cstate="print">
            <a:extLst>
              <a:ext uri="{BEBA8EAE-BF5A-486C-A8C5-ECC9F3942E4B}">
                <a14:imgProps xmlns:a14="http://schemas.microsoft.com/office/drawing/2010/main">
                  <a14:imgLayer r:embed="rId6">
                    <a14:imgEffect>
                      <a14:backgroundRemoval t="0" b="99889" l="0" r="95143">
                        <a14:foregroundMark x1="32429" y1="10667" x2="54000" y2="9000"/>
                        <a14:foregroundMark x1="45143" y1="8222" x2="28714" y2="14167"/>
                        <a14:foregroundMark x1="47714" y1="8833" x2="58857" y2="10889"/>
                      </a14:backgroundRemoval>
                    </a14:imgEffect>
                  </a14:imgLayer>
                </a14:imgProps>
              </a:ext>
              <a:ext uri="{28A0092B-C50C-407E-A947-70E740481C1C}">
                <a14:useLocalDpi xmlns:a14="http://schemas.microsoft.com/office/drawing/2010/main" val="0"/>
              </a:ext>
            </a:extLst>
          </a:blip>
          <a:srcRect/>
          <a:stretch>
            <a:fillRect/>
          </a:stretch>
        </p:blipFill>
        <p:spPr bwMode="auto">
          <a:xfrm>
            <a:off x="5004739" y="1212338"/>
            <a:ext cx="1758852" cy="4522763"/>
          </a:xfrm>
          <a:prstGeom prst="rect">
            <a:avLst/>
          </a:prstGeom>
          <a:noFill/>
          <a:extLst>
            <a:ext uri="{909E8E84-426E-40DD-AFC4-6F175D3DCCD1}">
              <a14:hiddenFill xmlns:a14="http://schemas.microsoft.com/office/drawing/2010/main">
                <a:solidFill>
                  <a:srgbClr val="FFFFFF"/>
                </a:solidFill>
              </a14:hiddenFill>
            </a:ext>
          </a:extLst>
        </p:spPr>
      </p:pic>
      <p:sp>
        <p:nvSpPr>
          <p:cNvPr id="64" name="文本框 63">
            <a:extLst>
              <a:ext uri="{FF2B5EF4-FFF2-40B4-BE49-F238E27FC236}">
                <a16:creationId xmlns:a16="http://schemas.microsoft.com/office/drawing/2014/main" id="{4A1348AB-5C9B-4BEC-A230-D7DC2B81EE7B}"/>
              </a:ext>
            </a:extLst>
          </p:cNvPr>
          <p:cNvSpPr txBox="1"/>
          <p:nvPr/>
        </p:nvSpPr>
        <p:spPr>
          <a:xfrm>
            <a:off x="1173146" y="5821694"/>
            <a:ext cx="1107996" cy="369332"/>
          </a:xfrm>
          <a:prstGeom prst="rect">
            <a:avLst/>
          </a:prstGeom>
          <a:solidFill>
            <a:srgbClr val="689FE0"/>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none" rtlCol="0">
            <a:spAutoFit/>
          </a:bodyPr>
          <a:lstStyle/>
          <a:p>
            <a:pPr algn="ctr"/>
            <a:r>
              <a:rPr lang="zh-CN" altLang="en-US" dirty="0">
                <a:solidFill>
                  <a:schemeClr val="bg1"/>
                </a:solidFill>
              </a:rPr>
              <a:t>轻度用户</a:t>
            </a:r>
          </a:p>
        </p:txBody>
      </p:sp>
      <p:sp>
        <p:nvSpPr>
          <p:cNvPr id="65" name="文本框 64">
            <a:extLst>
              <a:ext uri="{FF2B5EF4-FFF2-40B4-BE49-F238E27FC236}">
                <a16:creationId xmlns:a16="http://schemas.microsoft.com/office/drawing/2014/main" id="{DD263AC8-9BA8-46F0-9673-1184DC470366}"/>
              </a:ext>
            </a:extLst>
          </p:cNvPr>
          <p:cNvSpPr txBox="1"/>
          <p:nvPr/>
        </p:nvSpPr>
        <p:spPr>
          <a:xfrm>
            <a:off x="5330166" y="5792145"/>
            <a:ext cx="1107997" cy="369332"/>
          </a:xfrm>
          <a:prstGeom prst="rect">
            <a:avLst/>
          </a:prstGeom>
          <a:solidFill>
            <a:srgbClr val="F58BA1"/>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none" rtlCol="0">
            <a:spAutoFit/>
          </a:bodyPr>
          <a:lstStyle/>
          <a:p>
            <a:pPr algn="ctr"/>
            <a:r>
              <a:rPr lang="zh-CN" altLang="en-US" dirty="0">
                <a:solidFill>
                  <a:schemeClr val="bg1"/>
                </a:solidFill>
              </a:rPr>
              <a:t>重度用户</a:t>
            </a:r>
          </a:p>
        </p:txBody>
      </p:sp>
      <p:sp>
        <p:nvSpPr>
          <p:cNvPr id="66" name="文本框 65">
            <a:extLst>
              <a:ext uri="{FF2B5EF4-FFF2-40B4-BE49-F238E27FC236}">
                <a16:creationId xmlns:a16="http://schemas.microsoft.com/office/drawing/2014/main" id="{50347BE6-F910-4F4D-8A4A-3DDBEDBA202C}"/>
              </a:ext>
            </a:extLst>
          </p:cNvPr>
          <p:cNvSpPr txBox="1"/>
          <p:nvPr/>
        </p:nvSpPr>
        <p:spPr>
          <a:xfrm>
            <a:off x="9571901" y="5732576"/>
            <a:ext cx="1338828" cy="369332"/>
          </a:xfrm>
          <a:prstGeom prst="rect">
            <a:avLst/>
          </a:prstGeom>
          <a:solidFill>
            <a:srgbClr val="D10A0E"/>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none" rtlCol="0">
            <a:spAutoFit/>
          </a:bodyPr>
          <a:lstStyle/>
          <a:p>
            <a:pPr algn="ctr"/>
            <a:r>
              <a:rPr lang="zh-CN" altLang="en-US" dirty="0">
                <a:solidFill>
                  <a:schemeClr val="bg1"/>
                </a:solidFill>
              </a:rPr>
              <a:t>资深阿婆主</a:t>
            </a:r>
          </a:p>
        </p:txBody>
      </p:sp>
      <p:sp>
        <p:nvSpPr>
          <p:cNvPr id="67" name="对话气泡: 椭圆形 66">
            <a:extLst>
              <a:ext uri="{FF2B5EF4-FFF2-40B4-BE49-F238E27FC236}">
                <a16:creationId xmlns:a16="http://schemas.microsoft.com/office/drawing/2014/main" id="{C5D04B22-CD07-49A1-BDD5-42B9B1039DF2}"/>
              </a:ext>
            </a:extLst>
          </p:cNvPr>
          <p:cNvSpPr/>
          <p:nvPr/>
        </p:nvSpPr>
        <p:spPr>
          <a:xfrm>
            <a:off x="1911008" y="1645214"/>
            <a:ext cx="2248887" cy="1113871"/>
          </a:xfrm>
          <a:prstGeom prst="wedgeEllipseCallout">
            <a:avLst>
              <a:gd name="adj1" fmla="val -24402"/>
              <a:gd name="adj2" fmla="val 79083"/>
            </a:avLst>
          </a:prstGeom>
          <a:solidFill>
            <a:schemeClr val="bg1"/>
          </a:solidFill>
          <a:ln>
            <a:solidFill>
              <a:schemeClr val="bg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altLang="zh-CN" dirty="0">
                <a:solidFill>
                  <a:schemeClr val="tx1"/>
                </a:solidFill>
                <a:latin typeface="微软雅黑" panose="020B0503020204020204" pitchFamily="34" charset="-122"/>
                <a:ea typeface="微软雅黑" panose="020B0503020204020204" pitchFamily="34" charset="-122"/>
              </a:rPr>
              <a:t>6666666666</a:t>
            </a:r>
            <a:endParaRPr lang="zh-CN" altLang="en-US" dirty="0">
              <a:solidFill>
                <a:schemeClr val="tx1"/>
              </a:solidFill>
              <a:latin typeface="微软雅黑" panose="020B0503020204020204" pitchFamily="34" charset="-122"/>
              <a:ea typeface="微软雅黑" panose="020B0503020204020204" pitchFamily="34" charset="-122"/>
            </a:endParaRPr>
          </a:p>
        </p:txBody>
      </p:sp>
      <p:sp>
        <p:nvSpPr>
          <p:cNvPr id="68" name="对话气泡: 椭圆形 67">
            <a:extLst>
              <a:ext uri="{FF2B5EF4-FFF2-40B4-BE49-F238E27FC236}">
                <a16:creationId xmlns:a16="http://schemas.microsoft.com/office/drawing/2014/main" id="{8CD826E5-28F2-4973-B531-550C27014D62}"/>
              </a:ext>
            </a:extLst>
          </p:cNvPr>
          <p:cNvSpPr/>
          <p:nvPr/>
        </p:nvSpPr>
        <p:spPr>
          <a:xfrm>
            <a:off x="3080536" y="3390295"/>
            <a:ext cx="2248887" cy="1113871"/>
          </a:xfrm>
          <a:prstGeom prst="wedgeEllipseCallout">
            <a:avLst>
              <a:gd name="adj1" fmla="val 40029"/>
              <a:gd name="adj2" fmla="val -85101"/>
            </a:avLst>
          </a:prstGeom>
          <a:solidFill>
            <a:schemeClr val="bg1"/>
          </a:solidFill>
          <a:ln>
            <a:solidFill>
              <a:schemeClr val="bg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sz="1600" dirty="0">
                <a:solidFill>
                  <a:schemeClr val="tx1"/>
                </a:solidFill>
                <a:latin typeface="微软雅黑" panose="020B0503020204020204" pitchFamily="34" charset="-122"/>
                <a:ea typeface="微软雅黑" panose="020B0503020204020204" pitchFamily="34" charset="-122"/>
              </a:rPr>
              <a:t>你怎么穿品如的衣服，还用人家东西？</a:t>
            </a:r>
          </a:p>
        </p:txBody>
      </p:sp>
      <p:sp>
        <p:nvSpPr>
          <p:cNvPr id="69" name="对话气泡: 椭圆形 68">
            <a:extLst>
              <a:ext uri="{FF2B5EF4-FFF2-40B4-BE49-F238E27FC236}">
                <a16:creationId xmlns:a16="http://schemas.microsoft.com/office/drawing/2014/main" id="{0102BB0D-789F-4287-BE42-C8F60F377037}"/>
              </a:ext>
            </a:extLst>
          </p:cNvPr>
          <p:cNvSpPr/>
          <p:nvPr/>
        </p:nvSpPr>
        <p:spPr>
          <a:xfrm>
            <a:off x="6694427" y="1400150"/>
            <a:ext cx="2248887" cy="1113871"/>
          </a:xfrm>
          <a:prstGeom prst="wedgeEllipseCallout">
            <a:avLst>
              <a:gd name="adj1" fmla="val 54416"/>
              <a:gd name="adj2" fmla="val 51298"/>
            </a:avLst>
          </a:prstGeom>
          <a:solidFill>
            <a:schemeClr val="bg1"/>
          </a:solidFill>
          <a:ln>
            <a:solidFill>
              <a:schemeClr val="bg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sz="1600" dirty="0">
                <a:solidFill>
                  <a:schemeClr val="tx1"/>
                </a:solidFill>
                <a:latin typeface="微软雅黑" panose="020B0503020204020204" pitchFamily="34" charset="-122"/>
                <a:ea typeface="微软雅黑" panose="020B0503020204020204" pitchFamily="34" charset="-122"/>
              </a:rPr>
              <a:t>点赞投币关注收藏转发靴靴</a:t>
            </a:r>
          </a:p>
        </p:txBody>
      </p:sp>
      <p:pic>
        <p:nvPicPr>
          <p:cNvPr id="70" name="图片 69">
            <a:extLst>
              <a:ext uri="{FF2B5EF4-FFF2-40B4-BE49-F238E27FC236}">
                <a16:creationId xmlns:a16="http://schemas.microsoft.com/office/drawing/2014/main" id="{165E45CE-1350-4798-B269-11A584875C9C}"/>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0" b="99135" l="0" r="95778">
                        <a14:foregroundMark x1="26889" y1="29412" x2="26889" y2="37370"/>
                        <a14:foregroundMark x1="45556" y1="42561" x2="54444" y2="79758"/>
                        <a14:foregroundMark x1="38889" y1="52422" x2="40889" y2="76298"/>
                        <a14:foregroundMark x1="24667" y1="27336" x2="22889" y2="33910"/>
                        <a14:foregroundMark x1="60444" y1="39446" x2="52000" y2="78201"/>
                        <a14:foregroundMark x1="54667" y1="51038" x2="64222" y2="67128"/>
                        <a14:foregroundMark x1="48000" y1="47924" x2="40222" y2="70242"/>
                        <a14:foregroundMark x1="35111" y1="67993" x2="38222" y2="75606"/>
                        <a14:foregroundMark x1="40444" y1="75087" x2="51778" y2="73010"/>
                        <a14:foregroundMark x1="26889" y1="72145" x2="44889" y2="67474"/>
                        <a14:foregroundMark x1="28667" y1="74567" x2="38889" y2="69031"/>
                        <a14:foregroundMark x1="24667" y1="73010" x2="38444" y2="70069"/>
                        <a14:foregroundMark x1="62222" y1="70588" x2="70444" y2="72491"/>
                        <a14:foregroundMark x1="60222" y1="70588" x2="68667" y2="74567"/>
                        <a14:foregroundMark x1="72444" y1="72145" x2="70444" y2="72491"/>
                      </a14:backgroundRemoval>
                    </a14:imgEffect>
                  </a14:imgLayer>
                </a14:imgProps>
              </a:ext>
            </a:extLst>
          </a:blip>
          <a:stretch>
            <a:fillRect/>
          </a:stretch>
        </p:blipFill>
        <p:spPr>
          <a:xfrm>
            <a:off x="373753" y="2247089"/>
            <a:ext cx="2706783" cy="3476712"/>
          </a:xfrm>
          <a:prstGeom prst="rect">
            <a:avLst/>
          </a:prstGeom>
        </p:spPr>
      </p:pic>
      <p:sp>
        <p:nvSpPr>
          <p:cNvPr id="35" name="矩形 34">
            <a:extLst>
              <a:ext uri="{FF2B5EF4-FFF2-40B4-BE49-F238E27FC236}">
                <a16:creationId xmlns:a16="http://schemas.microsoft.com/office/drawing/2014/main" id="{9672D5D4-1624-4D01-9377-57C996C890A8}"/>
              </a:ext>
            </a:extLst>
          </p:cNvPr>
          <p:cNvSpPr/>
          <p:nvPr/>
        </p:nvSpPr>
        <p:spPr>
          <a:xfrm>
            <a:off x="1238931" y="437235"/>
            <a:ext cx="5724644" cy="646331"/>
          </a:xfrm>
          <a:prstGeom prst="rect">
            <a:avLst/>
          </a:prstGeom>
        </p:spPr>
        <p:txBody>
          <a:bodyPr wrap="none">
            <a:spAutoFit/>
          </a:bodyPr>
          <a:lstStyle/>
          <a:p>
            <a:r>
              <a:rPr lang="zh-CN" altLang="en-US" sz="3600" b="1" dirty="0">
                <a:solidFill>
                  <a:srgbClr val="24ADE7"/>
                </a:solidFill>
              </a:rPr>
              <a:t>深度访谈：受访者基本信息</a:t>
            </a:r>
          </a:p>
        </p:txBody>
      </p:sp>
      <p:grpSp>
        <p:nvGrpSpPr>
          <p:cNvPr id="36" name="组合 35">
            <a:extLst>
              <a:ext uri="{FF2B5EF4-FFF2-40B4-BE49-F238E27FC236}">
                <a16:creationId xmlns:a16="http://schemas.microsoft.com/office/drawing/2014/main" id="{98AAA7A6-59DF-4159-B035-27825B00DEFA}"/>
              </a:ext>
            </a:extLst>
          </p:cNvPr>
          <p:cNvGrpSpPr>
            <a:grpSpLocks noChangeAspect="1"/>
          </p:cNvGrpSpPr>
          <p:nvPr/>
        </p:nvGrpSpPr>
        <p:grpSpPr>
          <a:xfrm rot="1202316">
            <a:off x="508064" y="392124"/>
            <a:ext cx="624859" cy="662044"/>
            <a:chOff x="3282968" y="1537624"/>
            <a:chExt cx="3236238" cy="3428823"/>
          </a:xfrm>
          <a:solidFill>
            <a:srgbClr val="24ADE7"/>
          </a:solidFill>
        </p:grpSpPr>
        <p:sp>
          <p:nvSpPr>
            <p:cNvPr id="37" name="任意多边形: 形状 36">
              <a:extLst>
                <a:ext uri="{FF2B5EF4-FFF2-40B4-BE49-F238E27FC236}">
                  <a16:creationId xmlns:a16="http://schemas.microsoft.com/office/drawing/2014/main" id="{CEE70113-ECA5-426D-8236-FB0A57AA25AF}"/>
                </a:ext>
              </a:extLst>
            </p:cNvPr>
            <p:cNvSpPr/>
            <p:nvPr/>
          </p:nvSpPr>
          <p:spPr>
            <a:xfrm rot="20390578">
              <a:off x="3282968" y="2192361"/>
              <a:ext cx="3236238" cy="2393027"/>
            </a:xfrm>
            <a:custGeom>
              <a:avLst/>
              <a:gdLst>
                <a:gd name="connsiteX0" fmla="*/ 2762205 w 3236238"/>
                <a:gd name="connsiteY0" fmla="*/ 314424 h 2411827"/>
                <a:gd name="connsiteX1" fmla="*/ 2698575 w 3236238"/>
                <a:gd name="connsiteY1" fmla="*/ 301578 h 2411827"/>
                <a:gd name="connsiteX2" fmla="*/ 537666 w 3236238"/>
                <a:gd name="connsiteY2" fmla="*/ 301578 h 2411827"/>
                <a:gd name="connsiteX3" fmla="*/ 374198 w 3236238"/>
                <a:gd name="connsiteY3" fmla="*/ 465046 h 2411827"/>
                <a:gd name="connsiteX4" fmla="*/ 374197 w 3236238"/>
                <a:gd name="connsiteY4" fmla="*/ 1946779 h 2411827"/>
                <a:gd name="connsiteX5" fmla="*/ 537665 w 3236238"/>
                <a:gd name="connsiteY5" fmla="*/ 2110248 h 2411827"/>
                <a:gd name="connsiteX6" fmla="*/ 2698576 w 3236238"/>
                <a:gd name="connsiteY6" fmla="*/ 2110248 h 2411827"/>
                <a:gd name="connsiteX7" fmla="*/ 2862044 w 3236238"/>
                <a:gd name="connsiteY7" fmla="*/ 1946780 h 2411827"/>
                <a:gd name="connsiteX8" fmla="*/ 2862043 w 3236238"/>
                <a:gd name="connsiteY8" fmla="*/ 465045 h 2411827"/>
                <a:gd name="connsiteX9" fmla="*/ 2762205 w 3236238"/>
                <a:gd name="connsiteY9" fmla="*/ 314424 h 2411827"/>
                <a:gd name="connsiteX10" fmla="*/ 2909652 w 3236238"/>
                <a:gd name="connsiteY10" fmla="*/ 42021 h 2411827"/>
                <a:gd name="connsiteX11" fmla="*/ 3236238 w 3236238"/>
                <a:gd name="connsiteY11" fmla="*/ 534726 h 2411827"/>
                <a:gd name="connsiteX12" fmla="*/ 3236238 w 3236238"/>
                <a:gd name="connsiteY12" fmla="*/ 1877101 h 2411827"/>
                <a:gd name="connsiteX13" fmla="*/ 2701512 w 3236238"/>
                <a:gd name="connsiteY13" fmla="*/ 2411827 h 2411827"/>
                <a:gd name="connsiteX14" fmla="*/ 534726 w 3236238"/>
                <a:gd name="connsiteY14" fmla="*/ 2411827 h 2411827"/>
                <a:gd name="connsiteX15" fmla="*/ 0 w 3236238"/>
                <a:gd name="connsiteY15" fmla="*/ 1877101 h 2411827"/>
                <a:gd name="connsiteX16" fmla="*/ 0 w 3236238"/>
                <a:gd name="connsiteY16" fmla="*/ 534726 h 2411827"/>
                <a:gd name="connsiteX17" fmla="*/ 534726 w 3236238"/>
                <a:gd name="connsiteY17" fmla="*/ 0 h 2411827"/>
                <a:gd name="connsiteX18" fmla="*/ 2701512 w 3236238"/>
                <a:gd name="connsiteY18" fmla="*/ 0 h 2411827"/>
                <a:gd name="connsiteX19" fmla="*/ 2909652 w 3236238"/>
                <a:gd name="connsiteY19" fmla="*/ 42021 h 2411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236238" h="2411827">
                  <a:moveTo>
                    <a:pt x="2762205" y="314424"/>
                  </a:moveTo>
                  <a:cubicBezTo>
                    <a:pt x="2742648" y="306152"/>
                    <a:pt x="2721146" y="301578"/>
                    <a:pt x="2698575" y="301578"/>
                  </a:cubicBezTo>
                  <a:lnTo>
                    <a:pt x="537666" y="301578"/>
                  </a:lnTo>
                  <a:cubicBezTo>
                    <a:pt x="447384" y="301578"/>
                    <a:pt x="374197" y="374764"/>
                    <a:pt x="374198" y="465046"/>
                  </a:cubicBezTo>
                  <a:lnTo>
                    <a:pt x="374197" y="1946779"/>
                  </a:lnTo>
                  <a:cubicBezTo>
                    <a:pt x="374198" y="2037061"/>
                    <a:pt x="447384" y="2110247"/>
                    <a:pt x="537665" y="2110248"/>
                  </a:cubicBezTo>
                  <a:lnTo>
                    <a:pt x="2698576" y="2110248"/>
                  </a:lnTo>
                  <a:cubicBezTo>
                    <a:pt x="2788856" y="2110247"/>
                    <a:pt x="2862044" y="2037061"/>
                    <a:pt x="2862044" y="1946780"/>
                  </a:cubicBezTo>
                  <a:lnTo>
                    <a:pt x="2862043" y="465045"/>
                  </a:lnTo>
                  <a:cubicBezTo>
                    <a:pt x="2862043" y="397335"/>
                    <a:pt x="2820876" y="339239"/>
                    <a:pt x="2762205" y="314424"/>
                  </a:cubicBezTo>
                  <a:close/>
                  <a:moveTo>
                    <a:pt x="2909652" y="42021"/>
                  </a:moveTo>
                  <a:cubicBezTo>
                    <a:pt x="3101573" y="123197"/>
                    <a:pt x="3236238" y="313235"/>
                    <a:pt x="3236238" y="534726"/>
                  </a:cubicBezTo>
                  <a:lnTo>
                    <a:pt x="3236238" y="1877101"/>
                  </a:lnTo>
                  <a:cubicBezTo>
                    <a:pt x="3236238" y="2172422"/>
                    <a:pt x="2996833" y="2411827"/>
                    <a:pt x="2701512" y="2411827"/>
                  </a:cubicBezTo>
                  <a:lnTo>
                    <a:pt x="534726" y="2411827"/>
                  </a:lnTo>
                  <a:cubicBezTo>
                    <a:pt x="239405" y="2411827"/>
                    <a:pt x="0" y="2172422"/>
                    <a:pt x="0" y="1877101"/>
                  </a:cubicBezTo>
                  <a:lnTo>
                    <a:pt x="0" y="534726"/>
                  </a:lnTo>
                  <a:cubicBezTo>
                    <a:pt x="0" y="239405"/>
                    <a:pt x="239405" y="0"/>
                    <a:pt x="534726" y="0"/>
                  </a:cubicBezTo>
                  <a:lnTo>
                    <a:pt x="2701512" y="0"/>
                  </a:lnTo>
                  <a:cubicBezTo>
                    <a:pt x="2775342" y="0"/>
                    <a:pt x="2845678" y="14963"/>
                    <a:pt x="2909652" y="420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24ADE7"/>
                </a:solidFill>
              </a:endParaRPr>
            </a:p>
          </p:txBody>
        </p:sp>
        <p:sp>
          <p:nvSpPr>
            <p:cNvPr id="38" name="矩形 37">
              <a:extLst>
                <a:ext uri="{FF2B5EF4-FFF2-40B4-BE49-F238E27FC236}">
                  <a16:creationId xmlns:a16="http://schemas.microsoft.com/office/drawing/2014/main" id="{2B637BE3-A85F-4E8E-8D8D-B316F1FA076A}"/>
                </a:ext>
              </a:extLst>
            </p:cNvPr>
            <p:cNvSpPr/>
            <p:nvPr/>
          </p:nvSpPr>
          <p:spPr>
            <a:xfrm rot="19745638" flipV="1">
              <a:off x="3848622" y="3249987"/>
              <a:ext cx="703385" cy="26728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24ADE7"/>
                </a:solidFill>
              </a:endParaRPr>
            </a:p>
          </p:txBody>
        </p:sp>
        <p:sp>
          <p:nvSpPr>
            <p:cNvPr id="39" name="矩形 38">
              <a:extLst>
                <a:ext uri="{FF2B5EF4-FFF2-40B4-BE49-F238E27FC236}">
                  <a16:creationId xmlns:a16="http://schemas.microsoft.com/office/drawing/2014/main" id="{3B1AE9E3-40C0-4DE5-98F8-B934BB37B5B1}"/>
                </a:ext>
              </a:extLst>
            </p:cNvPr>
            <p:cNvSpPr/>
            <p:nvPr/>
          </p:nvSpPr>
          <p:spPr>
            <a:xfrm rot="20984414" flipV="1">
              <a:off x="5102837" y="2780784"/>
              <a:ext cx="703385" cy="26728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24ADE7"/>
                </a:solidFill>
              </a:endParaRPr>
            </a:p>
          </p:txBody>
        </p:sp>
        <p:grpSp>
          <p:nvGrpSpPr>
            <p:cNvPr id="40" name="组合 39">
              <a:extLst>
                <a:ext uri="{FF2B5EF4-FFF2-40B4-BE49-F238E27FC236}">
                  <a16:creationId xmlns:a16="http://schemas.microsoft.com/office/drawing/2014/main" id="{D4D44622-F481-466F-A51E-0ED0F5AFD868}"/>
                </a:ext>
              </a:extLst>
            </p:cNvPr>
            <p:cNvGrpSpPr/>
            <p:nvPr/>
          </p:nvGrpSpPr>
          <p:grpSpPr>
            <a:xfrm>
              <a:off x="4636294" y="3420252"/>
              <a:ext cx="766910" cy="556883"/>
              <a:chOff x="4636294" y="3420252"/>
              <a:chExt cx="766910" cy="556883"/>
            </a:xfrm>
            <a:grpFill/>
          </p:grpSpPr>
          <p:grpSp>
            <p:nvGrpSpPr>
              <p:cNvPr id="49" name="组合 48">
                <a:extLst>
                  <a:ext uri="{FF2B5EF4-FFF2-40B4-BE49-F238E27FC236}">
                    <a16:creationId xmlns:a16="http://schemas.microsoft.com/office/drawing/2014/main" id="{5F165F7F-79CE-4EB6-AF29-B526C2BD35B0}"/>
                  </a:ext>
                </a:extLst>
              </p:cNvPr>
              <p:cNvGrpSpPr/>
              <p:nvPr/>
            </p:nvGrpSpPr>
            <p:grpSpPr>
              <a:xfrm>
                <a:off x="4636294" y="3593307"/>
                <a:ext cx="466517" cy="383828"/>
                <a:chOff x="4638675" y="3595688"/>
                <a:chExt cx="466517" cy="383828"/>
              </a:xfrm>
              <a:grpFill/>
            </p:grpSpPr>
            <p:sp>
              <p:nvSpPr>
                <p:cNvPr id="53" name="任意多边形: 形状 52">
                  <a:extLst>
                    <a:ext uri="{FF2B5EF4-FFF2-40B4-BE49-F238E27FC236}">
                      <a16:creationId xmlns:a16="http://schemas.microsoft.com/office/drawing/2014/main" id="{AE2A465E-6C8C-4EF8-A789-C02B58B044BD}"/>
                    </a:ext>
                  </a:extLst>
                </p:cNvPr>
                <p:cNvSpPr/>
                <p:nvPr/>
              </p:nvSpPr>
              <p:spPr>
                <a:xfrm>
                  <a:off x="4638675" y="3595688"/>
                  <a:ext cx="466517" cy="383828"/>
                </a:xfrm>
                <a:custGeom>
                  <a:avLst/>
                  <a:gdLst>
                    <a:gd name="connsiteX0" fmla="*/ 0 w 461762"/>
                    <a:gd name="connsiteY0" fmla="*/ 307181 h 383828"/>
                    <a:gd name="connsiteX1" fmla="*/ 176213 w 461762"/>
                    <a:gd name="connsiteY1" fmla="*/ 381000 h 383828"/>
                    <a:gd name="connsiteX2" fmla="*/ 319088 w 461762"/>
                    <a:gd name="connsiteY2" fmla="*/ 359568 h 383828"/>
                    <a:gd name="connsiteX3" fmla="*/ 402431 w 461762"/>
                    <a:gd name="connsiteY3" fmla="*/ 276225 h 383828"/>
                    <a:gd name="connsiteX4" fmla="*/ 433388 w 461762"/>
                    <a:gd name="connsiteY4" fmla="*/ 221456 h 383828"/>
                    <a:gd name="connsiteX5" fmla="*/ 459581 w 461762"/>
                    <a:gd name="connsiteY5" fmla="*/ 150018 h 383828"/>
                    <a:gd name="connsiteX6" fmla="*/ 373856 w 461762"/>
                    <a:gd name="connsiteY6" fmla="*/ 45243 h 383828"/>
                    <a:gd name="connsiteX7" fmla="*/ 352425 w 461762"/>
                    <a:gd name="connsiteY7" fmla="*/ 0 h 383828"/>
                    <a:gd name="connsiteX8" fmla="*/ 352425 w 461762"/>
                    <a:gd name="connsiteY8" fmla="*/ 0 h 383828"/>
                    <a:gd name="connsiteX9" fmla="*/ 330994 w 461762"/>
                    <a:gd name="connsiteY9" fmla="*/ 123825 h 383828"/>
                    <a:gd name="connsiteX10" fmla="*/ 266700 w 461762"/>
                    <a:gd name="connsiteY10" fmla="*/ 221456 h 383828"/>
                    <a:gd name="connsiteX11" fmla="*/ 152400 w 461762"/>
                    <a:gd name="connsiteY11" fmla="*/ 230981 h 383828"/>
                    <a:gd name="connsiteX12" fmla="*/ 78581 w 461762"/>
                    <a:gd name="connsiteY12" fmla="*/ 188118 h 383828"/>
                    <a:gd name="connsiteX0-1" fmla="*/ 0 w 466517"/>
                    <a:gd name="connsiteY0-2" fmla="*/ 307181 h 383828"/>
                    <a:gd name="connsiteX1-3" fmla="*/ 176213 w 466517"/>
                    <a:gd name="connsiteY1-4" fmla="*/ 381000 h 383828"/>
                    <a:gd name="connsiteX2-5" fmla="*/ 319088 w 466517"/>
                    <a:gd name="connsiteY2-6" fmla="*/ 359568 h 383828"/>
                    <a:gd name="connsiteX3-7" fmla="*/ 402431 w 466517"/>
                    <a:gd name="connsiteY3-8" fmla="*/ 276225 h 383828"/>
                    <a:gd name="connsiteX4-9" fmla="*/ 454819 w 466517"/>
                    <a:gd name="connsiteY4-10" fmla="*/ 169069 h 383828"/>
                    <a:gd name="connsiteX5-11" fmla="*/ 459581 w 466517"/>
                    <a:gd name="connsiteY5-12" fmla="*/ 150018 h 383828"/>
                    <a:gd name="connsiteX6-13" fmla="*/ 373856 w 466517"/>
                    <a:gd name="connsiteY6-14" fmla="*/ 45243 h 383828"/>
                    <a:gd name="connsiteX7-15" fmla="*/ 352425 w 466517"/>
                    <a:gd name="connsiteY7-16" fmla="*/ 0 h 383828"/>
                    <a:gd name="connsiteX8-17" fmla="*/ 352425 w 466517"/>
                    <a:gd name="connsiteY8-18" fmla="*/ 0 h 383828"/>
                    <a:gd name="connsiteX9-19" fmla="*/ 330994 w 466517"/>
                    <a:gd name="connsiteY9-20" fmla="*/ 123825 h 383828"/>
                    <a:gd name="connsiteX10-21" fmla="*/ 266700 w 466517"/>
                    <a:gd name="connsiteY10-22" fmla="*/ 221456 h 383828"/>
                    <a:gd name="connsiteX11-23" fmla="*/ 152400 w 466517"/>
                    <a:gd name="connsiteY11-24" fmla="*/ 230981 h 383828"/>
                    <a:gd name="connsiteX12-25" fmla="*/ 78581 w 466517"/>
                    <a:gd name="connsiteY12-26" fmla="*/ 188118 h 383828"/>
                    <a:gd name="connsiteX0-27" fmla="*/ 0 w 466517"/>
                    <a:gd name="connsiteY0-28" fmla="*/ 307181 h 383828"/>
                    <a:gd name="connsiteX1-29" fmla="*/ 176213 w 466517"/>
                    <a:gd name="connsiteY1-30" fmla="*/ 381000 h 383828"/>
                    <a:gd name="connsiteX2-31" fmla="*/ 319088 w 466517"/>
                    <a:gd name="connsiteY2-32" fmla="*/ 359568 h 383828"/>
                    <a:gd name="connsiteX3-33" fmla="*/ 402431 w 466517"/>
                    <a:gd name="connsiteY3-34" fmla="*/ 276225 h 383828"/>
                    <a:gd name="connsiteX4-35" fmla="*/ 454819 w 466517"/>
                    <a:gd name="connsiteY4-36" fmla="*/ 169069 h 383828"/>
                    <a:gd name="connsiteX5-37" fmla="*/ 459581 w 466517"/>
                    <a:gd name="connsiteY5-38" fmla="*/ 150018 h 383828"/>
                    <a:gd name="connsiteX6-39" fmla="*/ 373856 w 466517"/>
                    <a:gd name="connsiteY6-40" fmla="*/ 45243 h 383828"/>
                    <a:gd name="connsiteX7-41" fmla="*/ 352425 w 466517"/>
                    <a:gd name="connsiteY7-42" fmla="*/ 0 h 383828"/>
                    <a:gd name="connsiteX8-43" fmla="*/ 352425 w 466517"/>
                    <a:gd name="connsiteY8-44" fmla="*/ 0 h 383828"/>
                    <a:gd name="connsiteX9-45" fmla="*/ 330994 w 466517"/>
                    <a:gd name="connsiteY9-46" fmla="*/ 123825 h 383828"/>
                    <a:gd name="connsiteX10-47" fmla="*/ 266700 w 466517"/>
                    <a:gd name="connsiteY10-48" fmla="*/ 221456 h 383828"/>
                    <a:gd name="connsiteX11-49" fmla="*/ 152400 w 466517"/>
                    <a:gd name="connsiteY11-50" fmla="*/ 230981 h 383828"/>
                    <a:gd name="connsiteX12-51" fmla="*/ 83344 w 466517"/>
                    <a:gd name="connsiteY12-52" fmla="*/ 204787 h 383828"/>
                    <a:gd name="connsiteX0-53" fmla="*/ 0 w 466517"/>
                    <a:gd name="connsiteY0-54" fmla="*/ 307181 h 383828"/>
                    <a:gd name="connsiteX1-55" fmla="*/ 176213 w 466517"/>
                    <a:gd name="connsiteY1-56" fmla="*/ 381000 h 383828"/>
                    <a:gd name="connsiteX2-57" fmla="*/ 319088 w 466517"/>
                    <a:gd name="connsiteY2-58" fmla="*/ 359568 h 383828"/>
                    <a:gd name="connsiteX3-59" fmla="*/ 402431 w 466517"/>
                    <a:gd name="connsiteY3-60" fmla="*/ 276225 h 383828"/>
                    <a:gd name="connsiteX4-61" fmla="*/ 454819 w 466517"/>
                    <a:gd name="connsiteY4-62" fmla="*/ 169069 h 383828"/>
                    <a:gd name="connsiteX5-63" fmla="*/ 459581 w 466517"/>
                    <a:gd name="connsiteY5-64" fmla="*/ 150018 h 383828"/>
                    <a:gd name="connsiteX6-65" fmla="*/ 373856 w 466517"/>
                    <a:gd name="connsiteY6-66" fmla="*/ 45243 h 383828"/>
                    <a:gd name="connsiteX7-67" fmla="*/ 352425 w 466517"/>
                    <a:gd name="connsiteY7-68" fmla="*/ 0 h 383828"/>
                    <a:gd name="connsiteX8-69" fmla="*/ 352425 w 466517"/>
                    <a:gd name="connsiteY8-70" fmla="*/ 0 h 383828"/>
                    <a:gd name="connsiteX9-71" fmla="*/ 330994 w 466517"/>
                    <a:gd name="connsiteY9-72" fmla="*/ 123825 h 383828"/>
                    <a:gd name="connsiteX10-73" fmla="*/ 266700 w 466517"/>
                    <a:gd name="connsiteY10-74" fmla="*/ 221456 h 383828"/>
                    <a:gd name="connsiteX11-75" fmla="*/ 152400 w 466517"/>
                    <a:gd name="connsiteY11-76" fmla="*/ 230981 h 383828"/>
                    <a:gd name="connsiteX12-77" fmla="*/ 71438 w 466517"/>
                    <a:gd name="connsiteY12-78" fmla="*/ 197643 h 38382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Lst>
                  <a:rect l="l" t="t" r="r" b="b"/>
                  <a:pathLst>
                    <a:path w="466517" h="383828">
                      <a:moveTo>
                        <a:pt x="0" y="307181"/>
                      </a:moveTo>
                      <a:cubicBezTo>
                        <a:pt x="61516" y="339725"/>
                        <a:pt x="123032" y="372269"/>
                        <a:pt x="176213" y="381000"/>
                      </a:cubicBezTo>
                      <a:cubicBezTo>
                        <a:pt x="229394" y="389731"/>
                        <a:pt x="281385" y="377030"/>
                        <a:pt x="319088" y="359568"/>
                      </a:cubicBezTo>
                      <a:cubicBezTo>
                        <a:pt x="356791" y="342106"/>
                        <a:pt x="379809" y="307975"/>
                        <a:pt x="402431" y="276225"/>
                      </a:cubicBezTo>
                      <a:cubicBezTo>
                        <a:pt x="425053" y="244475"/>
                        <a:pt x="445294" y="190103"/>
                        <a:pt x="454819" y="169069"/>
                      </a:cubicBezTo>
                      <a:cubicBezTo>
                        <a:pt x="464344" y="148035"/>
                        <a:pt x="473075" y="170656"/>
                        <a:pt x="459581" y="150018"/>
                      </a:cubicBezTo>
                      <a:cubicBezTo>
                        <a:pt x="446087" y="129380"/>
                        <a:pt x="391715" y="70246"/>
                        <a:pt x="373856" y="45243"/>
                      </a:cubicBezTo>
                      <a:cubicBezTo>
                        <a:pt x="355997" y="20240"/>
                        <a:pt x="352425" y="0"/>
                        <a:pt x="352425" y="0"/>
                      </a:cubicBezTo>
                      <a:lnTo>
                        <a:pt x="352425" y="0"/>
                      </a:lnTo>
                      <a:cubicBezTo>
                        <a:pt x="348853" y="20637"/>
                        <a:pt x="345281" y="86916"/>
                        <a:pt x="330994" y="123825"/>
                      </a:cubicBezTo>
                      <a:cubicBezTo>
                        <a:pt x="316707" y="160734"/>
                        <a:pt x="296466" y="203597"/>
                        <a:pt x="266700" y="221456"/>
                      </a:cubicBezTo>
                      <a:cubicBezTo>
                        <a:pt x="236934" y="239315"/>
                        <a:pt x="184944" y="234950"/>
                        <a:pt x="152400" y="230981"/>
                      </a:cubicBezTo>
                      <a:cubicBezTo>
                        <a:pt x="119856" y="227012"/>
                        <a:pt x="65088" y="187721"/>
                        <a:pt x="71438" y="197643"/>
                      </a:cubicBezTo>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24ADE7"/>
                    </a:solidFill>
                  </a:endParaRPr>
                </a:p>
              </p:txBody>
            </p:sp>
            <p:cxnSp>
              <p:nvCxnSpPr>
                <p:cNvPr id="54" name="直接连接符 53">
                  <a:extLst>
                    <a:ext uri="{FF2B5EF4-FFF2-40B4-BE49-F238E27FC236}">
                      <a16:creationId xmlns:a16="http://schemas.microsoft.com/office/drawing/2014/main" id="{0364DA34-EE67-4490-A98C-E1D502188A99}"/>
                    </a:ext>
                  </a:extLst>
                </p:cNvPr>
                <p:cNvCxnSpPr>
                  <a:stCxn id="53" idx="0"/>
                  <a:endCxn id="53" idx="12"/>
                </p:cNvCxnSpPr>
                <p:nvPr/>
              </p:nvCxnSpPr>
              <p:spPr>
                <a:xfrm flipV="1">
                  <a:off x="4638675" y="3793331"/>
                  <a:ext cx="71438" cy="109538"/>
                </a:xfrm>
                <a:prstGeom prst="line">
                  <a:avLst/>
                </a:prstGeom>
                <a:grpFill/>
                <a:ln>
                  <a:noFill/>
                </a:ln>
              </p:spPr>
              <p:style>
                <a:lnRef idx="1">
                  <a:schemeClr val="accent1"/>
                </a:lnRef>
                <a:fillRef idx="0">
                  <a:schemeClr val="accent1"/>
                </a:fillRef>
                <a:effectRef idx="0">
                  <a:schemeClr val="accent1"/>
                </a:effectRef>
                <a:fontRef idx="minor">
                  <a:schemeClr val="tx1"/>
                </a:fontRef>
              </p:style>
            </p:cxnSp>
          </p:grpSp>
          <p:grpSp>
            <p:nvGrpSpPr>
              <p:cNvPr id="50" name="组合 49">
                <a:extLst>
                  <a:ext uri="{FF2B5EF4-FFF2-40B4-BE49-F238E27FC236}">
                    <a16:creationId xmlns:a16="http://schemas.microsoft.com/office/drawing/2014/main" id="{9C943987-4117-45F9-9794-1BC26EE66545}"/>
                  </a:ext>
                </a:extLst>
              </p:cNvPr>
              <p:cNvGrpSpPr/>
              <p:nvPr/>
            </p:nvGrpSpPr>
            <p:grpSpPr>
              <a:xfrm rot="18847698" flipH="1">
                <a:off x="4977290" y="3462338"/>
                <a:ext cx="468000" cy="383828"/>
                <a:chOff x="4638675" y="3595688"/>
                <a:chExt cx="466517" cy="383828"/>
              </a:xfrm>
              <a:grpFill/>
            </p:grpSpPr>
            <p:sp>
              <p:nvSpPr>
                <p:cNvPr id="51" name="任意多边形: 形状 50">
                  <a:extLst>
                    <a:ext uri="{FF2B5EF4-FFF2-40B4-BE49-F238E27FC236}">
                      <a16:creationId xmlns:a16="http://schemas.microsoft.com/office/drawing/2014/main" id="{95EC27E3-4D11-4E7D-804B-19A56812B781}"/>
                    </a:ext>
                  </a:extLst>
                </p:cNvPr>
                <p:cNvSpPr/>
                <p:nvPr/>
              </p:nvSpPr>
              <p:spPr>
                <a:xfrm>
                  <a:off x="4638675" y="3595688"/>
                  <a:ext cx="466517" cy="383828"/>
                </a:xfrm>
                <a:custGeom>
                  <a:avLst/>
                  <a:gdLst>
                    <a:gd name="connsiteX0" fmla="*/ 0 w 461762"/>
                    <a:gd name="connsiteY0" fmla="*/ 307181 h 383828"/>
                    <a:gd name="connsiteX1" fmla="*/ 176213 w 461762"/>
                    <a:gd name="connsiteY1" fmla="*/ 381000 h 383828"/>
                    <a:gd name="connsiteX2" fmla="*/ 319088 w 461762"/>
                    <a:gd name="connsiteY2" fmla="*/ 359568 h 383828"/>
                    <a:gd name="connsiteX3" fmla="*/ 402431 w 461762"/>
                    <a:gd name="connsiteY3" fmla="*/ 276225 h 383828"/>
                    <a:gd name="connsiteX4" fmla="*/ 433388 w 461762"/>
                    <a:gd name="connsiteY4" fmla="*/ 221456 h 383828"/>
                    <a:gd name="connsiteX5" fmla="*/ 459581 w 461762"/>
                    <a:gd name="connsiteY5" fmla="*/ 150018 h 383828"/>
                    <a:gd name="connsiteX6" fmla="*/ 373856 w 461762"/>
                    <a:gd name="connsiteY6" fmla="*/ 45243 h 383828"/>
                    <a:gd name="connsiteX7" fmla="*/ 352425 w 461762"/>
                    <a:gd name="connsiteY7" fmla="*/ 0 h 383828"/>
                    <a:gd name="connsiteX8" fmla="*/ 352425 w 461762"/>
                    <a:gd name="connsiteY8" fmla="*/ 0 h 383828"/>
                    <a:gd name="connsiteX9" fmla="*/ 330994 w 461762"/>
                    <a:gd name="connsiteY9" fmla="*/ 123825 h 383828"/>
                    <a:gd name="connsiteX10" fmla="*/ 266700 w 461762"/>
                    <a:gd name="connsiteY10" fmla="*/ 221456 h 383828"/>
                    <a:gd name="connsiteX11" fmla="*/ 152400 w 461762"/>
                    <a:gd name="connsiteY11" fmla="*/ 230981 h 383828"/>
                    <a:gd name="connsiteX12" fmla="*/ 78581 w 461762"/>
                    <a:gd name="connsiteY12" fmla="*/ 188118 h 383828"/>
                    <a:gd name="connsiteX0-1" fmla="*/ 0 w 466517"/>
                    <a:gd name="connsiteY0-2" fmla="*/ 307181 h 383828"/>
                    <a:gd name="connsiteX1-3" fmla="*/ 176213 w 466517"/>
                    <a:gd name="connsiteY1-4" fmla="*/ 381000 h 383828"/>
                    <a:gd name="connsiteX2-5" fmla="*/ 319088 w 466517"/>
                    <a:gd name="connsiteY2-6" fmla="*/ 359568 h 383828"/>
                    <a:gd name="connsiteX3-7" fmla="*/ 402431 w 466517"/>
                    <a:gd name="connsiteY3-8" fmla="*/ 276225 h 383828"/>
                    <a:gd name="connsiteX4-9" fmla="*/ 454819 w 466517"/>
                    <a:gd name="connsiteY4-10" fmla="*/ 169069 h 383828"/>
                    <a:gd name="connsiteX5-11" fmla="*/ 459581 w 466517"/>
                    <a:gd name="connsiteY5-12" fmla="*/ 150018 h 383828"/>
                    <a:gd name="connsiteX6-13" fmla="*/ 373856 w 466517"/>
                    <a:gd name="connsiteY6-14" fmla="*/ 45243 h 383828"/>
                    <a:gd name="connsiteX7-15" fmla="*/ 352425 w 466517"/>
                    <a:gd name="connsiteY7-16" fmla="*/ 0 h 383828"/>
                    <a:gd name="connsiteX8-17" fmla="*/ 352425 w 466517"/>
                    <a:gd name="connsiteY8-18" fmla="*/ 0 h 383828"/>
                    <a:gd name="connsiteX9-19" fmla="*/ 330994 w 466517"/>
                    <a:gd name="connsiteY9-20" fmla="*/ 123825 h 383828"/>
                    <a:gd name="connsiteX10-21" fmla="*/ 266700 w 466517"/>
                    <a:gd name="connsiteY10-22" fmla="*/ 221456 h 383828"/>
                    <a:gd name="connsiteX11-23" fmla="*/ 152400 w 466517"/>
                    <a:gd name="connsiteY11-24" fmla="*/ 230981 h 383828"/>
                    <a:gd name="connsiteX12-25" fmla="*/ 78581 w 466517"/>
                    <a:gd name="connsiteY12-26" fmla="*/ 188118 h 383828"/>
                    <a:gd name="connsiteX0-27" fmla="*/ 0 w 466517"/>
                    <a:gd name="connsiteY0-28" fmla="*/ 307181 h 383828"/>
                    <a:gd name="connsiteX1-29" fmla="*/ 176213 w 466517"/>
                    <a:gd name="connsiteY1-30" fmla="*/ 381000 h 383828"/>
                    <a:gd name="connsiteX2-31" fmla="*/ 319088 w 466517"/>
                    <a:gd name="connsiteY2-32" fmla="*/ 359568 h 383828"/>
                    <a:gd name="connsiteX3-33" fmla="*/ 402431 w 466517"/>
                    <a:gd name="connsiteY3-34" fmla="*/ 276225 h 383828"/>
                    <a:gd name="connsiteX4-35" fmla="*/ 454819 w 466517"/>
                    <a:gd name="connsiteY4-36" fmla="*/ 169069 h 383828"/>
                    <a:gd name="connsiteX5-37" fmla="*/ 459581 w 466517"/>
                    <a:gd name="connsiteY5-38" fmla="*/ 150018 h 383828"/>
                    <a:gd name="connsiteX6-39" fmla="*/ 373856 w 466517"/>
                    <a:gd name="connsiteY6-40" fmla="*/ 45243 h 383828"/>
                    <a:gd name="connsiteX7-41" fmla="*/ 352425 w 466517"/>
                    <a:gd name="connsiteY7-42" fmla="*/ 0 h 383828"/>
                    <a:gd name="connsiteX8-43" fmla="*/ 352425 w 466517"/>
                    <a:gd name="connsiteY8-44" fmla="*/ 0 h 383828"/>
                    <a:gd name="connsiteX9-45" fmla="*/ 330994 w 466517"/>
                    <a:gd name="connsiteY9-46" fmla="*/ 123825 h 383828"/>
                    <a:gd name="connsiteX10-47" fmla="*/ 266700 w 466517"/>
                    <a:gd name="connsiteY10-48" fmla="*/ 221456 h 383828"/>
                    <a:gd name="connsiteX11-49" fmla="*/ 152400 w 466517"/>
                    <a:gd name="connsiteY11-50" fmla="*/ 230981 h 383828"/>
                    <a:gd name="connsiteX12-51" fmla="*/ 83344 w 466517"/>
                    <a:gd name="connsiteY12-52" fmla="*/ 204787 h 383828"/>
                    <a:gd name="connsiteX0-53" fmla="*/ 0 w 466517"/>
                    <a:gd name="connsiteY0-54" fmla="*/ 307181 h 383828"/>
                    <a:gd name="connsiteX1-55" fmla="*/ 176213 w 466517"/>
                    <a:gd name="connsiteY1-56" fmla="*/ 381000 h 383828"/>
                    <a:gd name="connsiteX2-57" fmla="*/ 319088 w 466517"/>
                    <a:gd name="connsiteY2-58" fmla="*/ 359568 h 383828"/>
                    <a:gd name="connsiteX3-59" fmla="*/ 402431 w 466517"/>
                    <a:gd name="connsiteY3-60" fmla="*/ 276225 h 383828"/>
                    <a:gd name="connsiteX4-61" fmla="*/ 454819 w 466517"/>
                    <a:gd name="connsiteY4-62" fmla="*/ 169069 h 383828"/>
                    <a:gd name="connsiteX5-63" fmla="*/ 459581 w 466517"/>
                    <a:gd name="connsiteY5-64" fmla="*/ 150018 h 383828"/>
                    <a:gd name="connsiteX6-65" fmla="*/ 373856 w 466517"/>
                    <a:gd name="connsiteY6-66" fmla="*/ 45243 h 383828"/>
                    <a:gd name="connsiteX7-67" fmla="*/ 352425 w 466517"/>
                    <a:gd name="connsiteY7-68" fmla="*/ 0 h 383828"/>
                    <a:gd name="connsiteX8-69" fmla="*/ 352425 w 466517"/>
                    <a:gd name="connsiteY8-70" fmla="*/ 0 h 383828"/>
                    <a:gd name="connsiteX9-71" fmla="*/ 330994 w 466517"/>
                    <a:gd name="connsiteY9-72" fmla="*/ 123825 h 383828"/>
                    <a:gd name="connsiteX10-73" fmla="*/ 266700 w 466517"/>
                    <a:gd name="connsiteY10-74" fmla="*/ 221456 h 383828"/>
                    <a:gd name="connsiteX11-75" fmla="*/ 152400 w 466517"/>
                    <a:gd name="connsiteY11-76" fmla="*/ 230981 h 383828"/>
                    <a:gd name="connsiteX12-77" fmla="*/ 71438 w 466517"/>
                    <a:gd name="connsiteY12-78" fmla="*/ 197643 h 38382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Lst>
                  <a:rect l="l" t="t" r="r" b="b"/>
                  <a:pathLst>
                    <a:path w="466517" h="383828">
                      <a:moveTo>
                        <a:pt x="0" y="307181"/>
                      </a:moveTo>
                      <a:cubicBezTo>
                        <a:pt x="61516" y="339725"/>
                        <a:pt x="123032" y="372269"/>
                        <a:pt x="176213" y="381000"/>
                      </a:cubicBezTo>
                      <a:cubicBezTo>
                        <a:pt x="229394" y="389731"/>
                        <a:pt x="281385" y="377030"/>
                        <a:pt x="319088" y="359568"/>
                      </a:cubicBezTo>
                      <a:cubicBezTo>
                        <a:pt x="356791" y="342106"/>
                        <a:pt x="379809" y="307975"/>
                        <a:pt x="402431" y="276225"/>
                      </a:cubicBezTo>
                      <a:cubicBezTo>
                        <a:pt x="425053" y="244475"/>
                        <a:pt x="445294" y="190103"/>
                        <a:pt x="454819" y="169069"/>
                      </a:cubicBezTo>
                      <a:cubicBezTo>
                        <a:pt x="464344" y="148035"/>
                        <a:pt x="473075" y="170656"/>
                        <a:pt x="459581" y="150018"/>
                      </a:cubicBezTo>
                      <a:cubicBezTo>
                        <a:pt x="446087" y="129380"/>
                        <a:pt x="391715" y="70246"/>
                        <a:pt x="373856" y="45243"/>
                      </a:cubicBezTo>
                      <a:cubicBezTo>
                        <a:pt x="355997" y="20240"/>
                        <a:pt x="352425" y="0"/>
                        <a:pt x="352425" y="0"/>
                      </a:cubicBezTo>
                      <a:lnTo>
                        <a:pt x="352425" y="0"/>
                      </a:lnTo>
                      <a:cubicBezTo>
                        <a:pt x="348853" y="20637"/>
                        <a:pt x="345281" y="86916"/>
                        <a:pt x="330994" y="123825"/>
                      </a:cubicBezTo>
                      <a:cubicBezTo>
                        <a:pt x="316707" y="160734"/>
                        <a:pt x="296466" y="203597"/>
                        <a:pt x="266700" y="221456"/>
                      </a:cubicBezTo>
                      <a:cubicBezTo>
                        <a:pt x="236934" y="239315"/>
                        <a:pt x="184944" y="234950"/>
                        <a:pt x="152400" y="230981"/>
                      </a:cubicBezTo>
                      <a:cubicBezTo>
                        <a:pt x="119856" y="227012"/>
                        <a:pt x="65088" y="187721"/>
                        <a:pt x="71438" y="197643"/>
                      </a:cubicBezTo>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24ADE7"/>
                    </a:solidFill>
                  </a:endParaRPr>
                </a:p>
              </p:txBody>
            </p:sp>
            <p:cxnSp>
              <p:nvCxnSpPr>
                <p:cNvPr id="52" name="直接连接符 51">
                  <a:extLst>
                    <a:ext uri="{FF2B5EF4-FFF2-40B4-BE49-F238E27FC236}">
                      <a16:creationId xmlns:a16="http://schemas.microsoft.com/office/drawing/2014/main" id="{856100DC-11E3-4733-BB76-774D93E0624C}"/>
                    </a:ext>
                  </a:extLst>
                </p:cNvPr>
                <p:cNvCxnSpPr>
                  <a:stCxn id="51" idx="0"/>
                  <a:endCxn id="51" idx="12"/>
                </p:cNvCxnSpPr>
                <p:nvPr/>
              </p:nvCxnSpPr>
              <p:spPr>
                <a:xfrm flipV="1">
                  <a:off x="4638675" y="3793331"/>
                  <a:ext cx="71438" cy="109538"/>
                </a:xfrm>
                <a:prstGeom prst="line">
                  <a:avLst/>
                </a:prstGeom>
                <a:grpFill/>
                <a:ln>
                  <a:noFill/>
                </a:ln>
              </p:spPr>
              <p:style>
                <a:lnRef idx="1">
                  <a:schemeClr val="accent1"/>
                </a:lnRef>
                <a:fillRef idx="0">
                  <a:schemeClr val="accent1"/>
                </a:fillRef>
                <a:effectRef idx="0">
                  <a:schemeClr val="accent1"/>
                </a:effectRef>
                <a:fontRef idx="minor">
                  <a:schemeClr val="tx1"/>
                </a:fontRef>
              </p:style>
            </p:cxnSp>
          </p:grpSp>
        </p:grpSp>
        <p:grpSp>
          <p:nvGrpSpPr>
            <p:cNvPr id="41" name="组合 40">
              <a:extLst>
                <a:ext uri="{FF2B5EF4-FFF2-40B4-BE49-F238E27FC236}">
                  <a16:creationId xmlns:a16="http://schemas.microsoft.com/office/drawing/2014/main" id="{ECD2D1D9-D436-4422-BEE4-1FABDA9288D7}"/>
                </a:ext>
              </a:extLst>
            </p:cNvPr>
            <p:cNvGrpSpPr/>
            <p:nvPr/>
          </p:nvGrpSpPr>
          <p:grpSpPr>
            <a:xfrm rot="17648429">
              <a:off x="3857614" y="1905751"/>
              <a:ext cx="215922" cy="775825"/>
              <a:chOff x="3600428" y="2070100"/>
              <a:chExt cx="215922" cy="775825"/>
            </a:xfrm>
            <a:grpFill/>
          </p:grpSpPr>
          <p:sp>
            <p:nvSpPr>
              <p:cNvPr id="47" name="椭圆 46">
                <a:extLst>
                  <a:ext uri="{FF2B5EF4-FFF2-40B4-BE49-F238E27FC236}">
                    <a16:creationId xmlns:a16="http://schemas.microsoft.com/office/drawing/2014/main" id="{FBBBE2B0-766F-427C-AC90-18A27CB69B78}"/>
                  </a:ext>
                </a:extLst>
              </p:cNvPr>
              <p:cNvSpPr>
                <a:spLocks noChangeAspect="1"/>
              </p:cNvSpPr>
              <p:nvPr/>
            </p:nvSpPr>
            <p:spPr>
              <a:xfrm>
                <a:off x="3600450" y="2070100"/>
                <a:ext cx="215900" cy="2159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24ADE7"/>
                  </a:solidFill>
                </a:endParaRPr>
              </a:p>
            </p:txBody>
          </p:sp>
          <p:sp>
            <p:nvSpPr>
              <p:cNvPr id="48" name="矩形: 圆角 47">
                <a:extLst>
                  <a:ext uri="{FF2B5EF4-FFF2-40B4-BE49-F238E27FC236}">
                    <a16:creationId xmlns:a16="http://schemas.microsoft.com/office/drawing/2014/main" id="{AEE0591F-671C-47C8-94CD-C5C74180899D}"/>
                  </a:ext>
                </a:extLst>
              </p:cNvPr>
              <p:cNvSpPr/>
              <p:nvPr/>
            </p:nvSpPr>
            <p:spPr>
              <a:xfrm>
                <a:off x="3600428" y="2160125"/>
                <a:ext cx="215900" cy="68580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24ADE7"/>
                  </a:solidFill>
                </a:endParaRPr>
              </a:p>
            </p:txBody>
          </p:sp>
        </p:grpSp>
        <p:grpSp>
          <p:nvGrpSpPr>
            <p:cNvPr id="42" name="组合 41">
              <a:extLst>
                <a:ext uri="{FF2B5EF4-FFF2-40B4-BE49-F238E27FC236}">
                  <a16:creationId xmlns:a16="http://schemas.microsoft.com/office/drawing/2014/main" id="{5D88F0B9-1335-4F7F-BD71-BF817D3CE0EF}"/>
                </a:ext>
              </a:extLst>
            </p:cNvPr>
            <p:cNvGrpSpPr/>
            <p:nvPr/>
          </p:nvGrpSpPr>
          <p:grpSpPr>
            <a:xfrm rot="1545755">
              <a:off x="4797927" y="1537624"/>
              <a:ext cx="215922" cy="775825"/>
              <a:chOff x="3600428" y="2070100"/>
              <a:chExt cx="215922" cy="775825"/>
            </a:xfrm>
            <a:grpFill/>
          </p:grpSpPr>
          <p:sp>
            <p:nvSpPr>
              <p:cNvPr id="45" name="椭圆 44">
                <a:extLst>
                  <a:ext uri="{FF2B5EF4-FFF2-40B4-BE49-F238E27FC236}">
                    <a16:creationId xmlns:a16="http://schemas.microsoft.com/office/drawing/2014/main" id="{75E6C309-D717-4A75-8FAB-9B1EF3818785}"/>
                  </a:ext>
                </a:extLst>
              </p:cNvPr>
              <p:cNvSpPr>
                <a:spLocks noChangeAspect="1"/>
              </p:cNvSpPr>
              <p:nvPr/>
            </p:nvSpPr>
            <p:spPr>
              <a:xfrm>
                <a:off x="3600450" y="2070100"/>
                <a:ext cx="215900" cy="2159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24ADE7"/>
                  </a:solidFill>
                </a:endParaRPr>
              </a:p>
            </p:txBody>
          </p:sp>
          <p:sp>
            <p:nvSpPr>
              <p:cNvPr id="46" name="矩形: 圆角 45">
                <a:extLst>
                  <a:ext uri="{FF2B5EF4-FFF2-40B4-BE49-F238E27FC236}">
                    <a16:creationId xmlns:a16="http://schemas.microsoft.com/office/drawing/2014/main" id="{488BA520-C743-455E-8B82-1A8A5BB96461}"/>
                  </a:ext>
                </a:extLst>
              </p:cNvPr>
              <p:cNvSpPr/>
              <p:nvPr/>
            </p:nvSpPr>
            <p:spPr>
              <a:xfrm>
                <a:off x="3600428" y="2160125"/>
                <a:ext cx="215900" cy="68580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24ADE7"/>
                  </a:solidFill>
                </a:endParaRPr>
              </a:p>
            </p:txBody>
          </p:sp>
        </p:grpSp>
        <p:sp>
          <p:nvSpPr>
            <p:cNvPr id="43" name="椭圆 42">
              <a:extLst>
                <a:ext uri="{FF2B5EF4-FFF2-40B4-BE49-F238E27FC236}">
                  <a16:creationId xmlns:a16="http://schemas.microsoft.com/office/drawing/2014/main" id="{FBF5AB90-F43B-46EA-BA78-10E3D21A7D63}"/>
                </a:ext>
              </a:extLst>
            </p:cNvPr>
            <p:cNvSpPr>
              <a:spLocks noChangeAspect="1"/>
            </p:cNvSpPr>
            <p:nvPr/>
          </p:nvSpPr>
          <p:spPr>
            <a:xfrm>
              <a:off x="5916526" y="4044777"/>
              <a:ext cx="358948" cy="35894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24ADE7"/>
                </a:solidFill>
              </a:endParaRPr>
            </a:p>
          </p:txBody>
        </p:sp>
        <p:sp>
          <p:nvSpPr>
            <p:cNvPr id="44" name="椭圆 43">
              <a:extLst>
                <a:ext uri="{FF2B5EF4-FFF2-40B4-BE49-F238E27FC236}">
                  <a16:creationId xmlns:a16="http://schemas.microsoft.com/office/drawing/2014/main" id="{3D923CB4-21AF-47EB-BCD3-3F53A840178B}"/>
                </a:ext>
              </a:extLst>
            </p:cNvPr>
            <p:cNvSpPr>
              <a:spLocks noChangeAspect="1"/>
            </p:cNvSpPr>
            <p:nvPr/>
          </p:nvSpPr>
          <p:spPr>
            <a:xfrm>
              <a:off x="4391240" y="4607499"/>
              <a:ext cx="358948" cy="35894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24ADE7"/>
                </a:solidFill>
              </a:endParaRPr>
            </a:p>
          </p:txBody>
        </p:sp>
      </p:grpSp>
    </p:spTree>
    <p:extLst>
      <p:ext uri="{BB962C8B-B14F-4D97-AF65-F5344CB8AC3E}">
        <p14:creationId xmlns:p14="http://schemas.microsoft.com/office/powerpoint/2010/main" val="41022663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矩形 58">
            <a:extLst>
              <a:ext uri="{FF2B5EF4-FFF2-40B4-BE49-F238E27FC236}">
                <a16:creationId xmlns:a16="http://schemas.microsoft.com/office/drawing/2014/main" id="{3B9218F2-6D4E-4247-B41A-A5089CCAD9B9}"/>
              </a:ext>
            </a:extLst>
          </p:cNvPr>
          <p:cNvSpPr/>
          <p:nvPr/>
        </p:nvSpPr>
        <p:spPr>
          <a:xfrm>
            <a:off x="239697" y="239697"/>
            <a:ext cx="11709647" cy="6418555"/>
          </a:xfrm>
          <a:prstGeom prst="rect">
            <a:avLst/>
          </a:prstGeom>
          <a:noFill/>
          <a:ln w="57150">
            <a:solidFill>
              <a:srgbClr val="6AC1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6" name="图片 35">
            <a:extLst>
              <a:ext uri="{FF2B5EF4-FFF2-40B4-BE49-F238E27FC236}">
                <a16:creationId xmlns:a16="http://schemas.microsoft.com/office/drawing/2014/main" id="{9533B978-A2BC-4A92-B752-A31DF213C579}"/>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0" b="99135" l="0" r="95778">
                        <a14:foregroundMark x1="26889" y1="29412" x2="26889" y2="37370"/>
                        <a14:foregroundMark x1="45556" y1="42561" x2="54444" y2="79758"/>
                        <a14:foregroundMark x1="38889" y1="52422" x2="40889" y2="76298"/>
                        <a14:foregroundMark x1="24667" y1="27336" x2="22889" y2="33910"/>
                        <a14:foregroundMark x1="60444" y1="39446" x2="52000" y2="78201"/>
                        <a14:foregroundMark x1="54667" y1="51038" x2="64222" y2="67128"/>
                        <a14:foregroundMark x1="48000" y1="47924" x2="40222" y2="70242"/>
                        <a14:foregroundMark x1="35111" y1="67993" x2="38222" y2="75606"/>
                        <a14:foregroundMark x1="40444" y1="75087" x2="51778" y2="73010"/>
                        <a14:foregroundMark x1="26889" y1="72145" x2="44889" y2="67474"/>
                        <a14:foregroundMark x1="28667" y1="74567" x2="38889" y2="69031"/>
                        <a14:foregroundMark x1="24667" y1="73010" x2="38444" y2="70069"/>
                        <a14:foregroundMark x1="62222" y1="70588" x2="70444" y2="72491"/>
                        <a14:foregroundMark x1="60222" y1="70588" x2="68667" y2="74567"/>
                        <a14:foregroundMark x1="72444" y1="72145" x2="70444" y2="72491"/>
                      </a14:backgroundRemoval>
                    </a14:imgEffect>
                  </a14:imgLayer>
                </a14:imgProps>
              </a:ext>
            </a:extLst>
          </a:blip>
          <a:stretch>
            <a:fillRect/>
          </a:stretch>
        </p:blipFill>
        <p:spPr>
          <a:xfrm>
            <a:off x="984100" y="1560481"/>
            <a:ext cx="3128490" cy="4018370"/>
          </a:xfrm>
          <a:prstGeom prst="rect">
            <a:avLst/>
          </a:prstGeom>
        </p:spPr>
      </p:pic>
      <p:grpSp>
        <p:nvGrpSpPr>
          <p:cNvPr id="37" name="组合 36">
            <a:extLst>
              <a:ext uri="{FF2B5EF4-FFF2-40B4-BE49-F238E27FC236}">
                <a16:creationId xmlns:a16="http://schemas.microsoft.com/office/drawing/2014/main" id="{5B3973CF-415D-47BD-B718-15E84BA64C5C}"/>
              </a:ext>
            </a:extLst>
          </p:cNvPr>
          <p:cNvGrpSpPr/>
          <p:nvPr/>
        </p:nvGrpSpPr>
        <p:grpSpPr>
          <a:xfrm>
            <a:off x="4448506" y="1137263"/>
            <a:ext cx="6694905" cy="4920705"/>
            <a:chOff x="3902288" y="1171436"/>
            <a:chExt cx="6694905" cy="4920705"/>
          </a:xfrm>
        </p:grpSpPr>
        <p:sp>
          <p:nvSpPr>
            <p:cNvPr id="38" name="文本框 37">
              <a:extLst>
                <a:ext uri="{FF2B5EF4-FFF2-40B4-BE49-F238E27FC236}">
                  <a16:creationId xmlns:a16="http://schemas.microsoft.com/office/drawing/2014/main" id="{32A88E7B-60C3-403E-9C58-BC342041573D}"/>
                </a:ext>
              </a:extLst>
            </p:cNvPr>
            <p:cNvSpPr txBox="1"/>
            <p:nvPr/>
          </p:nvSpPr>
          <p:spPr>
            <a:xfrm>
              <a:off x="3902288" y="1171436"/>
              <a:ext cx="1861407" cy="1941685"/>
            </a:xfrm>
            <a:prstGeom prst="rect">
              <a:avLst/>
            </a:prstGeom>
            <a:noFill/>
          </p:spPr>
          <p:txBody>
            <a:bodyPr wrap="none" rtlCol="0">
              <a:spAutoFit/>
            </a:bodyPr>
            <a:lstStyle/>
            <a:p>
              <a:pPr>
                <a:lnSpc>
                  <a:spcPct val="150000"/>
                </a:lnSpc>
              </a:pPr>
              <a:r>
                <a:rPr lang="zh-CN" altLang="en-US" b="1" dirty="0">
                  <a:solidFill>
                    <a:srgbClr val="F58BA1"/>
                  </a:solidFill>
                  <a:latin typeface="微软雅黑" panose="020B0503020204020204" pitchFamily="34" charset="-122"/>
                  <a:ea typeface="微软雅黑" panose="020B0503020204020204" pitchFamily="34" charset="-122"/>
                </a:rPr>
                <a:t>基本信息 </a:t>
              </a:r>
              <a:r>
                <a:rPr lang="en-US" altLang="zh-CN" b="1" dirty="0">
                  <a:solidFill>
                    <a:srgbClr val="F58BA1"/>
                  </a:solidFill>
                  <a:latin typeface="微软雅黑" panose="020B0503020204020204" pitchFamily="34" charset="-122"/>
                  <a:ea typeface="微软雅黑" panose="020B0503020204020204" pitchFamily="34" charset="-122"/>
                </a:rPr>
                <a:t>l</a:t>
              </a:r>
            </a:p>
            <a:p>
              <a:pPr>
                <a:lnSpc>
                  <a:spcPct val="150000"/>
                </a:lnSpc>
              </a:pPr>
              <a:r>
                <a:rPr lang="zh-CN" altLang="en-US" sz="1600" dirty="0">
                  <a:latin typeface="微软雅黑" panose="020B0503020204020204" pitchFamily="34" charset="-122"/>
                  <a:ea typeface="微软雅黑" panose="020B0503020204020204" pitchFamily="34" charset="-122"/>
                </a:rPr>
                <a:t>姓名：</a:t>
              </a:r>
              <a:r>
                <a:rPr lang="en-US" altLang="zh-CN" sz="1600" dirty="0">
                  <a:latin typeface="微软雅黑" panose="020B0503020204020204" pitchFamily="34" charset="-122"/>
                  <a:ea typeface="微软雅黑" panose="020B0503020204020204" pitchFamily="34" charset="-122"/>
                </a:rPr>
                <a:t>A</a:t>
              </a:r>
              <a:r>
                <a:rPr lang="zh-CN" altLang="en-US" sz="1600" dirty="0">
                  <a:latin typeface="微软雅黑" panose="020B0503020204020204" pitchFamily="34" charset="-122"/>
                  <a:ea typeface="微软雅黑" panose="020B0503020204020204" pitchFamily="34" charset="-122"/>
                </a:rPr>
                <a:t>同学</a:t>
              </a:r>
              <a:endParaRPr lang="en-US" altLang="zh-CN" sz="1600" dirty="0">
                <a:latin typeface="微软雅黑" panose="020B0503020204020204" pitchFamily="34" charset="-122"/>
                <a:ea typeface="微软雅黑" panose="020B0503020204020204" pitchFamily="34" charset="-122"/>
              </a:endParaRPr>
            </a:p>
            <a:p>
              <a:pPr>
                <a:lnSpc>
                  <a:spcPct val="150000"/>
                </a:lnSpc>
              </a:pPr>
              <a:r>
                <a:rPr lang="zh-CN" altLang="en-US" sz="1600" dirty="0">
                  <a:latin typeface="微软雅黑" panose="020B0503020204020204" pitchFamily="34" charset="-122"/>
                  <a:ea typeface="微软雅黑" panose="020B0503020204020204" pitchFamily="34" charset="-122"/>
                </a:rPr>
                <a:t>性别：女</a:t>
              </a:r>
              <a:endParaRPr lang="en-US" altLang="zh-CN" sz="1600" dirty="0">
                <a:latin typeface="微软雅黑" panose="020B0503020204020204" pitchFamily="34" charset="-122"/>
                <a:ea typeface="微软雅黑" panose="020B0503020204020204" pitchFamily="34" charset="-122"/>
              </a:endParaRPr>
            </a:p>
            <a:p>
              <a:pPr>
                <a:lnSpc>
                  <a:spcPct val="150000"/>
                </a:lnSpc>
              </a:pPr>
              <a:r>
                <a:rPr lang="zh-CN" altLang="en-US" sz="1600" dirty="0">
                  <a:latin typeface="微软雅黑" panose="020B0503020204020204" pitchFamily="34" charset="-122"/>
                  <a:ea typeface="微软雅黑" panose="020B0503020204020204" pitchFamily="34" charset="-122"/>
                </a:rPr>
                <a:t>专业：</a:t>
              </a:r>
              <a:r>
                <a:rPr lang="en-US" altLang="zh-CN" sz="1600" dirty="0">
                  <a:latin typeface="微软雅黑" panose="020B0503020204020204" pitchFamily="34" charset="-122"/>
                  <a:ea typeface="微软雅黑" panose="020B0503020204020204" pitchFamily="34" charset="-122"/>
                </a:rPr>
                <a:t>16</a:t>
              </a:r>
              <a:r>
                <a:rPr lang="zh-CN" altLang="en-US" sz="1600" dirty="0">
                  <a:latin typeface="微软雅黑" panose="020B0503020204020204" pitchFamily="34" charset="-122"/>
                  <a:ea typeface="微软雅黑" panose="020B0503020204020204" pitchFamily="34" charset="-122"/>
                </a:rPr>
                <a:t>级新闻学</a:t>
              </a:r>
              <a:endParaRPr lang="en-US" altLang="zh-CN" sz="1600" dirty="0">
                <a:latin typeface="微软雅黑" panose="020B0503020204020204" pitchFamily="34" charset="-122"/>
                <a:ea typeface="微软雅黑" panose="020B0503020204020204" pitchFamily="34" charset="-122"/>
              </a:endParaRPr>
            </a:p>
            <a:p>
              <a:pPr>
                <a:lnSpc>
                  <a:spcPct val="150000"/>
                </a:lnSpc>
              </a:pPr>
              <a:r>
                <a:rPr lang="zh-CN" altLang="en-US" sz="1600" dirty="0">
                  <a:latin typeface="微软雅黑" panose="020B0503020204020204" pitchFamily="34" charset="-122"/>
                  <a:ea typeface="微软雅黑" panose="020B0503020204020204" pitchFamily="34" charset="-122"/>
                </a:rPr>
                <a:t>年龄：</a:t>
              </a:r>
              <a:r>
                <a:rPr lang="en-US" altLang="zh-CN" sz="1600" dirty="0">
                  <a:latin typeface="微软雅黑" panose="020B0503020204020204" pitchFamily="34" charset="-122"/>
                  <a:ea typeface="微软雅黑" panose="020B0503020204020204" pitchFamily="34" charset="-122"/>
                </a:rPr>
                <a:t>21</a:t>
              </a:r>
              <a:r>
                <a:rPr lang="zh-CN" altLang="en-US" sz="1600" dirty="0">
                  <a:latin typeface="微软雅黑" panose="020B0503020204020204" pitchFamily="34" charset="-122"/>
                  <a:ea typeface="微软雅黑" panose="020B0503020204020204" pitchFamily="34" charset="-122"/>
                </a:rPr>
                <a:t>岁</a:t>
              </a:r>
            </a:p>
          </p:txBody>
        </p:sp>
        <p:sp>
          <p:nvSpPr>
            <p:cNvPr id="39" name="文本框 38">
              <a:extLst>
                <a:ext uri="{FF2B5EF4-FFF2-40B4-BE49-F238E27FC236}">
                  <a16:creationId xmlns:a16="http://schemas.microsoft.com/office/drawing/2014/main" id="{6FA7A094-7017-4574-A932-8C5A338FDC9D}"/>
                </a:ext>
              </a:extLst>
            </p:cNvPr>
            <p:cNvSpPr txBox="1"/>
            <p:nvPr/>
          </p:nvSpPr>
          <p:spPr>
            <a:xfrm>
              <a:off x="3902288" y="3216465"/>
              <a:ext cx="6694905" cy="1572354"/>
            </a:xfrm>
            <a:prstGeom prst="rect">
              <a:avLst/>
            </a:prstGeom>
            <a:noFill/>
          </p:spPr>
          <p:txBody>
            <a:bodyPr wrap="square" rtlCol="0">
              <a:spAutoFit/>
            </a:bodyPr>
            <a:lstStyle/>
            <a:p>
              <a:pPr>
                <a:lnSpc>
                  <a:spcPct val="150000"/>
                </a:lnSpc>
              </a:pPr>
              <a:r>
                <a:rPr lang="zh-CN" altLang="en-US" b="1" dirty="0">
                  <a:solidFill>
                    <a:srgbClr val="F58BA1"/>
                  </a:solidFill>
                  <a:latin typeface="微软雅黑" panose="020B0503020204020204" pitchFamily="34" charset="-122"/>
                  <a:ea typeface="微软雅黑" panose="020B0503020204020204" pitchFamily="34" charset="-122"/>
                </a:rPr>
                <a:t>自我介绍 </a:t>
              </a:r>
              <a:r>
                <a:rPr lang="en-US" altLang="zh-CN" b="1" dirty="0">
                  <a:solidFill>
                    <a:srgbClr val="F58BA1"/>
                  </a:solidFill>
                  <a:latin typeface="微软雅黑" panose="020B0503020204020204" pitchFamily="34" charset="-122"/>
                  <a:ea typeface="微软雅黑" panose="020B0503020204020204" pitchFamily="34" charset="-122"/>
                </a:rPr>
                <a:t>l</a:t>
              </a:r>
            </a:p>
            <a:p>
              <a:pPr>
                <a:lnSpc>
                  <a:spcPct val="150000"/>
                </a:lnSpc>
              </a:pPr>
              <a:r>
                <a:rPr lang="zh-CN" altLang="en-US" sz="1600" dirty="0">
                  <a:latin typeface="微软雅黑" panose="020B0503020204020204" pitchFamily="34" charset="-122"/>
                  <a:ea typeface="微软雅黑" panose="020B0503020204020204" pitchFamily="34" charset="-122"/>
                </a:rPr>
                <a:t>从小就很敏感，不喜欢说法，对很多事情有自己的看法；生活中喜欢看电影、阅读，也偶尔会在</a:t>
              </a:r>
              <a:r>
                <a:rPr lang="en-US" altLang="zh-CN" sz="1600" dirty="0">
                  <a:latin typeface="微软雅黑" panose="020B0503020204020204" pitchFamily="34" charset="-122"/>
                  <a:ea typeface="微软雅黑" panose="020B0503020204020204" pitchFamily="34" charset="-122"/>
                </a:rPr>
                <a:t>B</a:t>
              </a:r>
              <a:r>
                <a:rPr lang="zh-CN" altLang="en-US" sz="1600" dirty="0">
                  <a:latin typeface="微软雅黑" panose="020B0503020204020204" pitchFamily="34" charset="-122"/>
                  <a:ea typeface="微软雅黑" panose="020B0503020204020204" pitchFamily="34" charset="-122"/>
                </a:rPr>
                <a:t>站上寻找自己需要的视频素材，看美妆直播等。对</a:t>
              </a:r>
              <a:r>
                <a:rPr lang="en-US" altLang="zh-CN" sz="1600" dirty="0">
                  <a:latin typeface="微软雅黑" panose="020B0503020204020204" pitchFamily="34" charset="-122"/>
                  <a:ea typeface="微软雅黑" panose="020B0503020204020204" pitchFamily="34" charset="-122"/>
                </a:rPr>
                <a:t>B</a:t>
              </a:r>
              <a:r>
                <a:rPr lang="zh-CN" altLang="en-US" sz="1600" dirty="0">
                  <a:latin typeface="微软雅黑" panose="020B0503020204020204" pitchFamily="34" charset="-122"/>
                  <a:ea typeface="微软雅黑" panose="020B0503020204020204" pitchFamily="34" charset="-122"/>
                </a:rPr>
                <a:t>站有一定好感</a:t>
              </a:r>
              <a:endParaRPr lang="en-US" altLang="zh-CN" sz="1600" dirty="0">
                <a:latin typeface="微软雅黑" panose="020B0503020204020204" pitchFamily="34" charset="-122"/>
                <a:ea typeface="微软雅黑" panose="020B0503020204020204" pitchFamily="34" charset="-122"/>
              </a:endParaRPr>
            </a:p>
          </p:txBody>
        </p:sp>
        <p:sp>
          <p:nvSpPr>
            <p:cNvPr id="40" name="文本框 39">
              <a:extLst>
                <a:ext uri="{FF2B5EF4-FFF2-40B4-BE49-F238E27FC236}">
                  <a16:creationId xmlns:a16="http://schemas.microsoft.com/office/drawing/2014/main" id="{77A3231C-722E-4906-8C75-9CE1963A364F}"/>
                </a:ext>
              </a:extLst>
            </p:cNvPr>
            <p:cNvSpPr txBox="1"/>
            <p:nvPr/>
          </p:nvSpPr>
          <p:spPr>
            <a:xfrm>
              <a:off x="3902288" y="4889119"/>
              <a:ext cx="6694905" cy="1203022"/>
            </a:xfrm>
            <a:prstGeom prst="rect">
              <a:avLst/>
            </a:prstGeom>
            <a:noFill/>
          </p:spPr>
          <p:txBody>
            <a:bodyPr wrap="square" rtlCol="0">
              <a:spAutoFit/>
            </a:bodyPr>
            <a:lstStyle/>
            <a:p>
              <a:pPr>
                <a:lnSpc>
                  <a:spcPct val="150000"/>
                </a:lnSpc>
              </a:pPr>
              <a:r>
                <a:rPr lang="zh-CN" altLang="en-US" b="1" dirty="0">
                  <a:solidFill>
                    <a:srgbClr val="F58BA1"/>
                  </a:solidFill>
                  <a:latin typeface="微软雅黑" panose="020B0503020204020204" pitchFamily="34" charset="-122"/>
                  <a:ea typeface="微软雅黑" panose="020B0503020204020204" pitchFamily="34" charset="-122"/>
                </a:rPr>
                <a:t>对弹幕语言模仿行为的观点 </a:t>
              </a:r>
              <a:r>
                <a:rPr lang="en-US" altLang="zh-CN" b="1" dirty="0">
                  <a:solidFill>
                    <a:srgbClr val="F58BA1"/>
                  </a:solidFill>
                  <a:latin typeface="微软雅黑" panose="020B0503020204020204" pitchFamily="34" charset="-122"/>
                  <a:ea typeface="微软雅黑" panose="020B0503020204020204" pitchFamily="34" charset="-122"/>
                </a:rPr>
                <a:t>l</a:t>
              </a:r>
            </a:p>
            <a:p>
              <a:pPr>
                <a:lnSpc>
                  <a:spcPct val="150000"/>
                </a:lnSpc>
              </a:pPr>
              <a:r>
                <a:rPr lang="en-US" altLang="zh-CN" sz="1600" dirty="0">
                  <a:latin typeface="微软雅黑" panose="020B0503020204020204" pitchFamily="34" charset="-122"/>
                  <a:ea typeface="微软雅黑" panose="020B0503020204020204" pitchFamily="34" charset="-122"/>
                </a:rPr>
                <a:t>1. </a:t>
              </a:r>
              <a:r>
                <a:rPr lang="zh-CN" altLang="en-US" sz="1600" dirty="0">
                  <a:latin typeface="微软雅黑" panose="020B0503020204020204" pitchFamily="34" charset="-122"/>
                  <a:ea typeface="微软雅黑" panose="020B0503020204020204" pitchFamily="34" charset="-122"/>
                </a:rPr>
                <a:t>可以</a:t>
              </a:r>
              <a:r>
                <a:rPr lang="zh-CN" altLang="en-US" sz="1600" dirty="0">
                  <a:solidFill>
                    <a:srgbClr val="00B0FF"/>
                  </a:solidFill>
                  <a:latin typeface="微软雅黑" panose="020B0503020204020204" pitchFamily="34" charset="-122"/>
                  <a:ea typeface="微软雅黑" panose="020B0503020204020204" pitchFamily="34" charset="-122"/>
                </a:rPr>
                <a:t>理解和接受</a:t>
              </a:r>
              <a:r>
                <a:rPr lang="zh-CN" altLang="en-US" sz="1600" dirty="0">
                  <a:latin typeface="微软雅黑" panose="020B0503020204020204" pitchFamily="34" charset="-122"/>
                  <a:ea typeface="微软雅黑" panose="020B0503020204020204" pitchFamily="34" charset="-122"/>
                </a:rPr>
                <a:t>会有这种行为，表达共鸣和认同</a:t>
              </a:r>
              <a:endParaRPr lang="en-US" altLang="zh-CN" sz="1600" dirty="0">
                <a:latin typeface="微软雅黑" panose="020B0503020204020204" pitchFamily="34" charset="-122"/>
                <a:ea typeface="微软雅黑" panose="020B0503020204020204" pitchFamily="34" charset="-122"/>
              </a:endParaRPr>
            </a:p>
            <a:p>
              <a:pPr>
                <a:lnSpc>
                  <a:spcPct val="150000"/>
                </a:lnSpc>
              </a:pPr>
              <a:r>
                <a:rPr lang="en-US" altLang="zh-CN" sz="1600" dirty="0">
                  <a:latin typeface="微软雅黑" panose="020B0503020204020204" pitchFamily="34" charset="-122"/>
                  <a:ea typeface="微软雅黑" panose="020B0503020204020204" pitchFamily="34" charset="-122"/>
                </a:rPr>
                <a:t>2. </a:t>
              </a:r>
              <a:r>
                <a:rPr lang="zh-CN" altLang="en-US" sz="1600" dirty="0">
                  <a:latin typeface="微软雅黑" panose="020B0503020204020204" pitchFamily="34" charset="-122"/>
                  <a:ea typeface="微软雅黑" panose="020B0503020204020204" pitchFamily="34" charset="-122"/>
                </a:rPr>
                <a:t>遇到不知道的梗会好奇并搜索，但只是了解一下不会使用</a:t>
              </a:r>
            </a:p>
          </p:txBody>
        </p:sp>
        <p:sp>
          <p:nvSpPr>
            <p:cNvPr id="41" name="文本框 40">
              <a:extLst>
                <a:ext uri="{FF2B5EF4-FFF2-40B4-BE49-F238E27FC236}">
                  <a16:creationId xmlns:a16="http://schemas.microsoft.com/office/drawing/2014/main" id="{D7FEEFD3-D4D1-4D33-94A0-9841EB9E7015}"/>
                </a:ext>
              </a:extLst>
            </p:cNvPr>
            <p:cNvSpPr txBox="1"/>
            <p:nvPr/>
          </p:nvSpPr>
          <p:spPr>
            <a:xfrm>
              <a:off x="6393798" y="1171565"/>
              <a:ext cx="4203395" cy="1895519"/>
            </a:xfrm>
            <a:prstGeom prst="rect">
              <a:avLst/>
            </a:prstGeom>
            <a:noFill/>
          </p:spPr>
          <p:txBody>
            <a:bodyPr wrap="none" rtlCol="0">
              <a:spAutoFit/>
            </a:bodyPr>
            <a:lstStyle/>
            <a:p>
              <a:pPr>
                <a:lnSpc>
                  <a:spcPct val="150000"/>
                </a:lnSpc>
              </a:pPr>
              <a:endParaRPr lang="en-US" altLang="zh-CN" sz="1600" b="1" dirty="0">
                <a:latin typeface="微软雅黑" panose="020B0503020204020204" pitchFamily="34" charset="-122"/>
                <a:ea typeface="微软雅黑" panose="020B0503020204020204" pitchFamily="34" charset="-122"/>
              </a:endParaRPr>
            </a:p>
            <a:p>
              <a:pPr>
                <a:lnSpc>
                  <a:spcPct val="150000"/>
                </a:lnSpc>
              </a:pPr>
              <a:r>
                <a:rPr lang="zh-CN" altLang="en-US" sz="1600" dirty="0">
                  <a:latin typeface="微软雅黑" panose="020B0503020204020204" pitchFamily="34" charset="-122"/>
                  <a:ea typeface="微软雅黑" panose="020B0503020204020204" pitchFamily="34" charset="-122"/>
                </a:rPr>
                <a:t>使用时长：</a:t>
              </a:r>
              <a:r>
                <a:rPr lang="en-US" altLang="zh-CN" sz="1600" dirty="0">
                  <a:latin typeface="微软雅黑" panose="020B0503020204020204" pitchFamily="34" charset="-122"/>
                  <a:ea typeface="微软雅黑" panose="020B0503020204020204" pitchFamily="34" charset="-122"/>
                </a:rPr>
                <a:t>1</a:t>
              </a:r>
              <a:r>
                <a:rPr lang="zh-CN" altLang="en-US" sz="1600" dirty="0">
                  <a:latin typeface="微软雅黑" panose="020B0503020204020204" pitchFamily="34" charset="-122"/>
                  <a:ea typeface="微软雅黑" panose="020B0503020204020204" pitchFamily="34" charset="-122"/>
                </a:rPr>
                <a:t>年内</a:t>
              </a:r>
              <a:endParaRPr lang="en-US" altLang="zh-CN" sz="1600" dirty="0">
                <a:latin typeface="微软雅黑" panose="020B0503020204020204" pitchFamily="34" charset="-122"/>
                <a:ea typeface="微软雅黑" panose="020B0503020204020204" pitchFamily="34" charset="-122"/>
              </a:endParaRPr>
            </a:p>
            <a:p>
              <a:pPr>
                <a:lnSpc>
                  <a:spcPct val="150000"/>
                </a:lnSpc>
              </a:pPr>
              <a:r>
                <a:rPr lang="zh-CN" altLang="en-US" sz="1600" dirty="0">
                  <a:latin typeface="微软雅黑" panose="020B0503020204020204" pitchFamily="34" charset="-122"/>
                  <a:ea typeface="微软雅黑" panose="020B0503020204020204" pitchFamily="34" charset="-122"/>
                </a:rPr>
                <a:t>使用频率：两三天看一次，每次</a:t>
              </a:r>
              <a:r>
                <a:rPr lang="en-US" altLang="zh-CN" sz="1600" dirty="0">
                  <a:latin typeface="微软雅黑" panose="020B0503020204020204" pitchFamily="34" charset="-122"/>
                  <a:ea typeface="微软雅黑" panose="020B0503020204020204" pitchFamily="34" charset="-122"/>
                </a:rPr>
                <a:t>2</a:t>
              </a:r>
              <a:r>
                <a:rPr lang="zh-CN" altLang="en-US" sz="1600" dirty="0">
                  <a:latin typeface="微软雅黑" panose="020B0503020204020204" pitchFamily="34" charset="-122"/>
                  <a:ea typeface="微软雅黑" panose="020B0503020204020204" pitchFamily="34" charset="-122"/>
                </a:rPr>
                <a:t>个小时以上</a:t>
              </a:r>
              <a:endParaRPr lang="en-US" altLang="zh-CN" sz="1600" dirty="0">
                <a:latin typeface="微软雅黑" panose="020B0503020204020204" pitchFamily="34" charset="-122"/>
                <a:ea typeface="微软雅黑" panose="020B0503020204020204" pitchFamily="34" charset="-122"/>
              </a:endParaRPr>
            </a:p>
            <a:p>
              <a:pPr>
                <a:lnSpc>
                  <a:spcPct val="150000"/>
                </a:lnSpc>
              </a:pPr>
              <a:r>
                <a:rPr lang="zh-CN" altLang="en-US" sz="1600" dirty="0">
                  <a:latin typeface="微软雅黑" panose="020B0503020204020204" pitchFamily="34" charset="-122"/>
                  <a:ea typeface="微软雅黑" panose="020B0503020204020204" pitchFamily="34" charset="-122"/>
                </a:rPr>
                <a:t>使用设备：主要是移动端</a:t>
              </a:r>
              <a:endParaRPr lang="en-US" altLang="zh-CN" sz="1600" dirty="0">
                <a:latin typeface="微软雅黑" panose="020B0503020204020204" pitchFamily="34" charset="-122"/>
                <a:ea typeface="微软雅黑" panose="020B0503020204020204" pitchFamily="34" charset="-122"/>
              </a:endParaRPr>
            </a:p>
            <a:p>
              <a:pPr>
                <a:lnSpc>
                  <a:spcPct val="150000"/>
                </a:lnSpc>
              </a:pPr>
              <a:r>
                <a:rPr lang="zh-CN" altLang="en-US" sz="1600" dirty="0">
                  <a:latin typeface="微软雅黑" panose="020B0503020204020204" pitchFamily="34" charset="-122"/>
                  <a:ea typeface="微软雅黑" panose="020B0503020204020204" pitchFamily="34" charset="-122"/>
                </a:rPr>
                <a:t>弹幕习惯：不是会员，从不发弹幕</a:t>
              </a:r>
            </a:p>
          </p:txBody>
        </p:sp>
      </p:grpSp>
      <p:sp>
        <p:nvSpPr>
          <p:cNvPr id="42" name="文本框 41">
            <a:extLst>
              <a:ext uri="{FF2B5EF4-FFF2-40B4-BE49-F238E27FC236}">
                <a16:creationId xmlns:a16="http://schemas.microsoft.com/office/drawing/2014/main" id="{26D0A7E2-949C-425E-BA9F-48204D8DFFA1}"/>
              </a:ext>
            </a:extLst>
          </p:cNvPr>
          <p:cNvSpPr txBox="1"/>
          <p:nvPr/>
        </p:nvSpPr>
        <p:spPr>
          <a:xfrm>
            <a:off x="1805193" y="1137263"/>
            <a:ext cx="1486303" cy="369332"/>
          </a:xfrm>
          <a:prstGeom prst="rect">
            <a:avLst/>
          </a:prstGeom>
          <a:solidFill>
            <a:srgbClr val="F58BA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pPr algn="ctr"/>
            <a:r>
              <a:rPr lang="zh-CN" altLang="en-US" b="1" dirty="0">
                <a:solidFill>
                  <a:schemeClr val="bg1"/>
                </a:solidFill>
              </a:rPr>
              <a:t>轻度用户</a:t>
            </a:r>
          </a:p>
        </p:txBody>
      </p:sp>
      <p:sp>
        <p:nvSpPr>
          <p:cNvPr id="43" name="文本框 42">
            <a:extLst>
              <a:ext uri="{FF2B5EF4-FFF2-40B4-BE49-F238E27FC236}">
                <a16:creationId xmlns:a16="http://schemas.microsoft.com/office/drawing/2014/main" id="{2F1A0D47-9E8E-45DC-875F-FFA412297DC8}"/>
              </a:ext>
            </a:extLst>
          </p:cNvPr>
          <p:cNvSpPr txBox="1"/>
          <p:nvPr/>
        </p:nvSpPr>
        <p:spPr>
          <a:xfrm>
            <a:off x="747223" y="2109970"/>
            <a:ext cx="1486303" cy="369332"/>
          </a:xfrm>
          <a:prstGeom prst="rect">
            <a:avLst/>
          </a:prstGeom>
          <a:solidFill>
            <a:srgbClr val="6AC1EC"/>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pPr algn="ctr"/>
            <a:r>
              <a:rPr lang="zh-CN" altLang="en-US" b="1" dirty="0">
                <a:solidFill>
                  <a:schemeClr val="bg1"/>
                </a:solidFill>
              </a:rPr>
              <a:t>包容度高</a:t>
            </a:r>
          </a:p>
        </p:txBody>
      </p:sp>
      <p:sp>
        <p:nvSpPr>
          <p:cNvPr id="44" name="文本框 43">
            <a:extLst>
              <a:ext uri="{FF2B5EF4-FFF2-40B4-BE49-F238E27FC236}">
                <a16:creationId xmlns:a16="http://schemas.microsoft.com/office/drawing/2014/main" id="{0C721E2C-9FAF-4EE2-AF05-CA71D976FB08}"/>
              </a:ext>
            </a:extLst>
          </p:cNvPr>
          <p:cNvSpPr txBox="1"/>
          <p:nvPr/>
        </p:nvSpPr>
        <p:spPr>
          <a:xfrm>
            <a:off x="2794245" y="3746950"/>
            <a:ext cx="1486303" cy="369332"/>
          </a:xfrm>
          <a:prstGeom prst="rect">
            <a:avLst/>
          </a:prstGeom>
          <a:solidFill>
            <a:srgbClr val="6AC1EC"/>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pPr algn="ctr"/>
            <a:r>
              <a:rPr lang="zh-CN" altLang="en-US" b="1" dirty="0">
                <a:solidFill>
                  <a:schemeClr val="bg1"/>
                </a:solidFill>
              </a:rPr>
              <a:t>表达欲低</a:t>
            </a:r>
          </a:p>
        </p:txBody>
      </p:sp>
      <p:sp>
        <p:nvSpPr>
          <p:cNvPr id="45" name="文本框 44">
            <a:extLst>
              <a:ext uri="{FF2B5EF4-FFF2-40B4-BE49-F238E27FC236}">
                <a16:creationId xmlns:a16="http://schemas.microsoft.com/office/drawing/2014/main" id="{408EA633-CEF4-49C1-912C-79EF484E0988}"/>
              </a:ext>
            </a:extLst>
          </p:cNvPr>
          <p:cNvSpPr txBox="1"/>
          <p:nvPr/>
        </p:nvSpPr>
        <p:spPr>
          <a:xfrm>
            <a:off x="658813" y="4927706"/>
            <a:ext cx="1801739" cy="369332"/>
          </a:xfrm>
          <a:prstGeom prst="rect">
            <a:avLst/>
          </a:prstGeom>
          <a:solidFill>
            <a:srgbClr val="6AC1EC"/>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pPr algn="ctr"/>
            <a:r>
              <a:rPr lang="zh-CN" altLang="en-US" b="1" dirty="0">
                <a:solidFill>
                  <a:schemeClr val="bg1"/>
                </a:solidFill>
              </a:rPr>
              <a:t>关注弹幕信息</a:t>
            </a:r>
          </a:p>
        </p:txBody>
      </p:sp>
      <p:grpSp>
        <p:nvGrpSpPr>
          <p:cNvPr id="46" name="组合 45">
            <a:extLst>
              <a:ext uri="{FF2B5EF4-FFF2-40B4-BE49-F238E27FC236}">
                <a16:creationId xmlns:a16="http://schemas.microsoft.com/office/drawing/2014/main" id="{BA3FDB1D-4063-4B20-B015-7B5BA5579435}"/>
              </a:ext>
            </a:extLst>
          </p:cNvPr>
          <p:cNvGrpSpPr>
            <a:grpSpLocks noChangeAspect="1"/>
          </p:cNvGrpSpPr>
          <p:nvPr/>
        </p:nvGrpSpPr>
        <p:grpSpPr>
          <a:xfrm>
            <a:off x="10583298" y="5985555"/>
            <a:ext cx="1179342" cy="529860"/>
            <a:chOff x="4019547" y="907477"/>
            <a:chExt cx="6452229" cy="2898889"/>
          </a:xfrm>
          <a:solidFill>
            <a:srgbClr val="03B3FF"/>
          </a:solidFill>
        </p:grpSpPr>
        <p:sp>
          <p:nvSpPr>
            <p:cNvPr id="47" name="任意多边形: 形状 46">
              <a:extLst>
                <a:ext uri="{FF2B5EF4-FFF2-40B4-BE49-F238E27FC236}">
                  <a16:creationId xmlns:a16="http://schemas.microsoft.com/office/drawing/2014/main" id="{5DBBFB32-1213-4BA0-A1BD-78469C4B64FB}"/>
                </a:ext>
              </a:extLst>
            </p:cNvPr>
            <p:cNvSpPr/>
            <p:nvPr/>
          </p:nvSpPr>
          <p:spPr>
            <a:xfrm>
              <a:off x="7236887" y="907477"/>
              <a:ext cx="1816848" cy="2819873"/>
            </a:xfrm>
            <a:custGeom>
              <a:avLst/>
              <a:gdLst>
                <a:gd name="connsiteX0" fmla="*/ 800100 w 1816848"/>
                <a:gd name="connsiteY0" fmla="*/ 2051050 h 2819873"/>
                <a:gd name="connsiteX1" fmla="*/ 882650 w 1816848"/>
                <a:gd name="connsiteY1" fmla="*/ 2546350 h 2819873"/>
                <a:gd name="connsiteX2" fmla="*/ 1301750 w 1816848"/>
                <a:gd name="connsiteY2" fmla="*/ 2241550 h 2819873"/>
                <a:gd name="connsiteX3" fmla="*/ 514350 w 1816848"/>
                <a:gd name="connsiteY3" fmla="*/ 0 h 2819873"/>
                <a:gd name="connsiteX4" fmla="*/ 508000 w 1816848"/>
                <a:gd name="connsiteY4" fmla="*/ 215900 h 2819873"/>
                <a:gd name="connsiteX5" fmla="*/ 514350 w 1816848"/>
                <a:gd name="connsiteY5" fmla="*/ 895350 h 2819873"/>
                <a:gd name="connsiteX6" fmla="*/ 596900 w 1816848"/>
                <a:gd name="connsiteY6" fmla="*/ 1778000 h 2819873"/>
                <a:gd name="connsiteX7" fmla="*/ 1016000 w 1816848"/>
                <a:gd name="connsiteY7" fmla="*/ 1778000 h 2819873"/>
                <a:gd name="connsiteX8" fmla="*/ 1352550 w 1816848"/>
                <a:gd name="connsiteY8" fmla="*/ 1857375 h 2819873"/>
                <a:gd name="connsiteX9" fmla="*/ 1606550 w 1816848"/>
                <a:gd name="connsiteY9" fmla="*/ 1949450 h 2819873"/>
                <a:gd name="connsiteX10" fmla="*/ 1727200 w 1816848"/>
                <a:gd name="connsiteY10" fmla="*/ 2032000 h 2819873"/>
                <a:gd name="connsiteX11" fmla="*/ 1816100 w 1816848"/>
                <a:gd name="connsiteY11" fmla="*/ 2184400 h 2819873"/>
                <a:gd name="connsiteX12" fmla="*/ 1762125 w 1816848"/>
                <a:gd name="connsiteY12" fmla="*/ 2368550 h 2819873"/>
                <a:gd name="connsiteX13" fmla="*/ 1631950 w 1816848"/>
                <a:gd name="connsiteY13" fmla="*/ 2495550 h 2819873"/>
                <a:gd name="connsiteX14" fmla="*/ 1263650 w 1816848"/>
                <a:gd name="connsiteY14" fmla="*/ 2692400 h 2819873"/>
                <a:gd name="connsiteX15" fmla="*/ 793750 w 1816848"/>
                <a:gd name="connsiteY15" fmla="*/ 2800350 h 2819873"/>
                <a:gd name="connsiteX16" fmla="*/ 555625 w 1816848"/>
                <a:gd name="connsiteY16" fmla="*/ 2819400 h 2819873"/>
                <a:gd name="connsiteX17" fmla="*/ 349250 w 1816848"/>
                <a:gd name="connsiteY17" fmla="*/ 2806700 h 2819873"/>
                <a:gd name="connsiteX18" fmla="*/ 241300 w 1816848"/>
                <a:gd name="connsiteY18" fmla="*/ 1663700 h 2819873"/>
                <a:gd name="connsiteX19" fmla="*/ 0 w 1816848"/>
                <a:gd name="connsiteY19" fmla="*/ 196850 h 2819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816848" h="2819873">
                  <a:moveTo>
                    <a:pt x="800100" y="2051050"/>
                  </a:moveTo>
                  <a:lnTo>
                    <a:pt x="882650" y="2546350"/>
                  </a:lnTo>
                  <a:lnTo>
                    <a:pt x="1301750" y="2241550"/>
                  </a:lnTo>
                  <a:close/>
                  <a:moveTo>
                    <a:pt x="514350" y="0"/>
                  </a:moveTo>
                  <a:cubicBezTo>
                    <a:pt x="514350" y="0"/>
                    <a:pt x="508000" y="66675"/>
                    <a:pt x="508000" y="215900"/>
                  </a:cubicBezTo>
                  <a:cubicBezTo>
                    <a:pt x="508000" y="365125"/>
                    <a:pt x="499533" y="635000"/>
                    <a:pt x="514350" y="895350"/>
                  </a:cubicBezTo>
                  <a:cubicBezTo>
                    <a:pt x="529167" y="1155700"/>
                    <a:pt x="583142" y="1630892"/>
                    <a:pt x="596900" y="1778000"/>
                  </a:cubicBezTo>
                  <a:cubicBezTo>
                    <a:pt x="596900" y="1778000"/>
                    <a:pt x="890058" y="1764771"/>
                    <a:pt x="1016000" y="1778000"/>
                  </a:cubicBezTo>
                  <a:cubicBezTo>
                    <a:pt x="1141942" y="1791229"/>
                    <a:pt x="1254125" y="1828800"/>
                    <a:pt x="1352550" y="1857375"/>
                  </a:cubicBezTo>
                  <a:cubicBezTo>
                    <a:pt x="1450975" y="1885950"/>
                    <a:pt x="1544108" y="1920346"/>
                    <a:pt x="1606550" y="1949450"/>
                  </a:cubicBezTo>
                  <a:cubicBezTo>
                    <a:pt x="1668992" y="1978554"/>
                    <a:pt x="1692275" y="1992842"/>
                    <a:pt x="1727200" y="2032000"/>
                  </a:cubicBezTo>
                  <a:cubicBezTo>
                    <a:pt x="1762125" y="2071158"/>
                    <a:pt x="1810279" y="2128308"/>
                    <a:pt x="1816100" y="2184400"/>
                  </a:cubicBezTo>
                  <a:cubicBezTo>
                    <a:pt x="1821921" y="2240492"/>
                    <a:pt x="1792817" y="2316692"/>
                    <a:pt x="1762125" y="2368550"/>
                  </a:cubicBezTo>
                  <a:cubicBezTo>
                    <a:pt x="1731433" y="2420408"/>
                    <a:pt x="1715029" y="2441575"/>
                    <a:pt x="1631950" y="2495550"/>
                  </a:cubicBezTo>
                  <a:cubicBezTo>
                    <a:pt x="1548871" y="2549525"/>
                    <a:pt x="1403350" y="2641600"/>
                    <a:pt x="1263650" y="2692400"/>
                  </a:cubicBezTo>
                  <a:cubicBezTo>
                    <a:pt x="1123950" y="2743200"/>
                    <a:pt x="911754" y="2779183"/>
                    <a:pt x="793750" y="2800350"/>
                  </a:cubicBezTo>
                  <a:cubicBezTo>
                    <a:pt x="675746" y="2821517"/>
                    <a:pt x="629708" y="2816225"/>
                    <a:pt x="555625" y="2819400"/>
                  </a:cubicBezTo>
                  <a:cubicBezTo>
                    <a:pt x="481542" y="2822575"/>
                    <a:pt x="383646" y="2808817"/>
                    <a:pt x="349250" y="2806700"/>
                  </a:cubicBezTo>
                  <a:cubicBezTo>
                    <a:pt x="349250" y="2806700"/>
                    <a:pt x="299508" y="2098675"/>
                    <a:pt x="241300" y="1663700"/>
                  </a:cubicBezTo>
                  <a:cubicBezTo>
                    <a:pt x="183092" y="1228725"/>
                    <a:pt x="91546" y="712787"/>
                    <a:pt x="0" y="19685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48" name="任意多边形: 形状 47">
              <a:extLst>
                <a:ext uri="{FF2B5EF4-FFF2-40B4-BE49-F238E27FC236}">
                  <a16:creationId xmlns:a16="http://schemas.microsoft.com/office/drawing/2014/main" id="{76306391-8A47-4994-BF67-C757D5F866D8}"/>
                </a:ext>
              </a:extLst>
            </p:cNvPr>
            <p:cNvSpPr/>
            <p:nvPr/>
          </p:nvSpPr>
          <p:spPr>
            <a:xfrm>
              <a:off x="4019547" y="986493"/>
              <a:ext cx="1816848" cy="2819873"/>
            </a:xfrm>
            <a:custGeom>
              <a:avLst/>
              <a:gdLst>
                <a:gd name="connsiteX0" fmla="*/ 800100 w 1816848"/>
                <a:gd name="connsiteY0" fmla="*/ 2051050 h 2819873"/>
                <a:gd name="connsiteX1" fmla="*/ 882650 w 1816848"/>
                <a:gd name="connsiteY1" fmla="*/ 2546350 h 2819873"/>
                <a:gd name="connsiteX2" fmla="*/ 1301750 w 1816848"/>
                <a:gd name="connsiteY2" fmla="*/ 2241550 h 2819873"/>
                <a:gd name="connsiteX3" fmla="*/ 514350 w 1816848"/>
                <a:gd name="connsiteY3" fmla="*/ 0 h 2819873"/>
                <a:gd name="connsiteX4" fmla="*/ 508000 w 1816848"/>
                <a:gd name="connsiteY4" fmla="*/ 215900 h 2819873"/>
                <a:gd name="connsiteX5" fmla="*/ 514350 w 1816848"/>
                <a:gd name="connsiteY5" fmla="*/ 895350 h 2819873"/>
                <a:gd name="connsiteX6" fmla="*/ 596900 w 1816848"/>
                <a:gd name="connsiteY6" fmla="*/ 1778000 h 2819873"/>
                <a:gd name="connsiteX7" fmla="*/ 1016000 w 1816848"/>
                <a:gd name="connsiteY7" fmla="*/ 1778000 h 2819873"/>
                <a:gd name="connsiteX8" fmla="*/ 1352550 w 1816848"/>
                <a:gd name="connsiteY8" fmla="*/ 1857375 h 2819873"/>
                <a:gd name="connsiteX9" fmla="*/ 1606550 w 1816848"/>
                <a:gd name="connsiteY9" fmla="*/ 1949450 h 2819873"/>
                <a:gd name="connsiteX10" fmla="*/ 1727200 w 1816848"/>
                <a:gd name="connsiteY10" fmla="*/ 2032000 h 2819873"/>
                <a:gd name="connsiteX11" fmla="*/ 1816100 w 1816848"/>
                <a:gd name="connsiteY11" fmla="*/ 2184400 h 2819873"/>
                <a:gd name="connsiteX12" fmla="*/ 1762125 w 1816848"/>
                <a:gd name="connsiteY12" fmla="*/ 2368550 h 2819873"/>
                <a:gd name="connsiteX13" fmla="*/ 1631950 w 1816848"/>
                <a:gd name="connsiteY13" fmla="*/ 2495550 h 2819873"/>
                <a:gd name="connsiteX14" fmla="*/ 1263650 w 1816848"/>
                <a:gd name="connsiteY14" fmla="*/ 2692400 h 2819873"/>
                <a:gd name="connsiteX15" fmla="*/ 793750 w 1816848"/>
                <a:gd name="connsiteY15" fmla="*/ 2800350 h 2819873"/>
                <a:gd name="connsiteX16" fmla="*/ 555625 w 1816848"/>
                <a:gd name="connsiteY16" fmla="*/ 2819400 h 2819873"/>
                <a:gd name="connsiteX17" fmla="*/ 349250 w 1816848"/>
                <a:gd name="connsiteY17" fmla="*/ 2806700 h 2819873"/>
                <a:gd name="connsiteX18" fmla="*/ 241300 w 1816848"/>
                <a:gd name="connsiteY18" fmla="*/ 1663700 h 2819873"/>
                <a:gd name="connsiteX19" fmla="*/ 0 w 1816848"/>
                <a:gd name="connsiteY19" fmla="*/ 196850 h 2819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816848" h="2819873">
                  <a:moveTo>
                    <a:pt x="800100" y="2051050"/>
                  </a:moveTo>
                  <a:lnTo>
                    <a:pt x="882650" y="2546350"/>
                  </a:lnTo>
                  <a:lnTo>
                    <a:pt x="1301750" y="2241550"/>
                  </a:lnTo>
                  <a:close/>
                  <a:moveTo>
                    <a:pt x="514350" y="0"/>
                  </a:moveTo>
                  <a:cubicBezTo>
                    <a:pt x="514350" y="0"/>
                    <a:pt x="508000" y="66675"/>
                    <a:pt x="508000" y="215900"/>
                  </a:cubicBezTo>
                  <a:cubicBezTo>
                    <a:pt x="508000" y="365125"/>
                    <a:pt x="499533" y="635000"/>
                    <a:pt x="514350" y="895350"/>
                  </a:cubicBezTo>
                  <a:cubicBezTo>
                    <a:pt x="529167" y="1155700"/>
                    <a:pt x="583142" y="1630892"/>
                    <a:pt x="596900" y="1778000"/>
                  </a:cubicBezTo>
                  <a:cubicBezTo>
                    <a:pt x="596900" y="1778000"/>
                    <a:pt x="890058" y="1764771"/>
                    <a:pt x="1016000" y="1778000"/>
                  </a:cubicBezTo>
                  <a:cubicBezTo>
                    <a:pt x="1141942" y="1791229"/>
                    <a:pt x="1254125" y="1828800"/>
                    <a:pt x="1352550" y="1857375"/>
                  </a:cubicBezTo>
                  <a:cubicBezTo>
                    <a:pt x="1450975" y="1885950"/>
                    <a:pt x="1544108" y="1920346"/>
                    <a:pt x="1606550" y="1949450"/>
                  </a:cubicBezTo>
                  <a:cubicBezTo>
                    <a:pt x="1668992" y="1978554"/>
                    <a:pt x="1692275" y="1992842"/>
                    <a:pt x="1727200" y="2032000"/>
                  </a:cubicBezTo>
                  <a:cubicBezTo>
                    <a:pt x="1762125" y="2071158"/>
                    <a:pt x="1810279" y="2128308"/>
                    <a:pt x="1816100" y="2184400"/>
                  </a:cubicBezTo>
                  <a:cubicBezTo>
                    <a:pt x="1821921" y="2240492"/>
                    <a:pt x="1792817" y="2316692"/>
                    <a:pt x="1762125" y="2368550"/>
                  </a:cubicBezTo>
                  <a:cubicBezTo>
                    <a:pt x="1731433" y="2420408"/>
                    <a:pt x="1715029" y="2441575"/>
                    <a:pt x="1631950" y="2495550"/>
                  </a:cubicBezTo>
                  <a:cubicBezTo>
                    <a:pt x="1548871" y="2549525"/>
                    <a:pt x="1403350" y="2641600"/>
                    <a:pt x="1263650" y="2692400"/>
                  </a:cubicBezTo>
                  <a:cubicBezTo>
                    <a:pt x="1123950" y="2743200"/>
                    <a:pt x="911754" y="2779183"/>
                    <a:pt x="793750" y="2800350"/>
                  </a:cubicBezTo>
                  <a:cubicBezTo>
                    <a:pt x="675746" y="2821517"/>
                    <a:pt x="629708" y="2816225"/>
                    <a:pt x="555625" y="2819400"/>
                  </a:cubicBezTo>
                  <a:cubicBezTo>
                    <a:pt x="481542" y="2822575"/>
                    <a:pt x="383646" y="2808817"/>
                    <a:pt x="349250" y="2806700"/>
                  </a:cubicBezTo>
                  <a:cubicBezTo>
                    <a:pt x="349250" y="2806700"/>
                    <a:pt x="299508" y="2098675"/>
                    <a:pt x="241300" y="1663700"/>
                  </a:cubicBezTo>
                  <a:cubicBezTo>
                    <a:pt x="183092" y="1228725"/>
                    <a:pt x="91546" y="712787"/>
                    <a:pt x="0" y="19685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nvGrpSpPr>
            <p:cNvPr id="49" name="组合 48">
              <a:extLst>
                <a:ext uri="{FF2B5EF4-FFF2-40B4-BE49-F238E27FC236}">
                  <a16:creationId xmlns:a16="http://schemas.microsoft.com/office/drawing/2014/main" id="{24F58BB1-0B30-4F11-BD35-704CA27C798E}"/>
                </a:ext>
              </a:extLst>
            </p:cNvPr>
            <p:cNvGrpSpPr/>
            <p:nvPr/>
          </p:nvGrpSpPr>
          <p:grpSpPr>
            <a:xfrm>
              <a:off x="5722620" y="1248756"/>
              <a:ext cx="1538984" cy="2353142"/>
              <a:chOff x="5722620" y="1248756"/>
              <a:chExt cx="1538984" cy="2353142"/>
            </a:xfrm>
            <a:grpFill/>
          </p:grpSpPr>
          <p:grpSp>
            <p:nvGrpSpPr>
              <p:cNvPr id="61" name="组合 60">
                <a:extLst>
                  <a:ext uri="{FF2B5EF4-FFF2-40B4-BE49-F238E27FC236}">
                    <a16:creationId xmlns:a16="http://schemas.microsoft.com/office/drawing/2014/main" id="{D34D81B1-F58E-4006-A788-23553A956D2C}"/>
                  </a:ext>
                </a:extLst>
              </p:cNvPr>
              <p:cNvGrpSpPr/>
              <p:nvPr/>
            </p:nvGrpSpPr>
            <p:grpSpPr>
              <a:xfrm>
                <a:off x="5722620" y="1790700"/>
                <a:ext cx="586740" cy="1783080"/>
                <a:chOff x="5722620" y="1790700"/>
                <a:chExt cx="586740" cy="1783080"/>
              </a:xfrm>
              <a:grpFill/>
            </p:grpSpPr>
            <p:sp>
              <p:nvSpPr>
                <p:cNvPr id="67" name="任意多边形: 形状 66">
                  <a:extLst>
                    <a:ext uri="{FF2B5EF4-FFF2-40B4-BE49-F238E27FC236}">
                      <a16:creationId xmlns:a16="http://schemas.microsoft.com/office/drawing/2014/main" id="{041F562A-C3AB-4DEC-9D3C-FB1293798897}"/>
                    </a:ext>
                  </a:extLst>
                </p:cNvPr>
                <p:cNvSpPr/>
                <p:nvPr/>
              </p:nvSpPr>
              <p:spPr>
                <a:xfrm>
                  <a:off x="5722620" y="1813560"/>
                  <a:ext cx="198120" cy="457200"/>
                </a:xfrm>
                <a:custGeom>
                  <a:avLst/>
                  <a:gdLst>
                    <a:gd name="connsiteX0" fmla="*/ 0 w 198120"/>
                    <a:gd name="connsiteY0" fmla="*/ 30480 h 457200"/>
                    <a:gd name="connsiteX1" fmla="*/ 83820 w 198120"/>
                    <a:gd name="connsiteY1" fmla="*/ 457200 h 457200"/>
                    <a:gd name="connsiteX2" fmla="*/ 198120 w 198120"/>
                    <a:gd name="connsiteY2" fmla="*/ 426720 h 457200"/>
                    <a:gd name="connsiteX3" fmla="*/ 144780 w 198120"/>
                    <a:gd name="connsiteY3" fmla="*/ 0 h 457200"/>
                    <a:gd name="connsiteX4" fmla="*/ 0 w 198120"/>
                    <a:gd name="connsiteY4" fmla="*/ 30480 h 457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20" h="457200">
                      <a:moveTo>
                        <a:pt x="0" y="30480"/>
                      </a:moveTo>
                      <a:lnTo>
                        <a:pt x="83820" y="457200"/>
                      </a:lnTo>
                      <a:lnTo>
                        <a:pt x="198120" y="426720"/>
                      </a:lnTo>
                      <a:lnTo>
                        <a:pt x="144780" y="0"/>
                      </a:lnTo>
                      <a:lnTo>
                        <a:pt x="0" y="3048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68" name="任意多边形: 形状 67">
                  <a:extLst>
                    <a:ext uri="{FF2B5EF4-FFF2-40B4-BE49-F238E27FC236}">
                      <a16:creationId xmlns:a16="http://schemas.microsoft.com/office/drawing/2014/main" id="{1C54E3C3-F040-446C-B80C-8FF9788B9018}"/>
                    </a:ext>
                  </a:extLst>
                </p:cNvPr>
                <p:cNvSpPr/>
                <p:nvPr/>
              </p:nvSpPr>
              <p:spPr>
                <a:xfrm>
                  <a:off x="5935980" y="1790700"/>
                  <a:ext cx="205740" cy="449580"/>
                </a:xfrm>
                <a:custGeom>
                  <a:avLst/>
                  <a:gdLst>
                    <a:gd name="connsiteX0" fmla="*/ 53340 w 205740"/>
                    <a:gd name="connsiteY0" fmla="*/ 449580 h 449580"/>
                    <a:gd name="connsiteX1" fmla="*/ 205740 w 205740"/>
                    <a:gd name="connsiteY1" fmla="*/ 441960 h 449580"/>
                    <a:gd name="connsiteX2" fmla="*/ 160020 w 205740"/>
                    <a:gd name="connsiteY2" fmla="*/ 0 h 449580"/>
                    <a:gd name="connsiteX3" fmla="*/ 0 w 205740"/>
                    <a:gd name="connsiteY3" fmla="*/ 0 h 449580"/>
                    <a:gd name="connsiteX4" fmla="*/ 53340 w 205740"/>
                    <a:gd name="connsiteY4" fmla="*/ 449580 h 4495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740" h="449580">
                      <a:moveTo>
                        <a:pt x="53340" y="449580"/>
                      </a:moveTo>
                      <a:lnTo>
                        <a:pt x="205740" y="441960"/>
                      </a:lnTo>
                      <a:lnTo>
                        <a:pt x="160020" y="0"/>
                      </a:lnTo>
                      <a:lnTo>
                        <a:pt x="0" y="0"/>
                      </a:lnTo>
                      <a:lnTo>
                        <a:pt x="53340" y="44958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69" name="任意多边形: 形状 68">
                  <a:extLst>
                    <a:ext uri="{FF2B5EF4-FFF2-40B4-BE49-F238E27FC236}">
                      <a16:creationId xmlns:a16="http://schemas.microsoft.com/office/drawing/2014/main" id="{A6815901-CA32-4B1D-9E27-D1759BD86437}"/>
                    </a:ext>
                  </a:extLst>
                </p:cNvPr>
                <p:cNvSpPr/>
                <p:nvPr/>
              </p:nvSpPr>
              <p:spPr>
                <a:xfrm>
                  <a:off x="5814060" y="2377440"/>
                  <a:ext cx="495300" cy="1196340"/>
                </a:xfrm>
                <a:custGeom>
                  <a:avLst/>
                  <a:gdLst>
                    <a:gd name="connsiteX0" fmla="*/ 0 w 495300"/>
                    <a:gd name="connsiteY0" fmla="*/ 45720 h 1196340"/>
                    <a:gd name="connsiteX1" fmla="*/ 228600 w 495300"/>
                    <a:gd name="connsiteY1" fmla="*/ 1196340 h 1196340"/>
                    <a:gd name="connsiteX2" fmla="*/ 495300 w 495300"/>
                    <a:gd name="connsiteY2" fmla="*/ 1173480 h 1196340"/>
                    <a:gd name="connsiteX3" fmla="*/ 358140 w 495300"/>
                    <a:gd name="connsiteY3" fmla="*/ 0 h 1196340"/>
                    <a:gd name="connsiteX4" fmla="*/ 0 w 495300"/>
                    <a:gd name="connsiteY4" fmla="*/ 45720 h 1196340"/>
                    <a:gd name="connsiteX0-1" fmla="*/ 0 w 495300"/>
                    <a:gd name="connsiteY0-2" fmla="*/ 45720 h 1196340"/>
                    <a:gd name="connsiteX1-3" fmla="*/ 228600 w 495300"/>
                    <a:gd name="connsiteY1-4" fmla="*/ 1196340 h 1196340"/>
                    <a:gd name="connsiteX2-5" fmla="*/ 495300 w 495300"/>
                    <a:gd name="connsiteY2-6" fmla="*/ 1173480 h 1196340"/>
                    <a:gd name="connsiteX3-7" fmla="*/ 358140 w 495300"/>
                    <a:gd name="connsiteY3-8" fmla="*/ 0 h 1196340"/>
                    <a:gd name="connsiteX4-9" fmla="*/ 182880 w 495300"/>
                    <a:gd name="connsiteY4-10" fmla="*/ 7620 h 1196340"/>
                    <a:gd name="connsiteX5" fmla="*/ 0 w 495300"/>
                    <a:gd name="connsiteY5" fmla="*/ 45720 h 1196340"/>
                    <a:gd name="connsiteX0-11" fmla="*/ 0 w 495300"/>
                    <a:gd name="connsiteY0-12" fmla="*/ 45720 h 1196340"/>
                    <a:gd name="connsiteX1-13" fmla="*/ 228600 w 495300"/>
                    <a:gd name="connsiteY1-14" fmla="*/ 1196340 h 1196340"/>
                    <a:gd name="connsiteX2-15" fmla="*/ 495300 w 495300"/>
                    <a:gd name="connsiteY2-16" fmla="*/ 1173480 h 1196340"/>
                    <a:gd name="connsiteX3-17" fmla="*/ 441960 w 495300"/>
                    <a:gd name="connsiteY3-18" fmla="*/ 563880 h 1196340"/>
                    <a:gd name="connsiteX4-19" fmla="*/ 358140 w 495300"/>
                    <a:gd name="connsiteY4-20" fmla="*/ 0 h 1196340"/>
                    <a:gd name="connsiteX5-21" fmla="*/ 182880 w 495300"/>
                    <a:gd name="connsiteY5-22" fmla="*/ 7620 h 1196340"/>
                    <a:gd name="connsiteX6" fmla="*/ 0 w 495300"/>
                    <a:gd name="connsiteY6" fmla="*/ 45720 h 119634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 y="connsiteY6"/>
                    </a:cxn>
                  </a:cxnLst>
                  <a:rect l="l" t="t" r="r" b="b"/>
                  <a:pathLst>
                    <a:path w="495300" h="1196340">
                      <a:moveTo>
                        <a:pt x="0" y="45720"/>
                      </a:moveTo>
                      <a:lnTo>
                        <a:pt x="228600" y="1196340"/>
                      </a:lnTo>
                      <a:lnTo>
                        <a:pt x="495300" y="1173480"/>
                      </a:lnTo>
                      <a:cubicBezTo>
                        <a:pt x="472440" y="970280"/>
                        <a:pt x="464820" y="767080"/>
                        <a:pt x="441960" y="563880"/>
                      </a:cubicBezTo>
                      <a:lnTo>
                        <a:pt x="358140" y="0"/>
                      </a:lnTo>
                      <a:cubicBezTo>
                        <a:pt x="297180" y="7620"/>
                        <a:pt x="243840" y="0"/>
                        <a:pt x="182880" y="7620"/>
                      </a:cubicBezTo>
                      <a:lnTo>
                        <a:pt x="0" y="4572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grpSp>
            <p:nvGrpSpPr>
              <p:cNvPr id="62" name="组合 61">
                <a:extLst>
                  <a:ext uri="{FF2B5EF4-FFF2-40B4-BE49-F238E27FC236}">
                    <a16:creationId xmlns:a16="http://schemas.microsoft.com/office/drawing/2014/main" id="{FF6506B5-1587-4482-847C-8D0D8E224B7D}"/>
                  </a:ext>
                </a:extLst>
              </p:cNvPr>
              <p:cNvGrpSpPr/>
              <p:nvPr/>
            </p:nvGrpSpPr>
            <p:grpSpPr>
              <a:xfrm rot="395449">
                <a:off x="6674864" y="1818818"/>
                <a:ext cx="586740" cy="1783080"/>
                <a:chOff x="5722620" y="1790700"/>
                <a:chExt cx="586740" cy="1783080"/>
              </a:xfrm>
              <a:grpFill/>
            </p:grpSpPr>
            <p:sp>
              <p:nvSpPr>
                <p:cNvPr id="64" name="任意多边形: 形状 63">
                  <a:extLst>
                    <a:ext uri="{FF2B5EF4-FFF2-40B4-BE49-F238E27FC236}">
                      <a16:creationId xmlns:a16="http://schemas.microsoft.com/office/drawing/2014/main" id="{703EBD2F-A309-4C84-85DE-8BFD7AE2F42D}"/>
                    </a:ext>
                  </a:extLst>
                </p:cNvPr>
                <p:cNvSpPr/>
                <p:nvPr/>
              </p:nvSpPr>
              <p:spPr>
                <a:xfrm>
                  <a:off x="5722620" y="1813560"/>
                  <a:ext cx="198120" cy="457200"/>
                </a:xfrm>
                <a:custGeom>
                  <a:avLst/>
                  <a:gdLst>
                    <a:gd name="connsiteX0" fmla="*/ 0 w 198120"/>
                    <a:gd name="connsiteY0" fmla="*/ 30480 h 457200"/>
                    <a:gd name="connsiteX1" fmla="*/ 83820 w 198120"/>
                    <a:gd name="connsiteY1" fmla="*/ 457200 h 457200"/>
                    <a:gd name="connsiteX2" fmla="*/ 198120 w 198120"/>
                    <a:gd name="connsiteY2" fmla="*/ 426720 h 457200"/>
                    <a:gd name="connsiteX3" fmla="*/ 144780 w 198120"/>
                    <a:gd name="connsiteY3" fmla="*/ 0 h 457200"/>
                    <a:gd name="connsiteX4" fmla="*/ 0 w 198120"/>
                    <a:gd name="connsiteY4" fmla="*/ 30480 h 457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20" h="457200">
                      <a:moveTo>
                        <a:pt x="0" y="30480"/>
                      </a:moveTo>
                      <a:lnTo>
                        <a:pt x="83820" y="457200"/>
                      </a:lnTo>
                      <a:lnTo>
                        <a:pt x="198120" y="426720"/>
                      </a:lnTo>
                      <a:lnTo>
                        <a:pt x="144780" y="0"/>
                      </a:lnTo>
                      <a:lnTo>
                        <a:pt x="0" y="3048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65" name="任意多边形: 形状 64">
                  <a:extLst>
                    <a:ext uri="{FF2B5EF4-FFF2-40B4-BE49-F238E27FC236}">
                      <a16:creationId xmlns:a16="http://schemas.microsoft.com/office/drawing/2014/main" id="{22129B70-16CE-4ED5-818C-347B69FDAAA1}"/>
                    </a:ext>
                  </a:extLst>
                </p:cNvPr>
                <p:cNvSpPr/>
                <p:nvPr/>
              </p:nvSpPr>
              <p:spPr>
                <a:xfrm>
                  <a:off x="5935980" y="1790700"/>
                  <a:ext cx="205740" cy="449580"/>
                </a:xfrm>
                <a:custGeom>
                  <a:avLst/>
                  <a:gdLst>
                    <a:gd name="connsiteX0" fmla="*/ 53340 w 205740"/>
                    <a:gd name="connsiteY0" fmla="*/ 449580 h 449580"/>
                    <a:gd name="connsiteX1" fmla="*/ 205740 w 205740"/>
                    <a:gd name="connsiteY1" fmla="*/ 441960 h 449580"/>
                    <a:gd name="connsiteX2" fmla="*/ 160020 w 205740"/>
                    <a:gd name="connsiteY2" fmla="*/ 0 h 449580"/>
                    <a:gd name="connsiteX3" fmla="*/ 0 w 205740"/>
                    <a:gd name="connsiteY3" fmla="*/ 0 h 449580"/>
                    <a:gd name="connsiteX4" fmla="*/ 53340 w 205740"/>
                    <a:gd name="connsiteY4" fmla="*/ 449580 h 4495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740" h="449580">
                      <a:moveTo>
                        <a:pt x="53340" y="449580"/>
                      </a:moveTo>
                      <a:lnTo>
                        <a:pt x="205740" y="441960"/>
                      </a:lnTo>
                      <a:lnTo>
                        <a:pt x="160020" y="0"/>
                      </a:lnTo>
                      <a:lnTo>
                        <a:pt x="0" y="0"/>
                      </a:lnTo>
                      <a:lnTo>
                        <a:pt x="53340" y="44958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66" name="任意多边形: 形状 65">
                  <a:extLst>
                    <a:ext uri="{FF2B5EF4-FFF2-40B4-BE49-F238E27FC236}">
                      <a16:creationId xmlns:a16="http://schemas.microsoft.com/office/drawing/2014/main" id="{C317D049-11A6-47BC-A601-BEBE02905C5F}"/>
                    </a:ext>
                  </a:extLst>
                </p:cNvPr>
                <p:cNvSpPr/>
                <p:nvPr/>
              </p:nvSpPr>
              <p:spPr>
                <a:xfrm>
                  <a:off x="5814060" y="2377440"/>
                  <a:ext cx="495300" cy="1196340"/>
                </a:xfrm>
                <a:custGeom>
                  <a:avLst/>
                  <a:gdLst>
                    <a:gd name="connsiteX0" fmla="*/ 0 w 495300"/>
                    <a:gd name="connsiteY0" fmla="*/ 45720 h 1196340"/>
                    <a:gd name="connsiteX1" fmla="*/ 228600 w 495300"/>
                    <a:gd name="connsiteY1" fmla="*/ 1196340 h 1196340"/>
                    <a:gd name="connsiteX2" fmla="*/ 495300 w 495300"/>
                    <a:gd name="connsiteY2" fmla="*/ 1173480 h 1196340"/>
                    <a:gd name="connsiteX3" fmla="*/ 358140 w 495300"/>
                    <a:gd name="connsiteY3" fmla="*/ 0 h 1196340"/>
                    <a:gd name="connsiteX4" fmla="*/ 0 w 495300"/>
                    <a:gd name="connsiteY4" fmla="*/ 45720 h 1196340"/>
                    <a:gd name="connsiteX0-1" fmla="*/ 0 w 495300"/>
                    <a:gd name="connsiteY0-2" fmla="*/ 45720 h 1196340"/>
                    <a:gd name="connsiteX1-3" fmla="*/ 228600 w 495300"/>
                    <a:gd name="connsiteY1-4" fmla="*/ 1196340 h 1196340"/>
                    <a:gd name="connsiteX2-5" fmla="*/ 495300 w 495300"/>
                    <a:gd name="connsiteY2-6" fmla="*/ 1173480 h 1196340"/>
                    <a:gd name="connsiteX3-7" fmla="*/ 358140 w 495300"/>
                    <a:gd name="connsiteY3-8" fmla="*/ 0 h 1196340"/>
                    <a:gd name="connsiteX4-9" fmla="*/ 182880 w 495300"/>
                    <a:gd name="connsiteY4-10" fmla="*/ 7620 h 1196340"/>
                    <a:gd name="connsiteX5" fmla="*/ 0 w 495300"/>
                    <a:gd name="connsiteY5" fmla="*/ 45720 h 1196340"/>
                    <a:gd name="connsiteX0-11" fmla="*/ 0 w 495300"/>
                    <a:gd name="connsiteY0-12" fmla="*/ 45720 h 1196340"/>
                    <a:gd name="connsiteX1-13" fmla="*/ 228600 w 495300"/>
                    <a:gd name="connsiteY1-14" fmla="*/ 1196340 h 1196340"/>
                    <a:gd name="connsiteX2-15" fmla="*/ 495300 w 495300"/>
                    <a:gd name="connsiteY2-16" fmla="*/ 1173480 h 1196340"/>
                    <a:gd name="connsiteX3-17" fmla="*/ 441960 w 495300"/>
                    <a:gd name="connsiteY3-18" fmla="*/ 563880 h 1196340"/>
                    <a:gd name="connsiteX4-19" fmla="*/ 358140 w 495300"/>
                    <a:gd name="connsiteY4-20" fmla="*/ 0 h 1196340"/>
                    <a:gd name="connsiteX5-21" fmla="*/ 182880 w 495300"/>
                    <a:gd name="connsiteY5-22" fmla="*/ 7620 h 1196340"/>
                    <a:gd name="connsiteX6" fmla="*/ 0 w 495300"/>
                    <a:gd name="connsiteY6" fmla="*/ 45720 h 119634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 y="connsiteY6"/>
                    </a:cxn>
                  </a:cxnLst>
                  <a:rect l="l" t="t" r="r" b="b"/>
                  <a:pathLst>
                    <a:path w="495300" h="1196340">
                      <a:moveTo>
                        <a:pt x="0" y="45720"/>
                      </a:moveTo>
                      <a:lnTo>
                        <a:pt x="228600" y="1196340"/>
                      </a:lnTo>
                      <a:lnTo>
                        <a:pt x="495300" y="1173480"/>
                      </a:lnTo>
                      <a:cubicBezTo>
                        <a:pt x="472440" y="970280"/>
                        <a:pt x="464820" y="767080"/>
                        <a:pt x="441960" y="563880"/>
                      </a:cubicBezTo>
                      <a:lnTo>
                        <a:pt x="358140" y="0"/>
                      </a:lnTo>
                      <a:cubicBezTo>
                        <a:pt x="297180" y="7620"/>
                        <a:pt x="243840" y="0"/>
                        <a:pt x="182880" y="7620"/>
                      </a:cubicBezTo>
                      <a:lnTo>
                        <a:pt x="0" y="4572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sp>
            <p:nvSpPr>
              <p:cNvPr id="63" name="任意多边形: 形状 62">
                <a:extLst>
                  <a:ext uri="{FF2B5EF4-FFF2-40B4-BE49-F238E27FC236}">
                    <a16:creationId xmlns:a16="http://schemas.microsoft.com/office/drawing/2014/main" id="{8F49802F-D49C-4598-A716-95E5C95EF979}"/>
                  </a:ext>
                </a:extLst>
              </p:cNvPr>
              <p:cNvSpPr/>
              <p:nvPr/>
            </p:nvSpPr>
            <p:spPr>
              <a:xfrm>
                <a:off x="6179820" y="1248756"/>
                <a:ext cx="533400" cy="2210723"/>
              </a:xfrm>
              <a:custGeom>
                <a:avLst/>
                <a:gdLst>
                  <a:gd name="connsiteX0" fmla="*/ 0 w 533400"/>
                  <a:gd name="connsiteY0" fmla="*/ 30480 h 2202180"/>
                  <a:gd name="connsiteX1" fmla="*/ 266700 w 533400"/>
                  <a:gd name="connsiteY1" fmla="*/ 2194560 h 2202180"/>
                  <a:gd name="connsiteX2" fmla="*/ 533400 w 533400"/>
                  <a:gd name="connsiteY2" fmla="*/ 2202180 h 2202180"/>
                  <a:gd name="connsiteX3" fmla="*/ 365760 w 533400"/>
                  <a:gd name="connsiteY3" fmla="*/ 0 h 2202180"/>
                  <a:gd name="connsiteX4" fmla="*/ 0 w 533400"/>
                  <a:gd name="connsiteY4" fmla="*/ 30480 h 2202180"/>
                  <a:gd name="connsiteX0-1" fmla="*/ 0 w 533400"/>
                  <a:gd name="connsiteY0-2" fmla="*/ 30480 h 2202180"/>
                  <a:gd name="connsiteX1-3" fmla="*/ 175260 w 533400"/>
                  <a:gd name="connsiteY1-4" fmla="*/ 1203960 h 2202180"/>
                  <a:gd name="connsiteX2-5" fmla="*/ 266700 w 533400"/>
                  <a:gd name="connsiteY2-6" fmla="*/ 2194560 h 2202180"/>
                  <a:gd name="connsiteX3-7" fmla="*/ 533400 w 533400"/>
                  <a:gd name="connsiteY3-8" fmla="*/ 2202180 h 2202180"/>
                  <a:gd name="connsiteX4-9" fmla="*/ 365760 w 533400"/>
                  <a:gd name="connsiteY4-10" fmla="*/ 0 h 2202180"/>
                  <a:gd name="connsiteX5" fmla="*/ 0 w 533400"/>
                  <a:gd name="connsiteY5" fmla="*/ 30480 h 2202180"/>
                  <a:gd name="connsiteX0-11" fmla="*/ 0 w 533400"/>
                  <a:gd name="connsiteY0-12" fmla="*/ 39023 h 2210723"/>
                  <a:gd name="connsiteX1-13" fmla="*/ 175260 w 533400"/>
                  <a:gd name="connsiteY1-14" fmla="*/ 1212503 h 2210723"/>
                  <a:gd name="connsiteX2-15" fmla="*/ 266700 w 533400"/>
                  <a:gd name="connsiteY2-16" fmla="*/ 2203103 h 2210723"/>
                  <a:gd name="connsiteX3-17" fmla="*/ 533400 w 533400"/>
                  <a:gd name="connsiteY3-18" fmla="*/ 2210723 h 2210723"/>
                  <a:gd name="connsiteX4-19" fmla="*/ 365760 w 533400"/>
                  <a:gd name="connsiteY4-20" fmla="*/ 8543 h 2210723"/>
                  <a:gd name="connsiteX5-21" fmla="*/ 175260 w 533400"/>
                  <a:gd name="connsiteY5-22" fmla="*/ 923 h 2210723"/>
                  <a:gd name="connsiteX6" fmla="*/ 0 w 533400"/>
                  <a:gd name="connsiteY6" fmla="*/ 39023 h 2210723"/>
                  <a:gd name="connsiteX0-23" fmla="*/ 0 w 533400"/>
                  <a:gd name="connsiteY0-24" fmla="*/ 39023 h 2210723"/>
                  <a:gd name="connsiteX1-25" fmla="*/ 175260 w 533400"/>
                  <a:gd name="connsiteY1-26" fmla="*/ 1212503 h 2210723"/>
                  <a:gd name="connsiteX2-27" fmla="*/ 266700 w 533400"/>
                  <a:gd name="connsiteY2-28" fmla="*/ 2203103 h 2210723"/>
                  <a:gd name="connsiteX3-29" fmla="*/ 533400 w 533400"/>
                  <a:gd name="connsiteY3-30" fmla="*/ 2210723 h 2210723"/>
                  <a:gd name="connsiteX4-31" fmla="*/ 365760 w 533400"/>
                  <a:gd name="connsiteY4-32" fmla="*/ 8543 h 2210723"/>
                  <a:gd name="connsiteX5-33" fmla="*/ 175260 w 533400"/>
                  <a:gd name="connsiteY5-34" fmla="*/ 923 h 2210723"/>
                  <a:gd name="connsiteX6-35" fmla="*/ 0 w 533400"/>
                  <a:gd name="connsiteY6-36" fmla="*/ 39023 h 221072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35" y="connsiteY6-36"/>
                  </a:cxn>
                </a:cxnLst>
                <a:rect l="l" t="t" r="r" b="b"/>
                <a:pathLst>
                  <a:path w="533400" h="2210723">
                    <a:moveTo>
                      <a:pt x="0" y="39023"/>
                    </a:moveTo>
                    <a:cubicBezTo>
                      <a:pt x="45720" y="430183"/>
                      <a:pt x="129540" y="821343"/>
                      <a:pt x="175260" y="1212503"/>
                    </a:cubicBezTo>
                    <a:lnTo>
                      <a:pt x="266700" y="2203103"/>
                    </a:lnTo>
                    <a:lnTo>
                      <a:pt x="533400" y="2210723"/>
                    </a:lnTo>
                    <a:cubicBezTo>
                      <a:pt x="477520" y="1476663"/>
                      <a:pt x="406400" y="750223"/>
                      <a:pt x="365760" y="8543"/>
                    </a:cubicBezTo>
                    <a:cubicBezTo>
                      <a:pt x="302260" y="13623"/>
                      <a:pt x="238760" y="-4157"/>
                      <a:pt x="175260" y="923"/>
                    </a:cubicBezTo>
                    <a:lnTo>
                      <a:pt x="0" y="3902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grpSp>
          <p:nvGrpSpPr>
            <p:cNvPr id="50" name="组合 49">
              <a:extLst>
                <a:ext uri="{FF2B5EF4-FFF2-40B4-BE49-F238E27FC236}">
                  <a16:creationId xmlns:a16="http://schemas.microsoft.com/office/drawing/2014/main" id="{C15573A7-2B23-474C-9573-E46AE42B65BB}"/>
                </a:ext>
              </a:extLst>
            </p:cNvPr>
            <p:cNvGrpSpPr/>
            <p:nvPr/>
          </p:nvGrpSpPr>
          <p:grpSpPr>
            <a:xfrm>
              <a:off x="8932792" y="1225159"/>
              <a:ext cx="1538984" cy="2353142"/>
              <a:chOff x="5722620" y="1248756"/>
              <a:chExt cx="1538984" cy="2353142"/>
            </a:xfrm>
            <a:grpFill/>
          </p:grpSpPr>
          <p:grpSp>
            <p:nvGrpSpPr>
              <p:cNvPr id="51" name="组合 50">
                <a:extLst>
                  <a:ext uri="{FF2B5EF4-FFF2-40B4-BE49-F238E27FC236}">
                    <a16:creationId xmlns:a16="http://schemas.microsoft.com/office/drawing/2014/main" id="{AB265BF7-27DD-4555-A7A4-7AF141A664F5}"/>
                  </a:ext>
                </a:extLst>
              </p:cNvPr>
              <p:cNvGrpSpPr/>
              <p:nvPr/>
            </p:nvGrpSpPr>
            <p:grpSpPr>
              <a:xfrm>
                <a:off x="5722620" y="1790700"/>
                <a:ext cx="586740" cy="1783080"/>
                <a:chOff x="5722620" y="1790700"/>
                <a:chExt cx="586740" cy="1783080"/>
              </a:xfrm>
              <a:grpFill/>
            </p:grpSpPr>
            <p:sp>
              <p:nvSpPr>
                <p:cNvPr id="57" name="任意多边形: 形状 56">
                  <a:extLst>
                    <a:ext uri="{FF2B5EF4-FFF2-40B4-BE49-F238E27FC236}">
                      <a16:creationId xmlns:a16="http://schemas.microsoft.com/office/drawing/2014/main" id="{444B1FA0-1840-4116-9FD9-7D66B4381314}"/>
                    </a:ext>
                  </a:extLst>
                </p:cNvPr>
                <p:cNvSpPr/>
                <p:nvPr/>
              </p:nvSpPr>
              <p:spPr>
                <a:xfrm>
                  <a:off x="5722620" y="1813560"/>
                  <a:ext cx="198120" cy="457200"/>
                </a:xfrm>
                <a:custGeom>
                  <a:avLst/>
                  <a:gdLst>
                    <a:gd name="connsiteX0" fmla="*/ 0 w 198120"/>
                    <a:gd name="connsiteY0" fmla="*/ 30480 h 457200"/>
                    <a:gd name="connsiteX1" fmla="*/ 83820 w 198120"/>
                    <a:gd name="connsiteY1" fmla="*/ 457200 h 457200"/>
                    <a:gd name="connsiteX2" fmla="*/ 198120 w 198120"/>
                    <a:gd name="connsiteY2" fmla="*/ 426720 h 457200"/>
                    <a:gd name="connsiteX3" fmla="*/ 144780 w 198120"/>
                    <a:gd name="connsiteY3" fmla="*/ 0 h 457200"/>
                    <a:gd name="connsiteX4" fmla="*/ 0 w 198120"/>
                    <a:gd name="connsiteY4" fmla="*/ 30480 h 457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20" h="457200">
                      <a:moveTo>
                        <a:pt x="0" y="30480"/>
                      </a:moveTo>
                      <a:lnTo>
                        <a:pt x="83820" y="457200"/>
                      </a:lnTo>
                      <a:lnTo>
                        <a:pt x="198120" y="426720"/>
                      </a:lnTo>
                      <a:lnTo>
                        <a:pt x="144780" y="0"/>
                      </a:lnTo>
                      <a:lnTo>
                        <a:pt x="0" y="3048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58" name="任意多边形: 形状 57">
                  <a:extLst>
                    <a:ext uri="{FF2B5EF4-FFF2-40B4-BE49-F238E27FC236}">
                      <a16:creationId xmlns:a16="http://schemas.microsoft.com/office/drawing/2014/main" id="{A4AD0623-DC1C-482B-94E2-10F7E871DE1A}"/>
                    </a:ext>
                  </a:extLst>
                </p:cNvPr>
                <p:cNvSpPr/>
                <p:nvPr/>
              </p:nvSpPr>
              <p:spPr>
                <a:xfrm>
                  <a:off x="5935980" y="1790700"/>
                  <a:ext cx="205740" cy="449580"/>
                </a:xfrm>
                <a:custGeom>
                  <a:avLst/>
                  <a:gdLst>
                    <a:gd name="connsiteX0" fmla="*/ 53340 w 205740"/>
                    <a:gd name="connsiteY0" fmla="*/ 449580 h 449580"/>
                    <a:gd name="connsiteX1" fmla="*/ 205740 w 205740"/>
                    <a:gd name="connsiteY1" fmla="*/ 441960 h 449580"/>
                    <a:gd name="connsiteX2" fmla="*/ 160020 w 205740"/>
                    <a:gd name="connsiteY2" fmla="*/ 0 h 449580"/>
                    <a:gd name="connsiteX3" fmla="*/ 0 w 205740"/>
                    <a:gd name="connsiteY3" fmla="*/ 0 h 449580"/>
                    <a:gd name="connsiteX4" fmla="*/ 53340 w 205740"/>
                    <a:gd name="connsiteY4" fmla="*/ 449580 h 4495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740" h="449580">
                      <a:moveTo>
                        <a:pt x="53340" y="449580"/>
                      </a:moveTo>
                      <a:lnTo>
                        <a:pt x="205740" y="441960"/>
                      </a:lnTo>
                      <a:lnTo>
                        <a:pt x="160020" y="0"/>
                      </a:lnTo>
                      <a:lnTo>
                        <a:pt x="0" y="0"/>
                      </a:lnTo>
                      <a:lnTo>
                        <a:pt x="53340" y="44958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60" name="任意多边形: 形状 59">
                  <a:extLst>
                    <a:ext uri="{FF2B5EF4-FFF2-40B4-BE49-F238E27FC236}">
                      <a16:creationId xmlns:a16="http://schemas.microsoft.com/office/drawing/2014/main" id="{AA30DAE0-A8FB-479B-AF52-652F3AA87229}"/>
                    </a:ext>
                  </a:extLst>
                </p:cNvPr>
                <p:cNvSpPr/>
                <p:nvPr/>
              </p:nvSpPr>
              <p:spPr>
                <a:xfrm>
                  <a:off x="5814060" y="2377440"/>
                  <a:ext cx="495300" cy="1196340"/>
                </a:xfrm>
                <a:custGeom>
                  <a:avLst/>
                  <a:gdLst>
                    <a:gd name="connsiteX0" fmla="*/ 0 w 495300"/>
                    <a:gd name="connsiteY0" fmla="*/ 45720 h 1196340"/>
                    <a:gd name="connsiteX1" fmla="*/ 228600 w 495300"/>
                    <a:gd name="connsiteY1" fmla="*/ 1196340 h 1196340"/>
                    <a:gd name="connsiteX2" fmla="*/ 495300 w 495300"/>
                    <a:gd name="connsiteY2" fmla="*/ 1173480 h 1196340"/>
                    <a:gd name="connsiteX3" fmla="*/ 358140 w 495300"/>
                    <a:gd name="connsiteY3" fmla="*/ 0 h 1196340"/>
                    <a:gd name="connsiteX4" fmla="*/ 0 w 495300"/>
                    <a:gd name="connsiteY4" fmla="*/ 45720 h 1196340"/>
                    <a:gd name="connsiteX0-1" fmla="*/ 0 w 495300"/>
                    <a:gd name="connsiteY0-2" fmla="*/ 45720 h 1196340"/>
                    <a:gd name="connsiteX1-3" fmla="*/ 228600 w 495300"/>
                    <a:gd name="connsiteY1-4" fmla="*/ 1196340 h 1196340"/>
                    <a:gd name="connsiteX2-5" fmla="*/ 495300 w 495300"/>
                    <a:gd name="connsiteY2-6" fmla="*/ 1173480 h 1196340"/>
                    <a:gd name="connsiteX3-7" fmla="*/ 358140 w 495300"/>
                    <a:gd name="connsiteY3-8" fmla="*/ 0 h 1196340"/>
                    <a:gd name="connsiteX4-9" fmla="*/ 182880 w 495300"/>
                    <a:gd name="connsiteY4-10" fmla="*/ 7620 h 1196340"/>
                    <a:gd name="connsiteX5" fmla="*/ 0 w 495300"/>
                    <a:gd name="connsiteY5" fmla="*/ 45720 h 1196340"/>
                    <a:gd name="connsiteX0-11" fmla="*/ 0 w 495300"/>
                    <a:gd name="connsiteY0-12" fmla="*/ 45720 h 1196340"/>
                    <a:gd name="connsiteX1-13" fmla="*/ 228600 w 495300"/>
                    <a:gd name="connsiteY1-14" fmla="*/ 1196340 h 1196340"/>
                    <a:gd name="connsiteX2-15" fmla="*/ 495300 w 495300"/>
                    <a:gd name="connsiteY2-16" fmla="*/ 1173480 h 1196340"/>
                    <a:gd name="connsiteX3-17" fmla="*/ 441960 w 495300"/>
                    <a:gd name="connsiteY3-18" fmla="*/ 563880 h 1196340"/>
                    <a:gd name="connsiteX4-19" fmla="*/ 358140 w 495300"/>
                    <a:gd name="connsiteY4-20" fmla="*/ 0 h 1196340"/>
                    <a:gd name="connsiteX5-21" fmla="*/ 182880 w 495300"/>
                    <a:gd name="connsiteY5-22" fmla="*/ 7620 h 1196340"/>
                    <a:gd name="connsiteX6" fmla="*/ 0 w 495300"/>
                    <a:gd name="connsiteY6" fmla="*/ 45720 h 119634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 y="connsiteY6"/>
                    </a:cxn>
                  </a:cxnLst>
                  <a:rect l="l" t="t" r="r" b="b"/>
                  <a:pathLst>
                    <a:path w="495300" h="1196340">
                      <a:moveTo>
                        <a:pt x="0" y="45720"/>
                      </a:moveTo>
                      <a:lnTo>
                        <a:pt x="228600" y="1196340"/>
                      </a:lnTo>
                      <a:lnTo>
                        <a:pt x="495300" y="1173480"/>
                      </a:lnTo>
                      <a:cubicBezTo>
                        <a:pt x="472440" y="970280"/>
                        <a:pt x="464820" y="767080"/>
                        <a:pt x="441960" y="563880"/>
                      </a:cubicBezTo>
                      <a:lnTo>
                        <a:pt x="358140" y="0"/>
                      </a:lnTo>
                      <a:cubicBezTo>
                        <a:pt x="297180" y="7620"/>
                        <a:pt x="243840" y="0"/>
                        <a:pt x="182880" y="7620"/>
                      </a:cubicBezTo>
                      <a:lnTo>
                        <a:pt x="0" y="4572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grpSp>
            <p:nvGrpSpPr>
              <p:cNvPr id="52" name="组合 51">
                <a:extLst>
                  <a:ext uri="{FF2B5EF4-FFF2-40B4-BE49-F238E27FC236}">
                    <a16:creationId xmlns:a16="http://schemas.microsoft.com/office/drawing/2014/main" id="{5ADAEEF8-4CAD-4552-9541-347CB317CD39}"/>
                  </a:ext>
                </a:extLst>
              </p:cNvPr>
              <p:cNvGrpSpPr/>
              <p:nvPr/>
            </p:nvGrpSpPr>
            <p:grpSpPr>
              <a:xfrm rot="395449">
                <a:off x="6674864" y="1818818"/>
                <a:ext cx="586740" cy="1783080"/>
                <a:chOff x="5722620" y="1790700"/>
                <a:chExt cx="586740" cy="1783080"/>
              </a:xfrm>
              <a:grpFill/>
            </p:grpSpPr>
            <p:sp>
              <p:nvSpPr>
                <p:cNvPr id="54" name="任意多边形: 形状 53">
                  <a:extLst>
                    <a:ext uri="{FF2B5EF4-FFF2-40B4-BE49-F238E27FC236}">
                      <a16:creationId xmlns:a16="http://schemas.microsoft.com/office/drawing/2014/main" id="{08596DFE-C6E9-44D2-BFAC-EE38F725602B}"/>
                    </a:ext>
                  </a:extLst>
                </p:cNvPr>
                <p:cNvSpPr/>
                <p:nvPr/>
              </p:nvSpPr>
              <p:spPr>
                <a:xfrm>
                  <a:off x="5722620" y="1813560"/>
                  <a:ext cx="198120" cy="457200"/>
                </a:xfrm>
                <a:custGeom>
                  <a:avLst/>
                  <a:gdLst>
                    <a:gd name="connsiteX0" fmla="*/ 0 w 198120"/>
                    <a:gd name="connsiteY0" fmla="*/ 30480 h 457200"/>
                    <a:gd name="connsiteX1" fmla="*/ 83820 w 198120"/>
                    <a:gd name="connsiteY1" fmla="*/ 457200 h 457200"/>
                    <a:gd name="connsiteX2" fmla="*/ 198120 w 198120"/>
                    <a:gd name="connsiteY2" fmla="*/ 426720 h 457200"/>
                    <a:gd name="connsiteX3" fmla="*/ 144780 w 198120"/>
                    <a:gd name="connsiteY3" fmla="*/ 0 h 457200"/>
                    <a:gd name="connsiteX4" fmla="*/ 0 w 198120"/>
                    <a:gd name="connsiteY4" fmla="*/ 30480 h 457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20" h="457200">
                      <a:moveTo>
                        <a:pt x="0" y="30480"/>
                      </a:moveTo>
                      <a:lnTo>
                        <a:pt x="83820" y="457200"/>
                      </a:lnTo>
                      <a:lnTo>
                        <a:pt x="198120" y="426720"/>
                      </a:lnTo>
                      <a:lnTo>
                        <a:pt x="144780" y="0"/>
                      </a:lnTo>
                      <a:lnTo>
                        <a:pt x="0" y="3048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55" name="任意多边形: 形状 54">
                  <a:extLst>
                    <a:ext uri="{FF2B5EF4-FFF2-40B4-BE49-F238E27FC236}">
                      <a16:creationId xmlns:a16="http://schemas.microsoft.com/office/drawing/2014/main" id="{24C196AB-FC79-4F9D-8682-3AB501DD15CF}"/>
                    </a:ext>
                  </a:extLst>
                </p:cNvPr>
                <p:cNvSpPr/>
                <p:nvPr/>
              </p:nvSpPr>
              <p:spPr>
                <a:xfrm>
                  <a:off x="5935980" y="1790700"/>
                  <a:ext cx="205740" cy="449580"/>
                </a:xfrm>
                <a:custGeom>
                  <a:avLst/>
                  <a:gdLst>
                    <a:gd name="connsiteX0" fmla="*/ 53340 w 205740"/>
                    <a:gd name="connsiteY0" fmla="*/ 449580 h 449580"/>
                    <a:gd name="connsiteX1" fmla="*/ 205740 w 205740"/>
                    <a:gd name="connsiteY1" fmla="*/ 441960 h 449580"/>
                    <a:gd name="connsiteX2" fmla="*/ 160020 w 205740"/>
                    <a:gd name="connsiteY2" fmla="*/ 0 h 449580"/>
                    <a:gd name="connsiteX3" fmla="*/ 0 w 205740"/>
                    <a:gd name="connsiteY3" fmla="*/ 0 h 449580"/>
                    <a:gd name="connsiteX4" fmla="*/ 53340 w 205740"/>
                    <a:gd name="connsiteY4" fmla="*/ 449580 h 4495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740" h="449580">
                      <a:moveTo>
                        <a:pt x="53340" y="449580"/>
                      </a:moveTo>
                      <a:lnTo>
                        <a:pt x="205740" y="441960"/>
                      </a:lnTo>
                      <a:lnTo>
                        <a:pt x="160020" y="0"/>
                      </a:lnTo>
                      <a:lnTo>
                        <a:pt x="0" y="0"/>
                      </a:lnTo>
                      <a:lnTo>
                        <a:pt x="53340" y="44958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56" name="任意多边形: 形状 55">
                  <a:extLst>
                    <a:ext uri="{FF2B5EF4-FFF2-40B4-BE49-F238E27FC236}">
                      <a16:creationId xmlns:a16="http://schemas.microsoft.com/office/drawing/2014/main" id="{A096949D-6221-4DB4-B3CA-49A0E26D93AD}"/>
                    </a:ext>
                  </a:extLst>
                </p:cNvPr>
                <p:cNvSpPr/>
                <p:nvPr/>
              </p:nvSpPr>
              <p:spPr>
                <a:xfrm>
                  <a:off x="5814060" y="2377440"/>
                  <a:ext cx="495300" cy="1196340"/>
                </a:xfrm>
                <a:custGeom>
                  <a:avLst/>
                  <a:gdLst>
                    <a:gd name="connsiteX0" fmla="*/ 0 w 495300"/>
                    <a:gd name="connsiteY0" fmla="*/ 45720 h 1196340"/>
                    <a:gd name="connsiteX1" fmla="*/ 228600 w 495300"/>
                    <a:gd name="connsiteY1" fmla="*/ 1196340 h 1196340"/>
                    <a:gd name="connsiteX2" fmla="*/ 495300 w 495300"/>
                    <a:gd name="connsiteY2" fmla="*/ 1173480 h 1196340"/>
                    <a:gd name="connsiteX3" fmla="*/ 358140 w 495300"/>
                    <a:gd name="connsiteY3" fmla="*/ 0 h 1196340"/>
                    <a:gd name="connsiteX4" fmla="*/ 0 w 495300"/>
                    <a:gd name="connsiteY4" fmla="*/ 45720 h 1196340"/>
                    <a:gd name="connsiteX0-1" fmla="*/ 0 w 495300"/>
                    <a:gd name="connsiteY0-2" fmla="*/ 45720 h 1196340"/>
                    <a:gd name="connsiteX1-3" fmla="*/ 228600 w 495300"/>
                    <a:gd name="connsiteY1-4" fmla="*/ 1196340 h 1196340"/>
                    <a:gd name="connsiteX2-5" fmla="*/ 495300 w 495300"/>
                    <a:gd name="connsiteY2-6" fmla="*/ 1173480 h 1196340"/>
                    <a:gd name="connsiteX3-7" fmla="*/ 358140 w 495300"/>
                    <a:gd name="connsiteY3-8" fmla="*/ 0 h 1196340"/>
                    <a:gd name="connsiteX4-9" fmla="*/ 182880 w 495300"/>
                    <a:gd name="connsiteY4-10" fmla="*/ 7620 h 1196340"/>
                    <a:gd name="connsiteX5" fmla="*/ 0 w 495300"/>
                    <a:gd name="connsiteY5" fmla="*/ 45720 h 1196340"/>
                    <a:gd name="connsiteX0-11" fmla="*/ 0 w 495300"/>
                    <a:gd name="connsiteY0-12" fmla="*/ 45720 h 1196340"/>
                    <a:gd name="connsiteX1-13" fmla="*/ 228600 w 495300"/>
                    <a:gd name="connsiteY1-14" fmla="*/ 1196340 h 1196340"/>
                    <a:gd name="connsiteX2-15" fmla="*/ 495300 w 495300"/>
                    <a:gd name="connsiteY2-16" fmla="*/ 1173480 h 1196340"/>
                    <a:gd name="connsiteX3-17" fmla="*/ 441960 w 495300"/>
                    <a:gd name="connsiteY3-18" fmla="*/ 563880 h 1196340"/>
                    <a:gd name="connsiteX4-19" fmla="*/ 358140 w 495300"/>
                    <a:gd name="connsiteY4-20" fmla="*/ 0 h 1196340"/>
                    <a:gd name="connsiteX5-21" fmla="*/ 182880 w 495300"/>
                    <a:gd name="connsiteY5-22" fmla="*/ 7620 h 1196340"/>
                    <a:gd name="connsiteX6" fmla="*/ 0 w 495300"/>
                    <a:gd name="connsiteY6" fmla="*/ 45720 h 119634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 y="connsiteY6"/>
                    </a:cxn>
                  </a:cxnLst>
                  <a:rect l="l" t="t" r="r" b="b"/>
                  <a:pathLst>
                    <a:path w="495300" h="1196340">
                      <a:moveTo>
                        <a:pt x="0" y="45720"/>
                      </a:moveTo>
                      <a:lnTo>
                        <a:pt x="228600" y="1196340"/>
                      </a:lnTo>
                      <a:lnTo>
                        <a:pt x="495300" y="1173480"/>
                      </a:lnTo>
                      <a:cubicBezTo>
                        <a:pt x="472440" y="970280"/>
                        <a:pt x="464820" y="767080"/>
                        <a:pt x="441960" y="563880"/>
                      </a:cubicBezTo>
                      <a:lnTo>
                        <a:pt x="358140" y="0"/>
                      </a:lnTo>
                      <a:cubicBezTo>
                        <a:pt x="297180" y="7620"/>
                        <a:pt x="243840" y="0"/>
                        <a:pt x="182880" y="7620"/>
                      </a:cubicBezTo>
                      <a:lnTo>
                        <a:pt x="0" y="4572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sp>
            <p:nvSpPr>
              <p:cNvPr id="53" name="任意多边形: 形状 52">
                <a:extLst>
                  <a:ext uri="{FF2B5EF4-FFF2-40B4-BE49-F238E27FC236}">
                    <a16:creationId xmlns:a16="http://schemas.microsoft.com/office/drawing/2014/main" id="{9C036FC2-6CBF-40B7-ABB1-06C5AEAEE86B}"/>
                  </a:ext>
                </a:extLst>
              </p:cNvPr>
              <p:cNvSpPr/>
              <p:nvPr/>
            </p:nvSpPr>
            <p:spPr>
              <a:xfrm>
                <a:off x="6179820" y="1248756"/>
                <a:ext cx="533400" cy="2210723"/>
              </a:xfrm>
              <a:custGeom>
                <a:avLst/>
                <a:gdLst>
                  <a:gd name="connsiteX0" fmla="*/ 0 w 533400"/>
                  <a:gd name="connsiteY0" fmla="*/ 30480 h 2202180"/>
                  <a:gd name="connsiteX1" fmla="*/ 266700 w 533400"/>
                  <a:gd name="connsiteY1" fmla="*/ 2194560 h 2202180"/>
                  <a:gd name="connsiteX2" fmla="*/ 533400 w 533400"/>
                  <a:gd name="connsiteY2" fmla="*/ 2202180 h 2202180"/>
                  <a:gd name="connsiteX3" fmla="*/ 365760 w 533400"/>
                  <a:gd name="connsiteY3" fmla="*/ 0 h 2202180"/>
                  <a:gd name="connsiteX4" fmla="*/ 0 w 533400"/>
                  <a:gd name="connsiteY4" fmla="*/ 30480 h 2202180"/>
                  <a:gd name="connsiteX0-1" fmla="*/ 0 w 533400"/>
                  <a:gd name="connsiteY0-2" fmla="*/ 30480 h 2202180"/>
                  <a:gd name="connsiteX1-3" fmla="*/ 175260 w 533400"/>
                  <a:gd name="connsiteY1-4" fmla="*/ 1203960 h 2202180"/>
                  <a:gd name="connsiteX2-5" fmla="*/ 266700 w 533400"/>
                  <a:gd name="connsiteY2-6" fmla="*/ 2194560 h 2202180"/>
                  <a:gd name="connsiteX3-7" fmla="*/ 533400 w 533400"/>
                  <a:gd name="connsiteY3-8" fmla="*/ 2202180 h 2202180"/>
                  <a:gd name="connsiteX4-9" fmla="*/ 365760 w 533400"/>
                  <a:gd name="connsiteY4-10" fmla="*/ 0 h 2202180"/>
                  <a:gd name="connsiteX5" fmla="*/ 0 w 533400"/>
                  <a:gd name="connsiteY5" fmla="*/ 30480 h 2202180"/>
                  <a:gd name="connsiteX0-11" fmla="*/ 0 w 533400"/>
                  <a:gd name="connsiteY0-12" fmla="*/ 39023 h 2210723"/>
                  <a:gd name="connsiteX1-13" fmla="*/ 175260 w 533400"/>
                  <a:gd name="connsiteY1-14" fmla="*/ 1212503 h 2210723"/>
                  <a:gd name="connsiteX2-15" fmla="*/ 266700 w 533400"/>
                  <a:gd name="connsiteY2-16" fmla="*/ 2203103 h 2210723"/>
                  <a:gd name="connsiteX3-17" fmla="*/ 533400 w 533400"/>
                  <a:gd name="connsiteY3-18" fmla="*/ 2210723 h 2210723"/>
                  <a:gd name="connsiteX4-19" fmla="*/ 365760 w 533400"/>
                  <a:gd name="connsiteY4-20" fmla="*/ 8543 h 2210723"/>
                  <a:gd name="connsiteX5-21" fmla="*/ 175260 w 533400"/>
                  <a:gd name="connsiteY5-22" fmla="*/ 923 h 2210723"/>
                  <a:gd name="connsiteX6" fmla="*/ 0 w 533400"/>
                  <a:gd name="connsiteY6" fmla="*/ 39023 h 2210723"/>
                  <a:gd name="connsiteX0-23" fmla="*/ 0 w 533400"/>
                  <a:gd name="connsiteY0-24" fmla="*/ 39023 h 2210723"/>
                  <a:gd name="connsiteX1-25" fmla="*/ 175260 w 533400"/>
                  <a:gd name="connsiteY1-26" fmla="*/ 1212503 h 2210723"/>
                  <a:gd name="connsiteX2-27" fmla="*/ 266700 w 533400"/>
                  <a:gd name="connsiteY2-28" fmla="*/ 2203103 h 2210723"/>
                  <a:gd name="connsiteX3-29" fmla="*/ 533400 w 533400"/>
                  <a:gd name="connsiteY3-30" fmla="*/ 2210723 h 2210723"/>
                  <a:gd name="connsiteX4-31" fmla="*/ 365760 w 533400"/>
                  <a:gd name="connsiteY4-32" fmla="*/ 8543 h 2210723"/>
                  <a:gd name="connsiteX5-33" fmla="*/ 175260 w 533400"/>
                  <a:gd name="connsiteY5-34" fmla="*/ 923 h 2210723"/>
                  <a:gd name="connsiteX6-35" fmla="*/ 0 w 533400"/>
                  <a:gd name="connsiteY6-36" fmla="*/ 39023 h 221072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35" y="connsiteY6-36"/>
                  </a:cxn>
                </a:cxnLst>
                <a:rect l="l" t="t" r="r" b="b"/>
                <a:pathLst>
                  <a:path w="533400" h="2210723">
                    <a:moveTo>
                      <a:pt x="0" y="39023"/>
                    </a:moveTo>
                    <a:cubicBezTo>
                      <a:pt x="45720" y="430183"/>
                      <a:pt x="129540" y="821343"/>
                      <a:pt x="175260" y="1212503"/>
                    </a:cubicBezTo>
                    <a:lnTo>
                      <a:pt x="266700" y="2203103"/>
                    </a:lnTo>
                    <a:lnTo>
                      <a:pt x="533400" y="2210723"/>
                    </a:lnTo>
                    <a:cubicBezTo>
                      <a:pt x="477520" y="1476663"/>
                      <a:pt x="406400" y="750223"/>
                      <a:pt x="365760" y="8543"/>
                    </a:cubicBezTo>
                    <a:cubicBezTo>
                      <a:pt x="302260" y="13623"/>
                      <a:pt x="238760" y="-4157"/>
                      <a:pt x="175260" y="923"/>
                    </a:cubicBezTo>
                    <a:lnTo>
                      <a:pt x="0" y="3902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grpSp>
      <p:sp>
        <p:nvSpPr>
          <p:cNvPr id="70" name="矩形 69">
            <a:extLst>
              <a:ext uri="{FF2B5EF4-FFF2-40B4-BE49-F238E27FC236}">
                <a16:creationId xmlns:a16="http://schemas.microsoft.com/office/drawing/2014/main" id="{A158DDA7-BACF-4B71-AB68-EBBA48957E9D}"/>
              </a:ext>
            </a:extLst>
          </p:cNvPr>
          <p:cNvSpPr/>
          <p:nvPr/>
        </p:nvSpPr>
        <p:spPr>
          <a:xfrm>
            <a:off x="1238931" y="437235"/>
            <a:ext cx="5724644" cy="646331"/>
          </a:xfrm>
          <a:prstGeom prst="rect">
            <a:avLst/>
          </a:prstGeom>
        </p:spPr>
        <p:txBody>
          <a:bodyPr wrap="none">
            <a:spAutoFit/>
          </a:bodyPr>
          <a:lstStyle/>
          <a:p>
            <a:r>
              <a:rPr lang="zh-CN" altLang="en-US" sz="3600" b="1" dirty="0">
                <a:solidFill>
                  <a:srgbClr val="24ADE7"/>
                </a:solidFill>
              </a:rPr>
              <a:t>深度访谈：受访者基本信息</a:t>
            </a:r>
          </a:p>
        </p:txBody>
      </p:sp>
      <p:grpSp>
        <p:nvGrpSpPr>
          <p:cNvPr id="71" name="组合 70">
            <a:extLst>
              <a:ext uri="{FF2B5EF4-FFF2-40B4-BE49-F238E27FC236}">
                <a16:creationId xmlns:a16="http://schemas.microsoft.com/office/drawing/2014/main" id="{5EAEF761-62BA-4565-8E74-A4EC4DB9EFDD}"/>
              </a:ext>
            </a:extLst>
          </p:cNvPr>
          <p:cNvGrpSpPr>
            <a:grpSpLocks noChangeAspect="1"/>
          </p:cNvGrpSpPr>
          <p:nvPr/>
        </p:nvGrpSpPr>
        <p:grpSpPr>
          <a:xfrm rot="1202316">
            <a:off x="508064" y="392124"/>
            <a:ext cx="624859" cy="662044"/>
            <a:chOff x="3282968" y="1537624"/>
            <a:chExt cx="3236238" cy="3428823"/>
          </a:xfrm>
          <a:solidFill>
            <a:srgbClr val="24ADE7"/>
          </a:solidFill>
        </p:grpSpPr>
        <p:sp>
          <p:nvSpPr>
            <p:cNvPr id="72" name="任意多边形: 形状 71">
              <a:extLst>
                <a:ext uri="{FF2B5EF4-FFF2-40B4-BE49-F238E27FC236}">
                  <a16:creationId xmlns:a16="http://schemas.microsoft.com/office/drawing/2014/main" id="{7B838054-4824-4236-8863-1412365A1FEE}"/>
                </a:ext>
              </a:extLst>
            </p:cNvPr>
            <p:cNvSpPr/>
            <p:nvPr/>
          </p:nvSpPr>
          <p:spPr>
            <a:xfrm rot="20390578">
              <a:off x="3282968" y="2192361"/>
              <a:ext cx="3236238" cy="2393027"/>
            </a:xfrm>
            <a:custGeom>
              <a:avLst/>
              <a:gdLst>
                <a:gd name="connsiteX0" fmla="*/ 2762205 w 3236238"/>
                <a:gd name="connsiteY0" fmla="*/ 314424 h 2411827"/>
                <a:gd name="connsiteX1" fmla="*/ 2698575 w 3236238"/>
                <a:gd name="connsiteY1" fmla="*/ 301578 h 2411827"/>
                <a:gd name="connsiteX2" fmla="*/ 537666 w 3236238"/>
                <a:gd name="connsiteY2" fmla="*/ 301578 h 2411827"/>
                <a:gd name="connsiteX3" fmla="*/ 374198 w 3236238"/>
                <a:gd name="connsiteY3" fmla="*/ 465046 h 2411827"/>
                <a:gd name="connsiteX4" fmla="*/ 374197 w 3236238"/>
                <a:gd name="connsiteY4" fmla="*/ 1946779 h 2411827"/>
                <a:gd name="connsiteX5" fmla="*/ 537665 w 3236238"/>
                <a:gd name="connsiteY5" fmla="*/ 2110248 h 2411827"/>
                <a:gd name="connsiteX6" fmla="*/ 2698576 w 3236238"/>
                <a:gd name="connsiteY6" fmla="*/ 2110248 h 2411827"/>
                <a:gd name="connsiteX7" fmla="*/ 2862044 w 3236238"/>
                <a:gd name="connsiteY7" fmla="*/ 1946780 h 2411827"/>
                <a:gd name="connsiteX8" fmla="*/ 2862043 w 3236238"/>
                <a:gd name="connsiteY8" fmla="*/ 465045 h 2411827"/>
                <a:gd name="connsiteX9" fmla="*/ 2762205 w 3236238"/>
                <a:gd name="connsiteY9" fmla="*/ 314424 h 2411827"/>
                <a:gd name="connsiteX10" fmla="*/ 2909652 w 3236238"/>
                <a:gd name="connsiteY10" fmla="*/ 42021 h 2411827"/>
                <a:gd name="connsiteX11" fmla="*/ 3236238 w 3236238"/>
                <a:gd name="connsiteY11" fmla="*/ 534726 h 2411827"/>
                <a:gd name="connsiteX12" fmla="*/ 3236238 w 3236238"/>
                <a:gd name="connsiteY12" fmla="*/ 1877101 h 2411827"/>
                <a:gd name="connsiteX13" fmla="*/ 2701512 w 3236238"/>
                <a:gd name="connsiteY13" fmla="*/ 2411827 h 2411827"/>
                <a:gd name="connsiteX14" fmla="*/ 534726 w 3236238"/>
                <a:gd name="connsiteY14" fmla="*/ 2411827 h 2411827"/>
                <a:gd name="connsiteX15" fmla="*/ 0 w 3236238"/>
                <a:gd name="connsiteY15" fmla="*/ 1877101 h 2411827"/>
                <a:gd name="connsiteX16" fmla="*/ 0 w 3236238"/>
                <a:gd name="connsiteY16" fmla="*/ 534726 h 2411827"/>
                <a:gd name="connsiteX17" fmla="*/ 534726 w 3236238"/>
                <a:gd name="connsiteY17" fmla="*/ 0 h 2411827"/>
                <a:gd name="connsiteX18" fmla="*/ 2701512 w 3236238"/>
                <a:gd name="connsiteY18" fmla="*/ 0 h 2411827"/>
                <a:gd name="connsiteX19" fmla="*/ 2909652 w 3236238"/>
                <a:gd name="connsiteY19" fmla="*/ 42021 h 2411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236238" h="2411827">
                  <a:moveTo>
                    <a:pt x="2762205" y="314424"/>
                  </a:moveTo>
                  <a:cubicBezTo>
                    <a:pt x="2742648" y="306152"/>
                    <a:pt x="2721146" y="301578"/>
                    <a:pt x="2698575" y="301578"/>
                  </a:cubicBezTo>
                  <a:lnTo>
                    <a:pt x="537666" y="301578"/>
                  </a:lnTo>
                  <a:cubicBezTo>
                    <a:pt x="447384" y="301578"/>
                    <a:pt x="374197" y="374764"/>
                    <a:pt x="374198" y="465046"/>
                  </a:cubicBezTo>
                  <a:lnTo>
                    <a:pt x="374197" y="1946779"/>
                  </a:lnTo>
                  <a:cubicBezTo>
                    <a:pt x="374198" y="2037061"/>
                    <a:pt x="447384" y="2110247"/>
                    <a:pt x="537665" y="2110248"/>
                  </a:cubicBezTo>
                  <a:lnTo>
                    <a:pt x="2698576" y="2110248"/>
                  </a:lnTo>
                  <a:cubicBezTo>
                    <a:pt x="2788856" y="2110247"/>
                    <a:pt x="2862044" y="2037061"/>
                    <a:pt x="2862044" y="1946780"/>
                  </a:cubicBezTo>
                  <a:lnTo>
                    <a:pt x="2862043" y="465045"/>
                  </a:lnTo>
                  <a:cubicBezTo>
                    <a:pt x="2862043" y="397335"/>
                    <a:pt x="2820876" y="339239"/>
                    <a:pt x="2762205" y="314424"/>
                  </a:cubicBezTo>
                  <a:close/>
                  <a:moveTo>
                    <a:pt x="2909652" y="42021"/>
                  </a:moveTo>
                  <a:cubicBezTo>
                    <a:pt x="3101573" y="123197"/>
                    <a:pt x="3236238" y="313235"/>
                    <a:pt x="3236238" y="534726"/>
                  </a:cubicBezTo>
                  <a:lnTo>
                    <a:pt x="3236238" y="1877101"/>
                  </a:lnTo>
                  <a:cubicBezTo>
                    <a:pt x="3236238" y="2172422"/>
                    <a:pt x="2996833" y="2411827"/>
                    <a:pt x="2701512" y="2411827"/>
                  </a:cubicBezTo>
                  <a:lnTo>
                    <a:pt x="534726" y="2411827"/>
                  </a:lnTo>
                  <a:cubicBezTo>
                    <a:pt x="239405" y="2411827"/>
                    <a:pt x="0" y="2172422"/>
                    <a:pt x="0" y="1877101"/>
                  </a:cubicBezTo>
                  <a:lnTo>
                    <a:pt x="0" y="534726"/>
                  </a:lnTo>
                  <a:cubicBezTo>
                    <a:pt x="0" y="239405"/>
                    <a:pt x="239405" y="0"/>
                    <a:pt x="534726" y="0"/>
                  </a:cubicBezTo>
                  <a:lnTo>
                    <a:pt x="2701512" y="0"/>
                  </a:lnTo>
                  <a:cubicBezTo>
                    <a:pt x="2775342" y="0"/>
                    <a:pt x="2845678" y="14963"/>
                    <a:pt x="2909652" y="420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3" name="矩形 72">
              <a:extLst>
                <a:ext uri="{FF2B5EF4-FFF2-40B4-BE49-F238E27FC236}">
                  <a16:creationId xmlns:a16="http://schemas.microsoft.com/office/drawing/2014/main" id="{A8A5FD4A-DC5C-49E0-BBFD-13B7613C26F6}"/>
                </a:ext>
              </a:extLst>
            </p:cNvPr>
            <p:cNvSpPr/>
            <p:nvPr/>
          </p:nvSpPr>
          <p:spPr>
            <a:xfrm rot="19745638" flipV="1">
              <a:off x="3848622" y="3249987"/>
              <a:ext cx="703385" cy="26728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矩形 73">
              <a:extLst>
                <a:ext uri="{FF2B5EF4-FFF2-40B4-BE49-F238E27FC236}">
                  <a16:creationId xmlns:a16="http://schemas.microsoft.com/office/drawing/2014/main" id="{C3453E9D-83CF-4615-B5F5-0AAD45B831D9}"/>
                </a:ext>
              </a:extLst>
            </p:cNvPr>
            <p:cNvSpPr/>
            <p:nvPr/>
          </p:nvSpPr>
          <p:spPr>
            <a:xfrm rot="20984414" flipV="1">
              <a:off x="5102837" y="2780784"/>
              <a:ext cx="703385" cy="26728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5" name="组合 74">
              <a:extLst>
                <a:ext uri="{FF2B5EF4-FFF2-40B4-BE49-F238E27FC236}">
                  <a16:creationId xmlns:a16="http://schemas.microsoft.com/office/drawing/2014/main" id="{824D0041-FFF4-46F6-AB10-BE6F1D587CB0}"/>
                </a:ext>
              </a:extLst>
            </p:cNvPr>
            <p:cNvGrpSpPr/>
            <p:nvPr/>
          </p:nvGrpSpPr>
          <p:grpSpPr>
            <a:xfrm>
              <a:off x="4636294" y="3420252"/>
              <a:ext cx="766910" cy="556883"/>
              <a:chOff x="4636294" y="3420252"/>
              <a:chExt cx="766910" cy="556883"/>
            </a:xfrm>
            <a:grpFill/>
          </p:grpSpPr>
          <p:grpSp>
            <p:nvGrpSpPr>
              <p:cNvPr id="84" name="组合 83">
                <a:extLst>
                  <a:ext uri="{FF2B5EF4-FFF2-40B4-BE49-F238E27FC236}">
                    <a16:creationId xmlns:a16="http://schemas.microsoft.com/office/drawing/2014/main" id="{1BE13980-3148-4BAC-893B-4381B6243E42}"/>
                  </a:ext>
                </a:extLst>
              </p:cNvPr>
              <p:cNvGrpSpPr/>
              <p:nvPr/>
            </p:nvGrpSpPr>
            <p:grpSpPr>
              <a:xfrm>
                <a:off x="4636294" y="3593307"/>
                <a:ext cx="466517" cy="383828"/>
                <a:chOff x="4638675" y="3595688"/>
                <a:chExt cx="466517" cy="383828"/>
              </a:xfrm>
              <a:grpFill/>
            </p:grpSpPr>
            <p:sp>
              <p:nvSpPr>
                <p:cNvPr id="88" name="任意多边形: 形状 87">
                  <a:extLst>
                    <a:ext uri="{FF2B5EF4-FFF2-40B4-BE49-F238E27FC236}">
                      <a16:creationId xmlns:a16="http://schemas.microsoft.com/office/drawing/2014/main" id="{7C6A3C7B-8BB9-4A70-8CE3-9877178C78DF}"/>
                    </a:ext>
                  </a:extLst>
                </p:cNvPr>
                <p:cNvSpPr/>
                <p:nvPr/>
              </p:nvSpPr>
              <p:spPr>
                <a:xfrm>
                  <a:off x="4638675" y="3595688"/>
                  <a:ext cx="466517" cy="383828"/>
                </a:xfrm>
                <a:custGeom>
                  <a:avLst/>
                  <a:gdLst>
                    <a:gd name="connsiteX0" fmla="*/ 0 w 461762"/>
                    <a:gd name="connsiteY0" fmla="*/ 307181 h 383828"/>
                    <a:gd name="connsiteX1" fmla="*/ 176213 w 461762"/>
                    <a:gd name="connsiteY1" fmla="*/ 381000 h 383828"/>
                    <a:gd name="connsiteX2" fmla="*/ 319088 w 461762"/>
                    <a:gd name="connsiteY2" fmla="*/ 359568 h 383828"/>
                    <a:gd name="connsiteX3" fmla="*/ 402431 w 461762"/>
                    <a:gd name="connsiteY3" fmla="*/ 276225 h 383828"/>
                    <a:gd name="connsiteX4" fmla="*/ 433388 w 461762"/>
                    <a:gd name="connsiteY4" fmla="*/ 221456 h 383828"/>
                    <a:gd name="connsiteX5" fmla="*/ 459581 w 461762"/>
                    <a:gd name="connsiteY5" fmla="*/ 150018 h 383828"/>
                    <a:gd name="connsiteX6" fmla="*/ 373856 w 461762"/>
                    <a:gd name="connsiteY6" fmla="*/ 45243 h 383828"/>
                    <a:gd name="connsiteX7" fmla="*/ 352425 w 461762"/>
                    <a:gd name="connsiteY7" fmla="*/ 0 h 383828"/>
                    <a:gd name="connsiteX8" fmla="*/ 352425 w 461762"/>
                    <a:gd name="connsiteY8" fmla="*/ 0 h 383828"/>
                    <a:gd name="connsiteX9" fmla="*/ 330994 w 461762"/>
                    <a:gd name="connsiteY9" fmla="*/ 123825 h 383828"/>
                    <a:gd name="connsiteX10" fmla="*/ 266700 w 461762"/>
                    <a:gd name="connsiteY10" fmla="*/ 221456 h 383828"/>
                    <a:gd name="connsiteX11" fmla="*/ 152400 w 461762"/>
                    <a:gd name="connsiteY11" fmla="*/ 230981 h 383828"/>
                    <a:gd name="connsiteX12" fmla="*/ 78581 w 461762"/>
                    <a:gd name="connsiteY12" fmla="*/ 188118 h 383828"/>
                    <a:gd name="connsiteX0-1" fmla="*/ 0 w 466517"/>
                    <a:gd name="connsiteY0-2" fmla="*/ 307181 h 383828"/>
                    <a:gd name="connsiteX1-3" fmla="*/ 176213 w 466517"/>
                    <a:gd name="connsiteY1-4" fmla="*/ 381000 h 383828"/>
                    <a:gd name="connsiteX2-5" fmla="*/ 319088 w 466517"/>
                    <a:gd name="connsiteY2-6" fmla="*/ 359568 h 383828"/>
                    <a:gd name="connsiteX3-7" fmla="*/ 402431 w 466517"/>
                    <a:gd name="connsiteY3-8" fmla="*/ 276225 h 383828"/>
                    <a:gd name="connsiteX4-9" fmla="*/ 454819 w 466517"/>
                    <a:gd name="connsiteY4-10" fmla="*/ 169069 h 383828"/>
                    <a:gd name="connsiteX5-11" fmla="*/ 459581 w 466517"/>
                    <a:gd name="connsiteY5-12" fmla="*/ 150018 h 383828"/>
                    <a:gd name="connsiteX6-13" fmla="*/ 373856 w 466517"/>
                    <a:gd name="connsiteY6-14" fmla="*/ 45243 h 383828"/>
                    <a:gd name="connsiteX7-15" fmla="*/ 352425 w 466517"/>
                    <a:gd name="connsiteY7-16" fmla="*/ 0 h 383828"/>
                    <a:gd name="connsiteX8-17" fmla="*/ 352425 w 466517"/>
                    <a:gd name="connsiteY8-18" fmla="*/ 0 h 383828"/>
                    <a:gd name="connsiteX9-19" fmla="*/ 330994 w 466517"/>
                    <a:gd name="connsiteY9-20" fmla="*/ 123825 h 383828"/>
                    <a:gd name="connsiteX10-21" fmla="*/ 266700 w 466517"/>
                    <a:gd name="connsiteY10-22" fmla="*/ 221456 h 383828"/>
                    <a:gd name="connsiteX11-23" fmla="*/ 152400 w 466517"/>
                    <a:gd name="connsiteY11-24" fmla="*/ 230981 h 383828"/>
                    <a:gd name="connsiteX12-25" fmla="*/ 78581 w 466517"/>
                    <a:gd name="connsiteY12-26" fmla="*/ 188118 h 383828"/>
                    <a:gd name="connsiteX0-27" fmla="*/ 0 w 466517"/>
                    <a:gd name="connsiteY0-28" fmla="*/ 307181 h 383828"/>
                    <a:gd name="connsiteX1-29" fmla="*/ 176213 w 466517"/>
                    <a:gd name="connsiteY1-30" fmla="*/ 381000 h 383828"/>
                    <a:gd name="connsiteX2-31" fmla="*/ 319088 w 466517"/>
                    <a:gd name="connsiteY2-32" fmla="*/ 359568 h 383828"/>
                    <a:gd name="connsiteX3-33" fmla="*/ 402431 w 466517"/>
                    <a:gd name="connsiteY3-34" fmla="*/ 276225 h 383828"/>
                    <a:gd name="connsiteX4-35" fmla="*/ 454819 w 466517"/>
                    <a:gd name="connsiteY4-36" fmla="*/ 169069 h 383828"/>
                    <a:gd name="connsiteX5-37" fmla="*/ 459581 w 466517"/>
                    <a:gd name="connsiteY5-38" fmla="*/ 150018 h 383828"/>
                    <a:gd name="connsiteX6-39" fmla="*/ 373856 w 466517"/>
                    <a:gd name="connsiteY6-40" fmla="*/ 45243 h 383828"/>
                    <a:gd name="connsiteX7-41" fmla="*/ 352425 w 466517"/>
                    <a:gd name="connsiteY7-42" fmla="*/ 0 h 383828"/>
                    <a:gd name="connsiteX8-43" fmla="*/ 352425 w 466517"/>
                    <a:gd name="connsiteY8-44" fmla="*/ 0 h 383828"/>
                    <a:gd name="connsiteX9-45" fmla="*/ 330994 w 466517"/>
                    <a:gd name="connsiteY9-46" fmla="*/ 123825 h 383828"/>
                    <a:gd name="connsiteX10-47" fmla="*/ 266700 w 466517"/>
                    <a:gd name="connsiteY10-48" fmla="*/ 221456 h 383828"/>
                    <a:gd name="connsiteX11-49" fmla="*/ 152400 w 466517"/>
                    <a:gd name="connsiteY11-50" fmla="*/ 230981 h 383828"/>
                    <a:gd name="connsiteX12-51" fmla="*/ 83344 w 466517"/>
                    <a:gd name="connsiteY12-52" fmla="*/ 204787 h 383828"/>
                    <a:gd name="connsiteX0-53" fmla="*/ 0 w 466517"/>
                    <a:gd name="connsiteY0-54" fmla="*/ 307181 h 383828"/>
                    <a:gd name="connsiteX1-55" fmla="*/ 176213 w 466517"/>
                    <a:gd name="connsiteY1-56" fmla="*/ 381000 h 383828"/>
                    <a:gd name="connsiteX2-57" fmla="*/ 319088 w 466517"/>
                    <a:gd name="connsiteY2-58" fmla="*/ 359568 h 383828"/>
                    <a:gd name="connsiteX3-59" fmla="*/ 402431 w 466517"/>
                    <a:gd name="connsiteY3-60" fmla="*/ 276225 h 383828"/>
                    <a:gd name="connsiteX4-61" fmla="*/ 454819 w 466517"/>
                    <a:gd name="connsiteY4-62" fmla="*/ 169069 h 383828"/>
                    <a:gd name="connsiteX5-63" fmla="*/ 459581 w 466517"/>
                    <a:gd name="connsiteY5-64" fmla="*/ 150018 h 383828"/>
                    <a:gd name="connsiteX6-65" fmla="*/ 373856 w 466517"/>
                    <a:gd name="connsiteY6-66" fmla="*/ 45243 h 383828"/>
                    <a:gd name="connsiteX7-67" fmla="*/ 352425 w 466517"/>
                    <a:gd name="connsiteY7-68" fmla="*/ 0 h 383828"/>
                    <a:gd name="connsiteX8-69" fmla="*/ 352425 w 466517"/>
                    <a:gd name="connsiteY8-70" fmla="*/ 0 h 383828"/>
                    <a:gd name="connsiteX9-71" fmla="*/ 330994 w 466517"/>
                    <a:gd name="connsiteY9-72" fmla="*/ 123825 h 383828"/>
                    <a:gd name="connsiteX10-73" fmla="*/ 266700 w 466517"/>
                    <a:gd name="connsiteY10-74" fmla="*/ 221456 h 383828"/>
                    <a:gd name="connsiteX11-75" fmla="*/ 152400 w 466517"/>
                    <a:gd name="connsiteY11-76" fmla="*/ 230981 h 383828"/>
                    <a:gd name="connsiteX12-77" fmla="*/ 71438 w 466517"/>
                    <a:gd name="connsiteY12-78" fmla="*/ 197643 h 38382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Lst>
                  <a:rect l="l" t="t" r="r" b="b"/>
                  <a:pathLst>
                    <a:path w="466517" h="383828">
                      <a:moveTo>
                        <a:pt x="0" y="307181"/>
                      </a:moveTo>
                      <a:cubicBezTo>
                        <a:pt x="61516" y="339725"/>
                        <a:pt x="123032" y="372269"/>
                        <a:pt x="176213" y="381000"/>
                      </a:cubicBezTo>
                      <a:cubicBezTo>
                        <a:pt x="229394" y="389731"/>
                        <a:pt x="281385" y="377030"/>
                        <a:pt x="319088" y="359568"/>
                      </a:cubicBezTo>
                      <a:cubicBezTo>
                        <a:pt x="356791" y="342106"/>
                        <a:pt x="379809" y="307975"/>
                        <a:pt x="402431" y="276225"/>
                      </a:cubicBezTo>
                      <a:cubicBezTo>
                        <a:pt x="425053" y="244475"/>
                        <a:pt x="445294" y="190103"/>
                        <a:pt x="454819" y="169069"/>
                      </a:cubicBezTo>
                      <a:cubicBezTo>
                        <a:pt x="464344" y="148035"/>
                        <a:pt x="473075" y="170656"/>
                        <a:pt x="459581" y="150018"/>
                      </a:cubicBezTo>
                      <a:cubicBezTo>
                        <a:pt x="446087" y="129380"/>
                        <a:pt x="391715" y="70246"/>
                        <a:pt x="373856" y="45243"/>
                      </a:cubicBezTo>
                      <a:cubicBezTo>
                        <a:pt x="355997" y="20240"/>
                        <a:pt x="352425" y="0"/>
                        <a:pt x="352425" y="0"/>
                      </a:cubicBezTo>
                      <a:lnTo>
                        <a:pt x="352425" y="0"/>
                      </a:lnTo>
                      <a:cubicBezTo>
                        <a:pt x="348853" y="20637"/>
                        <a:pt x="345281" y="86916"/>
                        <a:pt x="330994" y="123825"/>
                      </a:cubicBezTo>
                      <a:cubicBezTo>
                        <a:pt x="316707" y="160734"/>
                        <a:pt x="296466" y="203597"/>
                        <a:pt x="266700" y="221456"/>
                      </a:cubicBezTo>
                      <a:cubicBezTo>
                        <a:pt x="236934" y="239315"/>
                        <a:pt x="184944" y="234950"/>
                        <a:pt x="152400" y="230981"/>
                      </a:cubicBezTo>
                      <a:cubicBezTo>
                        <a:pt x="119856" y="227012"/>
                        <a:pt x="65088" y="187721"/>
                        <a:pt x="71438" y="197643"/>
                      </a:cubicBezTo>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9" name="直接连接符 88">
                  <a:extLst>
                    <a:ext uri="{FF2B5EF4-FFF2-40B4-BE49-F238E27FC236}">
                      <a16:creationId xmlns:a16="http://schemas.microsoft.com/office/drawing/2014/main" id="{8150041C-79C9-4CEE-8635-53CD90016A43}"/>
                    </a:ext>
                  </a:extLst>
                </p:cNvPr>
                <p:cNvCxnSpPr>
                  <a:stCxn id="88" idx="0"/>
                  <a:endCxn id="88" idx="12"/>
                </p:cNvCxnSpPr>
                <p:nvPr/>
              </p:nvCxnSpPr>
              <p:spPr>
                <a:xfrm flipV="1">
                  <a:off x="4638675" y="3793331"/>
                  <a:ext cx="71438" cy="109538"/>
                </a:xfrm>
                <a:prstGeom prst="line">
                  <a:avLst/>
                </a:prstGeom>
                <a:grpFill/>
                <a:ln>
                  <a:noFill/>
                </a:ln>
              </p:spPr>
              <p:style>
                <a:lnRef idx="1">
                  <a:schemeClr val="accent1"/>
                </a:lnRef>
                <a:fillRef idx="0">
                  <a:schemeClr val="accent1"/>
                </a:fillRef>
                <a:effectRef idx="0">
                  <a:schemeClr val="accent1"/>
                </a:effectRef>
                <a:fontRef idx="minor">
                  <a:schemeClr val="tx1"/>
                </a:fontRef>
              </p:style>
            </p:cxnSp>
          </p:grpSp>
          <p:grpSp>
            <p:nvGrpSpPr>
              <p:cNvPr id="85" name="组合 84">
                <a:extLst>
                  <a:ext uri="{FF2B5EF4-FFF2-40B4-BE49-F238E27FC236}">
                    <a16:creationId xmlns:a16="http://schemas.microsoft.com/office/drawing/2014/main" id="{70389331-9BAB-49CA-AAD5-CA04688681C3}"/>
                  </a:ext>
                </a:extLst>
              </p:cNvPr>
              <p:cNvGrpSpPr/>
              <p:nvPr/>
            </p:nvGrpSpPr>
            <p:grpSpPr>
              <a:xfrm rot="18847698" flipH="1">
                <a:off x="4977290" y="3462338"/>
                <a:ext cx="468000" cy="383828"/>
                <a:chOff x="4638675" y="3595688"/>
                <a:chExt cx="466517" cy="383828"/>
              </a:xfrm>
              <a:grpFill/>
            </p:grpSpPr>
            <p:sp>
              <p:nvSpPr>
                <p:cNvPr id="86" name="任意多边形: 形状 85">
                  <a:extLst>
                    <a:ext uri="{FF2B5EF4-FFF2-40B4-BE49-F238E27FC236}">
                      <a16:creationId xmlns:a16="http://schemas.microsoft.com/office/drawing/2014/main" id="{FBBB4FA7-8B0A-40E3-91EA-CE40CF312550}"/>
                    </a:ext>
                  </a:extLst>
                </p:cNvPr>
                <p:cNvSpPr/>
                <p:nvPr/>
              </p:nvSpPr>
              <p:spPr>
                <a:xfrm>
                  <a:off x="4638675" y="3595688"/>
                  <a:ext cx="466517" cy="383828"/>
                </a:xfrm>
                <a:custGeom>
                  <a:avLst/>
                  <a:gdLst>
                    <a:gd name="connsiteX0" fmla="*/ 0 w 461762"/>
                    <a:gd name="connsiteY0" fmla="*/ 307181 h 383828"/>
                    <a:gd name="connsiteX1" fmla="*/ 176213 w 461762"/>
                    <a:gd name="connsiteY1" fmla="*/ 381000 h 383828"/>
                    <a:gd name="connsiteX2" fmla="*/ 319088 w 461762"/>
                    <a:gd name="connsiteY2" fmla="*/ 359568 h 383828"/>
                    <a:gd name="connsiteX3" fmla="*/ 402431 w 461762"/>
                    <a:gd name="connsiteY3" fmla="*/ 276225 h 383828"/>
                    <a:gd name="connsiteX4" fmla="*/ 433388 w 461762"/>
                    <a:gd name="connsiteY4" fmla="*/ 221456 h 383828"/>
                    <a:gd name="connsiteX5" fmla="*/ 459581 w 461762"/>
                    <a:gd name="connsiteY5" fmla="*/ 150018 h 383828"/>
                    <a:gd name="connsiteX6" fmla="*/ 373856 w 461762"/>
                    <a:gd name="connsiteY6" fmla="*/ 45243 h 383828"/>
                    <a:gd name="connsiteX7" fmla="*/ 352425 w 461762"/>
                    <a:gd name="connsiteY7" fmla="*/ 0 h 383828"/>
                    <a:gd name="connsiteX8" fmla="*/ 352425 w 461762"/>
                    <a:gd name="connsiteY8" fmla="*/ 0 h 383828"/>
                    <a:gd name="connsiteX9" fmla="*/ 330994 w 461762"/>
                    <a:gd name="connsiteY9" fmla="*/ 123825 h 383828"/>
                    <a:gd name="connsiteX10" fmla="*/ 266700 w 461762"/>
                    <a:gd name="connsiteY10" fmla="*/ 221456 h 383828"/>
                    <a:gd name="connsiteX11" fmla="*/ 152400 w 461762"/>
                    <a:gd name="connsiteY11" fmla="*/ 230981 h 383828"/>
                    <a:gd name="connsiteX12" fmla="*/ 78581 w 461762"/>
                    <a:gd name="connsiteY12" fmla="*/ 188118 h 383828"/>
                    <a:gd name="connsiteX0-1" fmla="*/ 0 w 466517"/>
                    <a:gd name="connsiteY0-2" fmla="*/ 307181 h 383828"/>
                    <a:gd name="connsiteX1-3" fmla="*/ 176213 w 466517"/>
                    <a:gd name="connsiteY1-4" fmla="*/ 381000 h 383828"/>
                    <a:gd name="connsiteX2-5" fmla="*/ 319088 w 466517"/>
                    <a:gd name="connsiteY2-6" fmla="*/ 359568 h 383828"/>
                    <a:gd name="connsiteX3-7" fmla="*/ 402431 w 466517"/>
                    <a:gd name="connsiteY3-8" fmla="*/ 276225 h 383828"/>
                    <a:gd name="connsiteX4-9" fmla="*/ 454819 w 466517"/>
                    <a:gd name="connsiteY4-10" fmla="*/ 169069 h 383828"/>
                    <a:gd name="connsiteX5-11" fmla="*/ 459581 w 466517"/>
                    <a:gd name="connsiteY5-12" fmla="*/ 150018 h 383828"/>
                    <a:gd name="connsiteX6-13" fmla="*/ 373856 w 466517"/>
                    <a:gd name="connsiteY6-14" fmla="*/ 45243 h 383828"/>
                    <a:gd name="connsiteX7-15" fmla="*/ 352425 w 466517"/>
                    <a:gd name="connsiteY7-16" fmla="*/ 0 h 383828"/>
                    <a:gd name="connsiteX8-17" fmla="*/ 352425 w 466517"/>
                    <a:gd name="connsiteY8-18" fmla="*/ 0 h 383828"/>
                    <a:gd name="connsiteX9-19" fmla="*/ 330994 w 466517"/>
                    <a:gd name="connsiteY9-20" fmla="*/ 123825 h 383828"/>
                    <a:gd name="connsiteX10-21" fmla="*/ 266700 w 466517"/>
                    <a:gd name="connsiteY10-22" fmla="*/ 221456 h 383828"/>
                    <a:gd name="connsiteX11-23" fmla="*/ 152400 w 466517"/>
                    <a:gd name="connsiteY11-24" fmla="*/ 230981 h 383828"/>
                    <a:gd name="connsiteX12-25" fmla="*/ 78581 w 466517"/>
                    <a:gd name="connsiteY12-26" fmla="*/ 188118 h 383828"/>
                    <a:gd name="connsiteX0-27" fmla="*/ 0 w 466517"/>
                    <a:gd name="connsiteY0-28" fmla="*/ 307181 h 383828"/>
                    <a:gd name="connsiteX1-29" fmla="*/ 176213 w 466517"/>
                    <a:gd name="connsiteY1-30" fmla="*/ 381000 h 383828"/>
                    <a:gd name="connsiteX2-31" fmla="*/ 319088 w 466517"/>
                    <a:gd name="connsiteY2-32" fmla="*/ 359568 h 383828"/>
                    <a:gd name="connsiteX3-33" fmla="*/ 402431 w 466517"/>
                    <a:gd name="connsiteY3-34" fmla="*/ 276225 h 383828"/>
                    <a:gd name="connsiteX4-35" fmla="*/ 454819 w 466517"/>
                    <a:gd name="connsiteY4-36" fmla="*/ 169069 h 383828"/>
                    <a:gd name="connsiteX5-37" fmla="*/ 459581 w 466517"/>
                    <a:gd name="connsiteY5-38" fmla="*/ 150018 h 383828"/>
                    <a:gd name="connsiteX6-39" fmla="*/ 373856 w 466517"/>
                    <a:gd name="connsiteY6-40" fmla="*/ 45243 h 383828"/>
                    <a:gd name="connsiteX7-41" fmla="*/ 352425 w 466517"/>
                    <a:gd name="connsiteY7-42" fmla="*/ 0 h 383828"/>
                    <a:gd name="connsiteX8-43" fmla="*/ 352425 w 466517"/>
                    <a:gd name="connsiteY8-44" fmla="*/ 0 h 383828"/>
                    <a:gd name="connsiteX9-45" fmla="*/ 330994 w 466517"/>
                    <a:gd name="connsiteY9-46" fmla="*/ 123825 h 383828"/>
                    <a:gd name="connsiteX10-47" fmla="*/ 266700 w 466517"/>
                    <a:gd name="connsiteY10-48" fmla="*/ 221456 h 383828"/>
                    <a:gd name="connsiteX11-49" fmla="*/ 152400 w 466517"/>
                    <a:gd name="connsiteY11-50" fmla="*/ 230981 h 383828"/>
                    <a:gd name="connsiteX12-51" fmla="*/ 83344 w 466517"/>
                    <a:gd name="connsiteY12-52" fmla="*/ 204787 h 383828"/>
                    <a:gd name="connsiteX0-53" fmla="*/ 0 w 466517"/>
                    <a:gd name="connsiteY0-54" fmla="*/ 307181 h 383828"/>
                    <a:gd name="connsiteX1-55" fmla="*/ 176213 w 466517"/>
                    <a:gd name="connsiteY1-56" fmla="*/ 381000 h 383828"/>
                    <a:gd name="connsiteX2-57" fmla="*/ 319088 w 466517"/>
                    <a:gd name="connsiteY2-58" fmla="*/ 359568 h 383828"/>
                    <a:gd name="connsiteX3-59" fmla="*/ 402431 w 466517"/>
                    <a:gd name="connsiteY3-60" fmla="*/ 276225 h 383828"/>
                    <a:gd name="connsiteX4-61" fmla="*/ 454819 w 466517"/>
                    <a:gd name="connsiteY4-62" fmla="*/ 169069 h 383828"/>
                    <a:gd name="connsiteX5-63" fmla="*/ 459581 w 466517"/>
                    <a:gd name="connsiteY5-64" fmla="*/ 150018 h 383828"/>
                    <a:gd name="connsiteX6-65" fmla="*/ 373856 w 466517"/>
                    <a:gd name="connsiteY6-66" fmla="*/ 45243 h 383828"/>
                    <a:gd name="connsiteX7-67" fmla="*/ 352425 w 466517"/>
                    <a:gd name="connsiteY7-68" fmla="*/ 0 h 383828"/>
                    <a:gd name="connsiteX8-69" fmla="*/ 352425 w 466517"/>
                    <a:gd name="connsiteY8-70" fmla="*/ 0 h 383828"/>
                    <a:gd name="connsiteX9-71" fmla="*/ 330994 w 466517"/>
                    <a:gd name="connsiteY9-72" fmla="*/ 123825 h 383828"/>
                    <a:gd name="connsiteX10-73" fmla="*/ 266700 w 466517"/>
                    <a:gd name="connsiteY10-74" fmla="*/ 221456 h 383828"/>
                    <a:gd name="connsiteX11-75" fmla="*/ 152400 w 466517"/>
                    <a:gd name="connsiteY11-76" fmla="*/ 230981 h 383828"/>
                    <a:gd name="connsiteX12-77" fmla="*/ 71438 w 466517"/>
                    <a:gd name="connsiteY12-78" fmla="*/ 197643 h 38382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Lst>
                  <a:rect l="l" t="t" r="r" b="b"/>
                  <a:pathLst>
                    <a:path w="466517" h="383828">
                      <a:moveTo>
                        <a:pt x="0" y="307181"/>
                      </a:moveTo>
                      <a:cubicBezTo>
                        <a:pt x="61516" y="339725"/>
                        <a:pt x="123032" y="372269"/>
                        <a:pt x="176213" y="381000"/>
                      </a:cubicBezTo>
                      <a:cubicBezTo>
                        <a:pt x="229394" y="389731"/>
                        <a:pt x="281385" y="377030"/>
                        <a:pt x="319088" y="359568"/>
                      </a:cubicBezTo>
                      <a:cubicBezTo>
                        <a:pt x="356791" y="342106"/>
                        <a:pt x="379809" y="307975"/>
                        <a:pt x="402431" y="276225"/>
                      </a:cubicBezTo>
                      <a:cubicBezTo>
                        <a:pt x="425053" y="244475"/>
                        <a:pt x="445294" y="190103"/>
                        <a:pt x="454819" y="169069"/>
                      </a:cubicBezTo>
                      <a:cubicBezTo>
                        <a:pt x="464344" y="148035"/>
                        <a:pt x="473075" y="170656"/>
                        <a:pt x="459581" y="150018"/>
                      </a:cubicBezTo>
                      <a:cubicBezTo>
                        <a:pt x="446087" y="129380"/>
                        <a:pt x="391715" y="70246"/>
                        <a:pt x="373856" y="45243"/>
                      </a:cubicBezTo>
                      <a:cubicBezTo>
                        <a:pt x="355997" y="20240"/>
                        <a:pt x="352425" y="0"/>
                        <a:pt x="352425" y="0"/>
                      </a:cubicBezTo>
                      <a:lnTo>
                        <a:pt x="352425" y="0"/>
                      </a:lnTo>
                      <a:cubicBezTo>
                        <a:pt x="348853" y="20637"/>
                        <a:pt x="345281" y="86916"/>
                        <a:pt x="330994" y="123825"/>
                      </a:cubicBezTo>
                      <a:cubicBezTo>
                        <a:pt x="316707" y="160734"/>
                        <a:pt x="296466" y="203597"/>
                        <a:pt x="266700" y="221456"/>
                      </a:cubicBezTo>
                      <a:cubicBezTo>
                        <a:pt x="236934" y="239315"/>
                        <a:pt x="184944" y="234950"/>
                        <a:pt x="152400" y="230981"/>
                      </a:cubicBezTo>
                      <a:cubicBezTo>
                        <a:pt x="119856" y="227012"/>
                        <a:pt x="65088" y="187721"/>
                        <a:pt x="71438" y="197643"/>
                      </a:cubicBezTo>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7" name="直接连接符 86">
                  <a:extLst>
                    <a:ext uri="{FF2B5EF4-FFF2-40B4-BE49-F238E27FC236}">
                      <a16:creationId xmlns:a16="http://schemas.microsoft.com/office/drawing/2014/main" id="{6FFC0965-F550-465A-B813-B68359F76CD4}"/>
                    </a:ext>
                  </a:extLst>
                </p:cNvPr>
                <p:cNvCxnSpPr>
                  <a:stCxn id="86" idx="0"/>
                  <a:endCxn id="86" idx="12"/>
                </p:cNvCxnSpPr>
                <p:nvPr/>
              </p:nvCxnSpPr>
              <p:spPr>
                <a:xfrm flipV="1">
                  <a:off x="4638675" y="3793331"/>
                  <a:ext cx="71438" cy="109538"/>
                </a:xfrm>
                <a:prstGeom prst="line">
                  <a:avLst/>
                </a:prstGeom>
                <a:grpFill/>
                <a:ln>
                  <a:noFill/>
                </a:ln>
              </p:spPr>
              <p:style>
                <a:lnRef idx="1">
                  <a:schemeClr val="accent1"/>
                </a:lnRef>
                <a:fillRef idx="0">
                  <a:schemeClr val="accent1"/>
                </a:fillRef>
                <a:effectRef idx="0">
                  <a:schemeClr val="accent1"/>
                </a:effectRef>
                <a:fontRef idx="minor">
                  <a:schemeClr val="tx1"/>
                </a:fontRef>
              </p:style>
            </p:cxnSp>
          </p:grpSp>
        </p:grpSp>
        <p:grpSp>
          <p:nvGrpSpPr>
            <p:cNvPr id="76" name="组合 75">
              <a:extLst>
                <a:ext uri="{FF2B5EF4-FFF2-40B4-BE49-F238E27FC236}">
                  <a16:creationId xmlns:a16="http://schemas.microsoft.com/office/drawing/2014/main" id="{1DDE52F9-A790-406B-9D3A-814FE68509DE}"/>
                </a:ext>
              </a:extLst>
            </p:cNvPr>
            <p:cNvGrpSpPr/>
            <p:nvPr/>
          </p:nvGrpSpPr>
          <p:grpSpPr>
            <a:xfrm rot="17648429">
              <a:off x="3857614" y="1905751"/>
              <a:ext cx="215922" cy="775825"/>
              <a:chOff x="3600428" y="2070100"/>
              <a:chExt cx="215922" cy="775825"/>
            </a:xfrm>
            <a:grpFill/>
          </p:grpSpPr>
          <p:sp>
            <p:nvSpPr>
              <p:cNvPr id="82" name="椭圆 81">
                <a:extLst>
                  <a:ext uri="{FF2B5EF4-FFF2-40B4-BE49-F238E27FC236}">
                    <a16:creationId xmlns:a16="http://schemas.microsoft.com/office/drawing/2014/main" id="{D7B9B2F2-563E-4374-A719-373DDCD18765}"/>
                  </a:ext>
                </a:extLst>
              </p:cNvPr>
              <p:cNvSpPr>
                <a:spLocks noChangeAspect="1"/>
              </p:cNvSpPr>
              <p:nvPr/>
            </p:nvSpPr>
            <p:spPr>
              <a:xfrm>
                <a:off x="3600450" y="2070100"/>
                <a:ext cx="215900" cy="2159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矩形: 圆角 82">
                <a:extLst>
                  <a:ext uri="{FF2B5EF4-FFF2-40B4-BE49-F238E27FC236}">
                    <a16:creationId xmlns:a16="http://schemas.microsoft.com/office/drawing/2014/main" id="{6CCF1A36-891D-4848-A137-F215B551D4FE}"/>
                  </a:ext>
                </a:extLst>
              </p:cNvPr>
              <p:cNvSpPr/>
              <p:nvPr/>
            </p:nvSpPr>
            <p:spPr>
              <a:xfrm>
                <a:off x="3600428" y="2160125"/>
                <a:ext cx="215900" cy="68580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7" name="组合 76">
              <a:extLst>
                <a:ext uri="{FF2B5EF4-FFF2-40B4-BE49-F238E27FC236}">
                  <a16:creationId xmlns:a16="http://schemas.microsoft.com/office/drawing/2014/main" id="{4395E8B7-1BAC-40BB-AE3D-E95D8CC6EFBE}"/>
                </a:ext>
              </a:extLst>
            </p:cNvPr>
            <p:cNvGrpSpPr/>
            <p:nvPr/>
          </p:nvGrpSpPr>
          <p:grpSpPr>
            <a:xfrm rot="1545755">
              <a:off x="4797927" y="1537624"/>
              <a:ext cx="215922" cy="775825"/>
              <a:chOff x="3600428" y="2070100"/>
              <a:chExt cx="215922" cy="775825"/>
            </a:xfrm>
            <a:grpFill/>
          </p:grpSpPr>
          <p:sp>
            <p:nvSpPr>
              <p:cNvPr id="80" name="椭圆 79">
                <a:extLst>
                  <a:ext uri="{FF2B5EF4-FFF2-40B4-BE49-F238E27FC236}">
                    <a16:creationId xmlns:a16="http://schemas.microsoft.com/office/drawing/2014/main" id="{54BDEDE7-734E-453B-B566-59D2AC29D5D0}"/>
                  </a:ext>
                </a:extLst>
              </p:cNvPr>
              <p:cNvSpPr>
                <a:spLocks noChangeAspect="1"/>
              </p:cNvSpPr>
              <p:nvPr/>
            </p:nvSpPr>
            <p:spPr>
              <a:xfrm>
                <a:off x="3600450" y="2070100"/>
                <a:ext cx="215900" cy="2159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矩形: 圆角 80">
                <a:extLst>
                  <a:ext uri="{FF2B5EF4-FFF2-40B4-BE49-F238E27FC236}">
                    <a16:creationId xmlns:a16="http://schemas.microsoft.com/office/drawing/2014/main" id="{3781EEEA-2EBA-4327-9FB3-392446C69014}"/>
                  </a:ext>
                </a:extLst>
              </p:cNvPr>
              <p:cNvSpPr/>
              <p:nvPr/>
            </p:nvSpPr>
            <p:spPr>
              <a:xfrm>
                <a:off x="3600428" y="2160125"/>
                <a:ext cx="215900" cy="68580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8" name="椭圆 77">
              <a:extLst>
                <a:ext uri="{FF2B5EF4-FFF2-40B4-BE49-F238E27FC236}">
                  <a16:creationId xmlns:a16="http://schemas.microsoft.com/office/drawing/2014/main" id="{99E87FAC-9D4C-4857-BDA6-BDB5C3C2B08D}"/>
                </a:ext>
              </a:extLst>
            </p:cNvPr>
            <p:cNvSpPr>
              <a:spLocks noChangeAspect="1"/>
            </p:cNvSpPr>
            <p:nvPr/>
          </p:nvSpPr>
          <p:spPr>
            <a:xfrm>
              <a:off x="5916526" y="4044777"/>
              <a:ext cx="358948" cy="35894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椭圆 78">
              <a:extLst>
                <a:ext uri="{FF2B5EF4-FFF2-40B4-BE49-F238E27FC236}">
                  <a16:creationId xmlns:a16="http://schemas.microsoft.com/office/drawing/2014/main" id="{09C8355E-9B4E-40BF-B040-8C9079AF7D3A}"/>
                </a:ext>
              </a:extLst>
            </p:cNvPr>
            <p:cNvSpPr>
              <a:spLocks noChangeAspect="1"/>
            </p:cNvSpPr>
            <p:nvPr/>
          </p:nvSpPr>
          <p:spPr>
            <a:xfrm>
              <a:off x="4391240" y="4607499"/>
              <a:ext cx="358948" cy="35894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18358254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矩形 58">
            <a:extLst>
              <a:ext uri="{FF2B5EF4-FFF2-40B4-BE49-F238E27FC236}">
                <a16:creationId xmlns:a16="http://schemas.microsoft.com/office/drawing/2014/main" id="{3B9218F2-6D4E-4247-B41A-A5089CCAD9B9}"/>
              </a:ext>
            </a:extLst>
          </p:cNvPr>
          <p:cNvSpPr/>
          <p:nvPr/>
        </p:nvSpPr>
        <p:spPr>
          <a:xfrm>
            <a:off x="239697" y="239697"/>
            <a:ext cx="11709647" cy="6418555"/>
          </a:xfrm>
          <a:prstGeom prst="rect">
            <a:avLst/>
          </a:prstGeom>
          <a:noFill/>
          <a:ln w="57150">
            <a:solidFill>
              <a:srgbClr val="6AC1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7" name="Picture 14" descr="https://timgsa.baidu.com/timg?image&amp;quality=80&amp;size=b9999_10000&amp;sec=1554447134796&amp;di=8b96030401915278d6a462465a6e0e91&amp;imgtype=0&amp;src=http%3A%2F%2Fb-ssl.duitang.com%2Fuploads%2Fitem%2F201608%2F09%2F20160809220142_renXS.png">
            <a:extLst>
              <a:ext uri="{FF2B5EF4-FFF2-40B4-BE49-F238E27FC236}">
                <a16:creationId xmlns:a16="http://schemas.microsoft.com/office/drawing/2014/main" id="{82C7613B-B6E6-442E-B879-67924BF7C04E}"/>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0" b="99889" l="0" r="95143">
                        <a14:foregroundMark x1="32429" y1="10667" x2="54000" y2="9000"/>
                        <a14:foregroundMark x1="45143" y1="8222" x2="28714" y2="14167"/>
                        <a14:foregroundMark x1="47714" y1="8833" x2="58857" y2="10889"/>
                      </a14:backgroundRemoval>
                    </a14:imgEffect>
                  </a14:imgLayer>
                </a14:imgProps>
              </a:ext>
              <a:ext uri="{28A0092B-C50C-407E-A947-70E740481C1C}">
                <a14:useLocalDpi xmlns:a14="http://schemas.microsoft.com/office/drawing/2010/main" val="0"/>
              </a:ext>
            </a:extLst>
          </a:blip>
          <a:srcRect/>
          <a:stretch>
            <a:fillRect/>
          </a:stretch>
        </p:blipFill>
        <p:spPr bwMode="auto">
          <a:xfrm>
            <a:off x="1608631" y="1343861"/>
            <a:ext cx="1914224" cy="4922289"/>
          </a:xfrm>
          <a:prstGeom prst="rect">
            <a:avLst/>
          </a:prstGeom>
          <a:noFill/>
          <a:extLst>
            <a:ext uri="{909E8E84-426E-40DD-AFC4-6F175D3DCCD1}">
              <a14:hiddenFill xmlns:a14="http://schemas.microsoft.com/office/drawing/2010/main">
                <a:solidFill>
                  <a:srgbClr val="FFFFFF"/>
                </a:solidFill>
              </a14:hiddenFill>
            </a:ext>
          </a:extLst>
        </p:spPr>
      </p:pic>
      <p:sp>
        <p:nvSpPr>
          <p:cNvPr id="38" name="文本框 37">
            <a:extLst>
              <a:ext uri="{FF2B5EF4-FFF2-40B4-BE49-F238E27FC236}">
                <a16:creationId xmlns:a16="http://schemas.microsoft.com/office/drawing/2014/main" id="{54B72CB0-49AF-4A41-B17B-FDBAF79FC8F9}"/>
              </a:ext>
            </a:extLst>
          </p:cNvPr>
          <p:cNvSpPr txBox="1"/>
          <p:nvPr/>
        </p:nvSpPr>
        <p:spPr>
          <a:xfrm>
            <a:off x="1822591" y="1159195"/>
            <a:ext cx="1486303" cy="369332"/>
          </a:xfrm>
          <a:prstGeom prst="rect">
            <a:avLst/>
          </a:prstGeom>
          <a:solidFill>
            <a:srgbClr val="F58BA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pPr algn="ctr"/>
            <a:r>
              <a:rPr lang="zh-CN" altLang="en-US" b="1" dirty="0">
                <a:solidFill>
                  <a:schemeClr val="bg1"/>
                </a:solidFill>
              </a:rPr>
              <a:t>重度用户</a:t>
            </a:r>
          </a:p>
        </p:txBody>
      </p:sp>
      <p:sp>
        <p:nvSpPr>
          <p:cNvPr id="39" name="文本框 38">
            <a:extLst>
              <a:ext uri="{FF2B5EF4-FFF2-40B4-BE49-F238E27FC236}">
                <a16:creationId xmlns:a16="http://schemas.microsoft.com/office/drawing/2014/main" id="{4938C93A-FBC3-440E-8538-D641545DF97D}"/>
              </a:ext>
            </a:extLst>
          </p:cNvPr>
          <p:cNvSpPr txBox="1"/>
          <p:nvPr/>
        </p:nvSpPr>
        <p:spPr>
          <a:xfrm>
            <a:off x="813508" y="2789364"/>
            <a:ext cx="1486303" cy="369332"/>
          </a:xfrm>
          <a:prstGeom prst="rect">
            <a:avLst/>
          </a:prstGeom>
          <a:solidFill>
            <a:srgbClr val="6AC1EC"/>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pPr algn="ctr"/>
            <a:r>
              <a:rPr lang="zh-CN" altLang="en-US" b="1" dirty="0">
                <a:solidFill>
                  <a:schemeClr val="bg1"/>
                </a:solidFill>
              </a:rPr>
              <a:t>表达欲强</a:t>
            </a:r>
          </a:p>
        </p:txBody>
      </p:sp>
      <p:sp>
        <p:nvSpPr>
          <p:cNvPr id="40" name="文本框 39">
            <a:extLst>
              <a:ext uri="{FF2B5EF4-FFF2-40B4-BE49-F238E27FC236}">
                <a16:creationId xmlns:a16="http://schemas.microsoft.com/office/drawing/2014/main" id="{1672588A-2591-41BB-8016-B61861073242}"/>
              </a:ext>
            </a:extLst>
          </p:cNvPr>
          <p:cNvSpPr txBox="1"/>
          <p:nvPr/>
        </p:nvSpPr>
        <p:spPr>
          <a:xfrm>
            <a:off x="2700739" y="3991713"/>
            <a:ext cx="1486303" cy="369332"/>
          </a:xfrm>
          <a:prstGeom prst="rect">
            <a:avLst/>
          </a:prstGeom>
          <a:solidFill>
            <a:srgbClr val="6AC1EC"/>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pPr algn="ctr"/>
            <a:r>
              <a:rPr lang="zh-CN" altLang="en-US" b="1" dirty="0">
                <a:solidFill>
                  <a:schemeClr val="bg1"/>
                </a:solidFill>
              </a:rPr>
              <a:t>被动性格</a:t>
            </a:r>
          </a:p>
        </p:txBody>
      </p:sp>
      <p:sp>
        <p:nvSpPr>
          <p:cNvPr id="41" name="文本框 40">
            <a:extLst>
              <a:ext uri="{FF2B5EF4-FFF2-40B4-BE49-F238E27FC236}">
                <a16:creationId xmlns:a16="http://schemas.microsoft.com/office/drawing/2014/main" id="{4B351B6A-4467-4894-BB88-A54F4EDBE709}"/>
              </a:ext>
            </a:extLst>
          </p:cNvPr>
          <p:cNvSpPr txBox="1"/>
          <p:nvPr/>
        </p:nvSpPr>
        <p:spPr>
          <a:xfrm>
            <a:off x="1036870" y="5159342"/>
            <a:ext cx="1486303" cy="369332"/>
          </a:xfrm>
          <a:prstGeom prst="rect">
            <a:avLst/>
          </a:prstGeom>
          <a:solidFill>
            <a:srgbClr val="6AC1EC"/>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pPr algn="ctr"/>
            <a:r>
              <a:rPr lang="zh-CN" altLang="en-US" b="1" dirty="0">
                <a:solidFill>
                  <a:schemeClr val="bg1"/>
                </a:solidFill>
              </a:rPr>
              <a:t>爱</a:t>
            </a:r>
            <a:r>
              <a:rPr lang="en-US" altLang="zh-CN" b="1" dirty="0">
                <a:solidFill>
                  <a:schemeClr val="bg1"/>
                </a:solidFill>
              </a:rPr>
              <a:t>B</a:t>
            </a:r>
            <a:r>
              <a:rPr lang="zh-CN" altLang="en-US" b="1" dirty="0">
                <a:solidFill>
                  <a:schemeClr val="bg1"/>
                </a:solidFill>
              </a:rPr>
              <a:t>站</a:t>
            </a:r>
          </a:p>
        </p:txBody>
      </p:sp>
      <p:grpSp>
        <p:nvGrpSpPr>
          <p:cNvPr id="42" name="组合 41">
            <a:extLst>
              <a:ext uri="{FF2B5EF4-FFF2-40B4-BE49-F238E27FC236}">
                <a16:creationId xmlns:a16="http://schemas.microsoft.com/office/drawing/2014/main" id="{8AEA96D6-D0C0-4135-9DFA-AEC89F780346}"/>
              </a:ext>
            </a:extLst>
          </p:cNvPr>
          <p:cNvGrpSpPr>
            <a:grpSpLocks noChangeAspect="1"/>
          </p:cNvGrpSpPr>
          <p:nvPr/>
        </p:nvGrpSpPr>
        <p:grpSpPr>
          <a:xfrm>
            <a:off x="10583298" y="6001782"/>
            <a:ext cx="1179342" cy="529860"/>
            <a:chOff x="4019547" y="907477"/>
            <a:chExt cx="6452229" cy="2898889"/>
          </a:xfrm>
          <a:solidFill>
            <a:srgbClr val="03B3FF"/>
          </a:solidFill>
        </p:grpSpPr>
        <p:sp>
          <p:nvSpPr>
            <p:cNvPr id="43" name="任意多边形: 形状 42">
              <a:extLst>
                <a:ext uri="{FF2B5EF4-FFF2-40B4-BE49-F238E27FC236}">
                  <a16:creationId xmlns:a16="http://schemas.microsoft.com/office/drawing/2014/main" id="{1515F735-52C6-4843-B9EE-BE221ED2A75C}"/>
                </a:ext>
              </a:extLst>
            </p:cNvPr>
            <p:cNvSpPr/>
            <p:nvPr/>
          </p:nvSpPr>
          <p:spPr>
            <a:xfrm>
              <a:off x="7236887" y="907477"/>
              <a:ext cx="1816848" cy="2819873"/>
            </a:xfrm>
            <a:custGeom>
              <a:avLst/>
              <a:gdLst>
                <a:gd name="connsiteX0" fmla="*/ 800100 w 1816848"/>
                <a:gd name="connsiteY0" fmla="*/ 2051050 h 2819873"/>
                <a:gd name="connsiteX1" fmla="*/ 882650 w 1816848"/>
                <a:gd name="connsiteY1" fmla="*/ 2546350 h 2819873"/>
                <a:gd name="connsiteX2" fmla="*/ 1301750 w 1816848"/>
                <a:gd name="connsiteY2" fmla="*/ 2241550 h 2819873"/>
                <a:gd name="connsiteX3" fmla="*/ 514350 w 1816848"/>
                <a:gd name="connsiteY3" fmla="*/ 0 h 2819873"/>
                <a:gd name="connsiteX4" fmla="*/ 508000 w 1816848"/>
                <a:gd name="connsiteY4" fmla="*/ 215900 h 2819873"/>
                <a:gd name="connsiteX5" fmla="*/ 514350 w 1816848"/>
                <a:gd name="connsiteY5" fmla="*/ 895350 h 2819873"/>
                <a:gd name="connsiteX6" fmla="*/ 596900 w 1816848"/>
                <a:gd name="connsiteY6" fmla="*/ 1778000 h 2819873"/>
                <a:gd name="connsiteX7" fmla="*/ 1016000 w 1816848"/>
                <a:gd name="connsiteY7" fmla="*/ 1778000 h 2819873"/>
                <a:gd name="connsiteX8" fmla="*/ 1352550 w 1816848"/>
                <a:gd name="connsiteY8" fmla="*/ 1857375 h 2819873"/>
                <a:gd name="connsiteX9" fmla="*/ 1606550 w 1816848"/>
                <a:gd name="connsiteY9" fmla="*/ 1949450 h 2819873"/>
                <a:gd name="connsiteX10" fmla="*/ 1727200 w 1816848"/>
                <a:gd name="connsiteY10" fmla="*/ 2032000 h 2819873"/>
                <a:gd name="connsiteX11" fmla="*/ 1816100 w 1816848"/>
                <a:gd name="connsiteY11" fmla="*/ 2184400 h 2819873"/>
                <a:gd name="connsiteX12" fmla="*/ 1762125 w 1816848"/>
                <a:gd name="connsiteY12" fmla="*/ 2368550 h 2819873"/>
                <a:gd name="connsiteX13" fmla="*/ 1631950 w 1816848"/>
                <a:gd name="connsiteY13" fmla="*/ 2495550 h 2819873"/>
                <a:gd name="connsiteX14" fmla="*/ 1263650 w 1816848"/>
                <a:gd name="connsiteY14" fmla="*/ 2692400 h 2819873"/>
                <a:gd name="connsiteX15" fmla="*/ 793750 w 1816848"/>
                <a:gd name="connsiteY15" fmla="*/ 2800350 h 2819873"/>
                <a:gd name="connsiteX16" fmla="*/ 555625 w 1816848"/>
                <a:gd name="connsiteY16" fmla="*/ 2819400 h 2819873"/>
                <a:gd name="connsiteX17" fmla="*/ 349250 w 1816848"/>
                <a:gd name="connsiteY17" fmla="*/ 2806700 h 2819873"/>
                <a:gd name="connsiteX18" fmla="*/ 241300 w 1816848"/>
                <a:gd name="connsiteY18" fmla="*/ 1663700 h 2819873"/>
                <a:gd name="connsiteX19" fmla="*/ 0 w 1816848"/>
                <a:gd name="connsiteY19" fmla="*/ 196850 h 2819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816848" h="2819873">
                  <a:moveTo>
                    <a:pt x="800100" y="2051050"/>
                  </a:moveTo>
                  <a:lnTo>
                    <a:pt x="882650" y="2546350"/>
                  </a:lnTo>
                  <a:lnTo>
                    <a:pt x="1301750" y="2241550"/>
                  </a:lnTo>
                  <a:close/>
                  <a:moveTo>
                    <a:pt x="514350" y="0"/>
                  </a:moveTo>
                  <a:cubicBezTo>
                    <a:pt x="514350" y="0"/>
                    <a:pt x="508000" y="66675"/>
                    <a:pt x="508000" y="215900"/>
                  </a:cubicBezTo>
                  <a:cubicBezTo>
                    <a:pt x="508000" y="365125"/>
                    <a:pt x="499533" y="635000"/>
                    <a:pt x="514350" y="895350"/>
                  </a:cubicBezTo>
                  <a:cubicBezTo>
                    <a:pt x="529167" y="1155700"/>
                    <a:pt x="583142" y="1630892"/>
                    <a:pt x="596900" y="1778000"/>
                  </a:cubicBezTo>
                  <a:cubicBezTo>
                    <a:pt x="596900" y="1778000"/>
                    <a:pt x="890058" y="1764771"/>
                    <a:pt x="1016000" y="1778000"/>
                  </a:cubicBezTo>
                  <a:cubicBezTo>
                    <a:pt x="1141942" y="1791229"/>
                    <a:pt x="1254125" y="1828800"/>
                    <a:pt x="1352550" y="1857375"/>
                  </a:cubicBezTo>
                  <a:cubicBezTo>
                    <a:pt x="1450975" y="1885950"/>
                    <a:pt x="1544108" y="1920346"/>
                    <a:pt x="1606550" y="1949450"/>
                  </a:cubicBezTo>
                  <a:cubicBezTo>
                    <a:pt x="1668992" y="1978554"/>
                    <a:pt x="1692275" y="1992842"/>
                    <a:pt x="1727200" y="2032000"/>
                  </a:cubicBezTo>
                  <a:cubicBezTo>
                    <a:pt x="1762125" y="2071158"/>
                    <a:pt x="1810279" y="2128308"/>
                    <a:pt x="1816100" y="2184400"/>
                  </a:cubicBezTo>
                  <a:cubicBezTo>
                    <a:pt x="1821921" y="2240492"/>
                    <a:pt x="1792817" y="2316692"/>
                    <a:pt x="1762125" y="2368550"/>
                  </a:cubicBezTo>
                  <a:cubicBezTo>
                    <a:pt x="1731433" y="2420408"/>
                    <a:pt x="1715029" y="2441575"/>
                    <a:pt x="1631950" y="2495550"/>
                  </a:cubicBezTo>
                  <a:cubicBezTo>
                    <a:pt x="1548871" y="2549525"/>
                    <a:pt x="1403350" y="2641600"/>
                    <a:pt x="1263650" y="2692400"/>
                  </a:cubicBezTo>
                  <a:cubicBezTo>
                    <a:pt x="1123950" y="2743200"/>
                    <a:pt x="911754" y="2779183"/>
                    <a:pt x="793750" y="2800350"/>
                  </a:cubicBezTo>
                  <a:cubicBezTo>
                    <a:pt x="675746" y="2821517"/>
                    <a:pt x="629708" y="2816225"/>
                    <a:pt x="555625" y="2819400"/>
                  </a:cubicBezTo>
                  <a:cubicBezTo>
                    <a:pt x="481542" y="2822575"/>
                    <a:pt x="383646" y="2808817"/>
                    <a:pt x="349250" y="2806700"/>
                  </a:cubicBezTo>
                  <a:cubicBezTo>
                    <a:pt x="349250" y="2806700"/>
                    <a:pt x="299508" y="2098675"/>
                    <a:pt x="241300" y="1663700"/>
                  </a:cubicBezTo>
                  <a:cubicBezTo>
                    <a:pt x="183092" y="1228725"/>
                    <a:pt x="91546" y="712787"/>
                    <a:pt x="0" y="19685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44" name="任意多边形: 形状 43">
              <a:extLst>
                <a:ext uri="{FF2B5EF4-FFF2-40B4-BE49-F238E27FC236}">
                  <a16:creationId xmlns:a16="http://schemas.microsoft.com/office/drawing/2014/main" id="{86798DD8-C8F6-426F-A256-58A9838837B0}"/>
                </a:ext>
              </a:extLst>
            </p:cNvPr>
            <p:cNvSpPr/>
            <p:nvPr/>
          </p:nvSpPr>
          <p:spPr>
            <a:xfrm>
              <a:off x="4019547" y="986493"/>
              <a:ext cx="1816848" cy="2819873"/>
            </a:xfrm>
            <a:custGeom>
              <a:avLst/>
              <a:gdLst>
                <a:gd name="connsiteX0" fmla="*/ 800100 w 1816848"/>
                <a:gd name="connsiteY0" fmla="*/ 2051050 h 2819873"/>
                <a:gd name="connsiteX1" fmla="*/ 882650 w 1816848"/>
                <a:gd name="connsiteY1" fmla="*/ 2546350 h 2819873"/>
                <a:gd name="connsiteX2" fmla="*/ 1301750 w 1816848"/>
                <a:gd name="connsiteY2" fmla="*/ 2241550 h 2819873"/>
                <a:gd name="connsiteX3" fmla="*/ 514350 w 1816848"/>
                <a:gd name="connsiteY3" fmla="*/ 0 h 2819873"/>
                <a:gd name="connsiteX4" fmla="*/ 508000 w 1816848"/>
                <a:gd name="connsiteY4" fmla="*/ 215900 h 2819873"/>
                <a:gd name="connsiteX5" fmla="*/ 514350 w 1816848"/>
                <a:gd name="connsiteY5" fmla="*/ 895350 h 2819873"/>
                <a:gd name="connsiteX6" fmla="*/ 596900 w 1816848"/>
                <a:gd name="connsiteY6" fmla="*/ 1778000 h 2819873"/>
                <a:gd name="connsiteX7" fmla="*/ 1016000 w 1816848"/>
                <a:gd name="connsiteY7" fmla="*/ 1778000 h 2819873"/>
                <a:gd name="connsiteX8" fmla="*/ 1352550 w 1816848"/>
                <a:gd name="connsiteY8" fmla="*/ 1857375 h 2819873"/>
                <a:gd name="connsiteX9" fmla="*/ 1606550 w 1816848"/>
                <a:gd name="connsiteY9" fmla="*/ 1949450 h 2819873"/>
                <a:gd name="connsiteX10" fmla="*/ 1727200 w 1816848"/>
                <a:gd name="connsiteY10" fmla="*/ 2032000 h 2819873"/>
                <a:gd name="connsiteX11" fmla="*/ 1816100 w 1816848"/>
                <a:gd name="connsiteY11" fmla="*/ 2184400 h 2819873"/>
                <a:gd name="connsiteX12" fmla="*/ 1762125 w 1816848"/>
                <a:gd name="connsiteY12" fmla="*/ 2368550 h 2819873"/>
                <a:gd name="connsiteX13" fmla="*/ 1631950 w 1816848"/>
                <a:gd name="connsiteY13" fmla="*/ 2495550 h 2819873"/>
                <a:gd name="connsiteX14" fmla="*/ 1263650 w 1816848"/>
                <a:gd name="connsiteY14" fmla="*/ 2692400 h 2819873"/>
                <a:gd name="connsiteX15" fmla="*/ 793750 w 1816848"/>
                <a:gd name="connsiteY15" fmla="*/ 2800350 h 2819873"/>
                <a:gd name="connsiteX16" fmla="*/ 555625 w 1816848"/>
                <a:gd name="connsiteY16" fmla="*/ 2819400 h 2819873"/>
                <a:gd name="connsiteX17" fmla="*/ 349250 w 1816848"/>
                <a:gd name="connsiteY17" fmla="*/ 2806700 h 2819873"/>
                <a:gd name="connsiteX18" fmla="*/ 241300 w 1816848"/>
                <a:gd name="connsiteY18" fmla="*/ 1663700 h 2819873"/>
                <a:gd name="connsiteX19" fmla="*/ 0 w 1816848"/>
                <a:gd name="connsiteY19" fmla="*/ 196850 h 2819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816848" h="2819873">
                  <a:moveTo>
                    <a:pt x="800100" y="2051050"/>
                  </a:moveTo>
                  <a:lnTo>
                    <a:pt x="882650" y="2546350"/>
                  </a:lnTo>
                  <a:lnTo>
                    <a:pt x="1301750" y="2241550"/>
                  </a:lnTo>
                  <a:close/>
                  <a:moveTo>
                    <a:pt x="514350" y="0"/>
                  </a:moveTo>
                  <a:cubicBezTo>
                    <a:pt x="514350" y="0"/>
                    <a:pt x="508000" y="66675"/>
                    <a:pt x="508000" y="215900"/>
                  </a:cubicBezTo>
                  <a:cubicBezTo>
                    <a:pt x="508000" y="365125"/>
                    <a:pt x="499533" y="635000"/>
                    <a:pt x="514350" y="895350"/>
                  </a:cubicBezTo>
                  <a:cubicBezTo>
                    <a:pt x="529167" y="1155700"/>
                    <a:pt x="583142" y="1630892"/>
                    <a:pt x="596900" y="1778000"/>
                  </a:cubicBezTo>
                  <a:cubicBezTo>
                    <a:pt x="596900" y="1778000"/>
                    <a:pt x="890058" y="1764771"/>
                    <a:pt x="1016000" y="1778000"/>
                  </a:cubicBezTo>
                  <a:cubicBezTo>
                    <a:pt x="1141942" y="1791229"/>
                    <a:pt x="1254125" y="1828800"/>
                    <a:pt x="1352550" y="1857375"/>
                  </a:cubicBezTo>
                  <a:cubicBezTo>
                    <a:pt x="1450975" y="1885950"/>
                    <a:pt x="1544108" y="1920346"/>
                    <a:pt x="1606550" y="1949450"/>
                  </a:cubicBezTo>
                  <a:cubicBezTo>
                    <a:pt x="1668992" y="1978554"/>
                    <a:pt x="1692275" y="1992842"/>
                    <a:pt x="1727200" y="2032000"/>
                  </a:cubicBezTo>
                  <a:cubicBezTo>
                    <a:pt x="1762125" y="2071158"/>
                    <a:pt x="1810279" y="2128308"/>
                    <a:pt x="1816100" y="2184400"/>
                  </a:cubicBezTo>
                  <a:cubicBezTo>
                    <a:pt x="1821921" y="2240492"/>
                    <a:pt x="1792817" y="2316692"/>
                    <a:pt x="1762125" y="2368550"/>
                  </a:cubicBezTo>
                  <a:cubicBezTo>
                    <a:pt x="1731433" y="2420408"/>
                    <a:pt x="1715029" y="2441575"/>
                    <a:pt x="1631950" y="2495550"/>
                  </a:cubicBezTo>
                  <a:cubicBezTo>
                    <a:pt x="1548871" y="2549525"/>
                    <a:pt x="1403350" y="2641600"/>
                    <a:pt x="1263650" y="2692400"/>
                  </a:cubicBezTo>
                  <a:cubicBezTo>
                    <a:pt x="1123950" y="2743200"/>
                    <a:pt x="911754" y="2779183"/>
                    <a:pt x="793750" y="2800350"/>
                  </a:cubicBezTo>
                  <a:cubicBezTo>
                    <a:pt x="675746" y="2821517"/>
                    <a:pt x="629708" y="2816225"/>
                    <a:pt x="555625" y="2819400"/>
                  </a:cubicBezTo>
                  <a:cubicBezTo>
                    <a:pt x="481542" y="2822575"/>
                    <a:pt x="383646" y="2808817"/>
                    <a:pt x="349250" y="2806700"/>
                  </a:cubicBezTo>
                  <a:cubicBezTo>
                    <a:pt x="349250" y="2806700"/>
                    <a:pt x="299508" y="2098675"/>
                    <a:pt x="241300" y="1663700"/>
                  </a:cubicBezTo>
                  <a:cubicBezTo>
                    <a:pt x="183092" y="1228725"/>
                    <a:pt x="91546" y="712787"/>
                    <a:pt x="0" y="19685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nvGrpSpPr>
            <p:cNvPr id="45" name="组合 44">
              <a:extLst>
                <a:ext uri="{FF2B5EF4-FFF2-40B4-BE49-F238E27FC236}">
                  <a16:creationId xmlns:a16="http://schemas.microsoft.com/office/drawing/2014/main" id="{8844B721-A3B3-407E-9926-8ACDFF49F098}"/>
                </a:ext>
              </a:extLst>
            </p:cNvPr>
            <p:cNvGrpSpPr/>
            <p:nvPr/>
          </p:nvGrpSpPr>
          <p:grpSpPr>
            <a:xfrm>
              <a:off x="5722620" y="1248756"/>
              <a:ext cx="1538984" cy="2353142"/>
              <a:chOff x="5722620" y="1248756"/>
              <a:chExt cx="1538984" cy="2353142"/>
            </a:xfrm>
            <a:grpFill/>
          </p:grpSpPr>
          <p:grpSp>
            <p:nvGrpSpPr>
              <p:cNvPr id="56" name="组合 55">
                <a:extLst>
                  <a:ext uri="{FF2B5EF4-FFF2-40B4-BE49-F238E27FC236}">
                    <a16:creationId xmlns:a16="http://schemas.microsoft.com/office/drawing/2014/main" id="{E03DE386-A77D-4DCD-BE3C-CAA8F3586057}"/>
                  </a:ext>
                </a:extLst>
              </p:cNvPr>
              <p:cNvGrpSpPr/>
              <p:nvPr/>
            </p:nvGrpSpPr>
            <p:grpSpPr>
              <a:xfrm>
                <a:off x="5722620" y="1790700"/>
                <a:ext cx="586740" cy="1783080"/>
                <a:chOff x="5722620" y="1790700"/>
                <a:chExt cx="586740" cy="1783080"/>
              </a:xfrm>
              <a:grpFill/>
            </p:grpSpPr>
            <p:sp>
              <p:nvSpPr>
                <p:cNvPr id="63" name="任意多边形: 形状 62">
                  <a:extLst>
                    <a:ext uri="{FF2B5EF4-FFF2-40B4-BE49-F238E27FC236}">
                      <a16:creationId xmlns:a16="http://schemas.microsoft.com/office/drawing/2014/main" id="{C80DB1F1-6612-42B0-AA44-42CE8798AB5D}"/>
                    </a:ext>
                  </a:extLst>
                </p:cNvPr>
                <p:cNvSpPr/>
                <p:nvPr/>
              </p:nvSpPr>
              <p:spPr>
                <a:xfrm>
                  <a:off x="5722620" y="1813560"/>
                  <a:ext cx="198120" cy="457200"/>
                </a:xfrm>
                <a:custGeom>
                  <a:avLst/>
                  <a:gdLst>
                    <a:gd name="connsiteX0" fmla="*/ 0 w 198120"/>
                    <a:gd name="connsiteY0" fmla="*/ 30480 h 457200"/>
                    <a:gd name="connsiteX1" fmla="*/ 83820 w 198120"/>
                    <a:gd name="connsiteY1" fmla="*/ 457200 h 457200"/>
                    <a:gd name="connsiteX2" fmla="*/ 198120 w 198120"/>
                    <a:gd name="connsiteY2" fmla="*/ 426720 h 457200"/>
                    <a:gd name="connsiteX3" fmla="*/ 144780 w 198120"/>
                    <a:gd name="connsiteY3" fmla="*/ 0 h 457200"/>
                    <a:gd name="connsiteX4" fmla="*/ 0 w 198120"/>
                    <a:gd name="connsiteY4" fmla="*/ 30480 h 457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20" h="457200">
                      <a:moveTo>
                        <a:pt x="0" y="30480"/>
                      </a:moveTo>
                      <a:lnTo>
                        <a:pt x="83820" y="457200"/>
                      </a:lnTo>
                      <a:lnTo>
                        <a:pt x="198120" y="426720"/>
                      </a:lnTo>
                      <a:lnTo>
                        <a:pt x="144780" y="0"/>
                      </a:lnTo>
                      <a:lnTo>
                        <a:pt x="0" y="3048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64" name="任意多边形: 形状 63">
                  <a:extLst>
                    <a:ext uri="{FF2B5EF4-FFF2-40B4-BE49-F238E27FC236}">
                      <a16:creationId xmlns:a16="http://schemas.microsoft.com/office/drawing/2014/main" id="{F784BC46-4DAF-4F44-8C3E-FF5FCB478FC8}"/>
                    </a:ext>
                  </a:extLst>
                </p:cNvPr>
                <p:cNvSpPr/>
                <p:nvPr/>
              </p:nvSpPr>
              <p:spPr>
                <a:xfrm>
                  <a:off x="5935980" y="1790700"/>
                  <a:ext cx="205740" cy="449580"/>
                </a:xfrm>
                <a:custGeom>
                  <a:avLst/>
                  <a:gdLst>
                    <a:gd name="connsiteX0" fmla="*/ 53340 w 205740"/>
                    <a:gd name="connsiteY0" fmla="*/ 449580 h 449580"/>
                    <a:gd name="connsiteX1" fmla="*/ 205740 w 205740"/>
                    <a:gd name="connsiteY1" fmla="*/ 441960 h 449580"/>
                    <a:gd name="connsiteX2" fmla="*/ 160020 w 205740"/>
                    <a:gd name="connsiteY2" fmla="*/ 0 h 449580"/>
                    <a:gd name="connsiteX3" fmla="*/ 0 w 205740"/>
                    <a:gd name="connsiteY3" fmla="*/ 0 h 449580"/>
                    <a:gd name="connsiteX4" fmla="*/ 53340 w 205740"/>
                    <a:gd name="connsiteY4" fmla="*/ 449580 h 4495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740" h="449580">
                      <a:moveTo>
                        <a:pt x="53340" y="449580"/>
                      </a:moveTo>
                      <a:lnTo>
                        <a:pt x="205740" y="441960"/>
                      </a:lnTo>
                      <a:lnTo>
                        <a:pt x="160020" y="0"/>
                      </a:lnTo>
                      <a:lnTo>
                        <a:pt x="0" y="0"/>
                      </a:lnTo>
                      <a:lnTo>
                        <a:pt x="53340" y="44958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65" name="任意多边形: 形状 64">
                  <a:extLst>
                    <a:ext uri="{FF2B5EF4-FFF2-40B4-BE49-F238E27FC236}">
                      <a16:creationId xmlns:a16="http://schemas.microsoft.com/office/drawing/2014/main" id="{83982EB4-C557-4E07-AB8A-4E4D61005777}"/>
                    </a:ext>
                  </a:extLst>
                </p:cNvPr>
                <p:cNvSpPr/>
                <p:nvPr/>
              </p:nvSpPr>
              <p:spPr>
                <a:xfrm>
                  <a:off x="5814060" y="2377440"/>
                  <a:ext cx="495300" cy="1196340"/>
                </a:xfrm>
                <a:custGeom>
                  <a:avLst/>
                  <a:gdLst>
                    <a:gd name="connsiteX0" fmla="*/ 0 w 495300"/>
                    <a:gd name="connsiteY0" fmla="*/ 45720 h 1196340"/>
                    <a:gd name="connsiteX1" fmla="*/ 228600 w 495300"/>
                    <a:gd name="connsiteY1" fmla="*/ 1196340 h 1196340"/>
                    <a:gd name="connsiteX2" fmla="*/ 495300 w 495300"/>
                    <a:gd name="connsiteY2" fmla="*/ 1173480 h 1196340"/>
                    <a:gd name="connsiteX3" fmla="*/ 358140 w 495300"/>
                    <a:gd name="connsiteY3" fmla="*/ 0 h 1196340"/>
                    <a:gd name="connsiteX4" fmla="*/ 0 w 495300"/>
                    <a:gd name="connsiteY4" fmla="*/ 45720 h 1196340"/>
                    <a:gd name="connsiteX0-1" fmla="*/ 0 w 495300"/>
                    <a:gd name="connsiteY0-2" fmla="*/ 45720 h 1196340"/>
                    <a:gd name="connsiteX1-3" fmla="*/ 228600 w 495300"/>
                    <a:gd name="connsiteY1-4" fmla="*/ 1196340 h 1196340"/>
                    <a:gd name="connsiteX2-5" fmla="*/ 495300 w 495300"/>
                    <a:gd name="connsiteY2-6" fmla="*/ 1173480 h 1196340"/>
                    <a:gd name="connsiteX3-7" fmla="*/ 358140 w 495300"/>
                    <a:gd name="connsiteY3-8" fmla="*/ 0 h 1196340"/>
                    <a:gd name="connsiteX4-9" fmla="*/ 182880 w 495300"/>
                    <a:gd name="connsiteY4-10" fmla="*/ 7620 h 1196340"/>
                    <a:gd name="connsiteX5" fmla="*/ 0 w 495300"/>
                    <a:gd name="connsiteY5" fmla="*/ 45720 h 1196340"/>
                    <a:gd name="connsiteX0-11" fmla="*/ 0 w 495300"/>
                    <a:gd name="connsiteY0-12" fmla="*/ 45720 h 1196340"/>
                    <a:gd name="connsiteX1-13" fmla="*/ 228600 w 495300"/>
                    <a:gd name="connsiteY1-14" fmla="*/ 1196340 h 1196340"/>
                    <a:gd name="connsiteX2-15" fmla="*/ 495300 w 495300"/>
                    <a:gd name="connsiteY2-16" fmla="*/ 1173480 h 1196340"/>
                    <a:gd name="connsiteX3-17" fmla="*/ 441960 w 495300"/>
                    <a:gd name="connsiteY3-18" fmla="*/ 563880 h 1196340"/>
                    <a:gd name="connsiteX4-19" fmla="*/ 358140 w 495300"/>
                    <a:gd name="connsiteY4-20" fmla="*/ 0 h 1196340"/>
                    <a:gd name="connsiteX5-21" fmla="*/ 182880 w 495300"/>
                    <a:gd name="connsiteY5-22" fmla="*/ 7620 h 1196340"/>
                    <a:gd name="connsiteX6" fmla="*/ 0 w 495300"/>
                    <a:gd name="connsiteY6" fmla="*/ 45720 h 119634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 y="connsiteY6"/>
                    </a:cxn>
                  </a:cxnLst>
                  <a:rect l="l" t="t" r="r" b="b"/>
                  <a:pathLst>
                    <a:path w="495300" h="1196340">
                      <a:moveTo>
                        <a:pt x="0" y="45720"/>
                      </a:moveTo>
                      <a:lnTo>
                        <a:pt x="228600" y="1196340"/>
                      </a:lnTo>
                      <a:lnTo>
                        <a:pt x="495300" y="1173480"/>
                      </a:lnTo>
                      <a:cubicBezTo>
                        <a:pt x="472440" y="970280"/>
                        <a:pt x="464820" y="767080"/>
                        <a:pt x="441960" y="563880"/>
                      </a:cubicBezTo>
                      <a:lnTo>
                        <a:pt x="358140" y="0"/>
                      </a:lnTo>
                      <a:cubicBezTo>
                        <a:pt x="297180" y="7620"/>
                        <a:pt x="243840" y="0"/>
                        <a:pt x="182880" y="7620"/>
                      </a:cubicBezTo>
                      <a:lnTo>
                        <a:pt x="0" y="4572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grpSp>
            <p:nvGrpSpPr>
              <p:cNvPr id="57" name="组合 56">
                <a:extLst>
                  <a:ext uri="{FF2B5EF4-FFF2-40B4-BE49-F238E27FC236}">
                    <a16:creationId xmlns:a16="http://schemas.microsoft.com/office/drawing/2014/main" id="{983E2A69-8CC0-49CA-B77F-9CEF8F9D2E0A}"/>
                  </a:ext>
                </a:extLst>
              </p:cNvPr>
              <p:cNvGrpSpPr/>
              <p:nvPr/>
            </p:nvGrpSpPr>
            <p:grpSpPr>
              <a:xfrm rot="395449">
                <a:off x="6674864" y="1818818"/>
                <a:ext cx="586740" cy="1783080"/>
                <a:chOff x="5722620" y="1790700"/>
                <a:chExt cx="586740" cy="1783080"/>
              </a:xfrm>
              <a:grpFill/>
            </p:grpSpPr>
            <p:sp>
              <p:nvSpPr>
                <p:cNvPr id="60" name="任意多边形: 形状 59">
                  <a:extLst>
                    <a:ext uri="{FF2B5EF4-FFF2-40B4-BE49-F238E27FC236}">
                      <a16:creationId xmlns:a16="http://schemas.microsoft.com/office/drawing/2014/main" id="{EE92DE35-3C86-4149-B6DC-F7FE59621E50}"/>
                    </a:ext>
                  </a:extLst>
                </p:cNvPr>
                <p:cNvSpPr/>
                <p:nvPr/>
              </p:nvSpPr>
              <p:spPr>
                <a:xfrm>
                  <a:off x="5722620" y="1813560"/>
                  <a:ext cx="198120" cy="457200"/>
                </a:xfrm>
                <a:custGeom>
                  <a:avLst/>
                  <a:gdLst>
                    <a:gd name="connsiteX0" fmla="*/ 0 w 198120"/>
                    <a:gd name="connsiteY0" fmla="*/ 30480 h 457200"/>
                    <a:gd name="connsiteX1" fmla="*/ 83820 w 198120"/>
                    <a:gd name="connsiteY1" fmla="*/ 457200 h 457200"/>
                    <a:gd name="connsiteX2" fmla="*/ 198120 w 198120"/>
                    <a:gd name="connsiteY2" fmla="*/ 426720 h 457200"/>
                    <a:gd name="connsiteX3" fmla="*/ 144780 w 198120"/>
                    <a:gd name="connsiteY3" fmla="*/ 0 h 457200"/>
                    <a:gd name="connsiteX4" fmla="*/ 0 w 198120"/>
                    <a:gd name="connsiteY4" fmla="*/ 30480 h 457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20" h="457200">
                      <a:moveTo>
                        <a:pt x="0" y="30480"/>
                      </a:moveTo>
                      <a:lnTo>
                        <a:pt x="83820" y="457200"/>
                      </a:lnTo>
                      <a:lnTo>
                        <a:pt x="198120" y="426720"/>
                      </a:lnTo>
                      <a:lnTo>
                        <a:pt x="144780" y="0"/>
                      </a:lnTo>
                      <a:lnTo>
                        <a:pt x="0" y="3048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61" name="任意多边形: 形状 60">
                  <a:extLst>
                    <a:ext uri="{FF2B5EF4-FFF2-40B4-BE49-F238E27FC236}">
                      <a16:creationId xmlns:a16="http://schemas.microsoft.com/office/drawing/2014/main" id="{0214B79B-41BF-496F-BF47-EBE15C10BA4F}"/>
                    </a:ext>
                  </a:extLst>
                </p:cNvPr>
                <p:cNvSpPr/>
                <p:nvPr/>
              </p:nvSpPr>
              <p:spPr>
                <a:xfrm>
                  <a:off x="5935980" y="1790700"/>
                  <a:ext cx="205740" cy="449580"/>
                </a:xfrm>
                <a:custGeom>
                  <a:avLst/>
                  <a:gdLst>
                    <a:gd name="connsiteX0" fmla="*/ 53340 w 205740"/>
                    <a:gd name="connsiteY0" fmla="*/ 449580 h 449580"/>
                    <a:gd name="connsiteX1" fmla="*/ 205740 w 205740"/>
                    <a:gd name="connsiteY1" fmla="*/ 441960 h 449580"/>
                    <a:gd name="connsiteX2" fmla="*/ 160020 w 205740"/>
                    <a:gd name="connsiteY2" fmla="*/ 0 h 449580"/>
                    <a:gd name="connsiteX3" fmla="*/ 0 w 205740"/>
                    <a:gd name="connsiteY3" fmla="*/ 0 h 449580"/>
                    <a:gd name="connsiteX4" fmla="*/ 53340 w 205740"/>
                    <a:gd name="connsiteY4" fmla="*/ 449580 h 4495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740" h="449580">
                      <a:moveTo>
                        <a:pt x="53340" y="449580"/>
                      </a:moveTo>
                      <a:lnTo>
                        <a:pt x="205740" y="441960"/>
                      </a:lnTo>
                      <a:lnTo>
                        <a:pt x="160020" y="0"/>
                      </a:lnTo>
                      <a:lnTo>
                        <a:pt x="0" y="0"/>
                      </a:lnTo>
                      <a:lnTo>
                        <a:pt x="53340" y="44958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62" name="任意多边形: 形状 61">
                  <a:extLst>
                    <a:ext uri="{FF2B5EF4-FFF2-40B4-BE49-F238E27FC236}">
                      <a16:creationId xmlns:a16="http://schemas.microsoft.com/office/drawing/2014/main" id="{D86916D6-854D-4F07-959E-654B151C3628}"/>
                    </a:ext>
                  </a:extLst>
                </p:cNvPr>
                <p:cNvSpPr/>
                <p:nvPr/>
              </p:nvSpPr>
              <p:spPr>
                <a:xfrm>
                  <a:off x="5814060" y="2377440"/>
                  <a:ext cx="495300" cy="1196340"/>
                </a:xfrm>
                <a:custGeom>
                  <a:avLst/>
                  <a:gdLst>
                    <a:gd name="connsiteX0" fmla="*/ 0 w 495300"/>
                    <a:gd name="connsiteY0" fmla="*/ 45720 h 1196340"/>
                    <a:gd name="connsiteX1" fmla="*/ 228600 w 495300"/>
                    <a:gd name="connsiteY1" fmla="*/ 1196340 h 1196340"/>
                    <a:gd name="connsiteX2" fmla="*/ 495300 w 495300"/>
                    <a:gd name="connsiteY2" fmla="*/ 1173480 h 1196340"/>
                    <a:gd name="connsiteX3" fmla="*/ 358140 w 495300"/>
                    <a:gd name="connsiteY3" fmla="*/ 0 h 1196340"/>
                    <a:gd name="connsiteX4" fmla="*/ 0 w 495300"/>
                    <a:gd name="connsiteY4" fmla="*/ 45720 h 1196340"/>
                    <a:gd name="connsiteX0-1" fmla="*/ 0 w 495300"/>
                    <a:gd name="connsiteY0-2" fmla="*/ 45720 h 1196340"/>
                    <a:gd name="connsiteX1-3" fmla="*/ 228600 w 495300"/>
                    <a:gd name="connsiteY1-4" fmla="*/ 1196340 h 1196340"/>
                    <a:gd name="connsiteX2-5" fmla="*/ 495300 w 495300"/>
                    <a:gd name="connsiteY2-6" fmla="*/ 1173480 h 1196340"/>
                    <a:gd name="connsiteX3-7" fmla="*/ 358140 w 495300"/>
                    <a:gd name="connsiteY3-8" fmla="*/ 0 h 1196340"/>
                    <a:gd name="connsiteX4-9" fmla="*/ 182880 w 495300"/>
                    <a:gd name="connsiteY4-10" fmla="*/ 7620 h 1196340"/>
                    <a:gd name="connsiteX5" fmla="*/ 0 w 495300"/>
                    <a:gd name="connsiteY5" fmla="*/ 45720 h 1196340"/>
                    <a:gd name="connsiteX0-11" fmla="*/ 0 w 495300"/>
                    <a:gd name="connsiteY0-12" fmla="*/ 45720 h 1196340"/>
                    <a:gd name="connsiteX1-13" fmla="*/ 228600 w 495300"/>
                    <a:gd name="connsiteY1-14" fmla="*/ 1196340 h 1196340"/>
                    <a:gd name="connsiteX2-15" fmla="*/ 495300 w 495300"/>
                    <a:gd name="connsiteY2-16" fmla="*/ 1173480 h 1196340"/>
                    <a:gd name="connsiteX3-17" fmla="*/ 441960 w 495300"/>
                    <a:gd name="connsiteY3-18" fmla="*/ 563880 h 1196340"/>
                    <a:gd name="connsiteX4-19" fmla="*/ 358140 w 495300"/>
                    <a:gd name="connsiteY4-20" fmla="*/ 0 h 1196340"/>
                    <a:gd name="connsiteX5-21" fmla="*/ 182880 w 495300"/>
                    <a:gd name="connsiteY5-22" fmla="*/ 7620 h 1196340"/>
                    <a:gd name="connsiteX6" fmla="*/ 0 w 495300"/>
                    <a:gd name="connsiteY6" fmla="*/ 45720 h 119634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 y="connsiteY6"/>
                    </a:cxn>
                  </a:cxnLst>
                  <a:rect l="l" t="t" r="r" b="b"/>
                  <a:pathLst>
                    <a:path w="495300" h="1196340">
                      <a:moveTo>
                        <a:pt x="0" y="45720"/>
                      </a:moveTo>
                      <a:lnTo>
                        <a:pt x="228600" y="1196340"/>
                      </a:lnTo>
                      <a:lnTo>
                        <a:pt x="495300" y="1173480"/>
                      </a:lnTo>
                      <a:cubicBezTo>
                        <a:pt x="472440" y="970280"/>
                        <a:pt x="464820" y="767080"/>
                        <a:pt x="441960" y="563880"/>
                      </a:cubicBezTo>
                      <a:lnTo>
                        <a:pt x="358140" y="0"/>
                      </a:lnTo>
                      <a:cubicBezTo>
                        <a:pt x="297180" y="7620"/>
                        <a:pt x="243840" y="0"/>
                        <a:pt x="182880" y="7620"/>
                      </a:cubicBezTo>
                      <a:lnTo>
                        <a:pt x="0" y="4572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sp>
            <p:nvSpPr>
              <p:cNvPr id="58" name="任意多边形: 形状 57">
                <a:extLst>
                  <a:ext uri="{FF2B5EF4-FFF2-40B4-BE49-F238E27FC236}">
                    <a16:creationId xmlns:a16="http://schemas.microsoft.com/office/drawing/2014/main" id="{C5BC203C-33D1-4BA6-AB74-F52B9EFE14B3}"/>
                  </a:ext>
                </a:extLst>
              </p:cNvPr>
              <p:cNvSpPr/>
              <p:nvPr/>
            </p:nvSpPr>
            <p:spPr>
              <a:xfrm>
                <a:off x="6179820" y="1248756"/>
                <a:ext cx="533400" cy="2210723"/>
              </a:xfrm>
              <a:custGeom>
                <a:avLst/>
                <a:gdLst>
                  <a:gd name="connsiteX0" fmla="*/ 0 w 533400"/>
                  <a:gd name="connsiteY0" fmla="*/ 30480 h 2202180"/>
                  <a:gd name="connsiteX1" fmla="*/ 266700 w 533400"/>
                  <a:gd name="connsiteY1" fmla="*/ 2194560 h 2202180"/>
                  <a:gd name="connsiteX2" fmla="*/ 533400 w 533400"/>
                  <a:gd name="connsiteY2" fmla="*/ 2202180 h 2202180"/>
                  <a:gd name="connsiteX3" fmla="*/ 365760 w 533400"/>
                  <a:gd name="connsiteY3" fmla="*/ 0 h 2202180"/>
                  <a:gd name="connsiteX4" fmla="*/ 0 w 533400"/>
                  <a:gd name="connsiteY4" fmla="*/ 30480 h 2202180"/>
                  <a:gd name="connsiteX0-1" fmla="*/ 0 w 533400"/>
                  <a:gd name="connsiteY0-2" fmla="*/ 30480 h 2202180"/>
                  <a:gd name="connsiteX1-3" fmla="*/ 175260 w 533400"/>
                  <a:gd name="connsiteY1-4" fmla="*/ 1203960 h 2202180"/>
                  <a:gd name="connsiteX2-5" fmla="*/ 266700 w 533400"/>
                  <a:gd name="connsiteY2-6" fmla="*/ 2194560 h 2202180"/>
                  <a:gd name="connsiteX3-7" fmla="*/ 533400 w 533400"/>
                  <a:gd name="connsiteY3-8" fmla="*/ 2202180 h 2202180"/>
                  <a:gd name="connsiteX4-9" fmla="*/ 365760 w 533400"/>
                  <a:gd name="connsiteY4-10" fmla="*/ 0 h 2202180"/>
                  <a:gd name="connsiteX5" fmla="*/ 0 w 533400"/>
                  <a:gd name="connsiteY5" fmla="*/ 30480 h 2202180"/>
                  <a:gd name="connsiteX0-11" fmla="*/ 0 w 533400"/>
                  <a:gd name="connsiteY0-12" fmla="*/ 39023 h 2210723"/>
                  <a:gd name="connsiteX1-13" fmla="*/ 175260 w 533400"/>
                  <a:gd name="connsiteY1-14" fmla="*/ 1212503 h 2210723"/>
                  <a:gd name="connsiteX2-15" fmla="*/ 266700 w 533400"/>
                  <a:gd name="connsiteY2-16" fmla="*/ 2203103 h 2210723"/>
                  <a:gd name="connsiteX3-17" fmla="*/ 533400 w 533400"/>
                  <a:gd name="connsiteY3-18" fmla="*/ 2210723 h 2210723"/>
                  <a:gd name="connsiteX4-19" fmla="*/ 365760 w 533400"/>
                  <a:gd name="connsiteY4-20" fmla="*/ 8543 h 2210723"/>
                  <a:gd name="connsiteX5-21" fmla="*/ 175260 w 533400"/>
                  <a:gd name="connsiteY5-22" fmla="*/ 923 h 2210723"/>
                  <a:gd name="connsiteX6" fmla="*/ 0 w 533400"/>
                  <a:gd name="connsiteY6" fmla="*/ 39023 h 2210723"/>
                  <a:gd name="connsiteX0-23" fmla="*/ 0 w 533400"/>
                  <a:gd name="connsiteY0-24" fmla="*/ 39023 h 2210723"/>
                  <a:gd name="connsiteX1-25" fmla="*/ 175260 w 533400"/>
                  <a:gd name="connsiteY1-26" fmla="*/ 1212503 h 2210723"/>
                  <a:gd name="connsiteX2-27" fmla="*/ 266700 w 533400"/>
                  <a:gd name="connsiteY2-28" fmla="*/ 2203103 h 2210723"/>
                  <a:gd name="connsiteX3-29" fmla="*/ 533400 w 533400"/>
                  <a:gd name="connsiteY3-30" fmla="*/ 2210723 h 2210723"/>
                  <a:gd name="connsiteX4-31" fmla="*/ 365760 w 533400"/>
                  <a:gd name="connsiteY4-32" fmla="*/ 8543 h 2210723"/>
                  <a:gd name="connsiteX5-33" fmla="*/ 175260 w 533400"/>
                  <a:gd name="connsiteY5-34" fmla="*/ 923 h 2210723"/>
                  <a:gd name="connsiteX6-35" fmla="*/ 0 w 533400"/>
                  <a:gd name="connsiteY6-36" fmla="*/ 39023 h 221072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35" y="connsiteY6-36"/>
                  </a:cxn>
                </a:cxnLst>
                <a:rect l="l" t="t" r="r" b="b"/>
                <a:pathLst>
                  <a:path w="533400" h="2210723">
                    <a:moveTo>
                      <a:pt x="0" y="39023"/>
                    </a:moveTo>
                    <a:cubicBezTo>
                      <a:pt x="45720" y="430183"/>
                      <a:pt x="129540" y="821343"/>
                      <a:pt x="175260" y="1212503"/>
                    </a:cubicBezTo>
                    <a:lnTo>
                      <a:pt x="266700" y="2203103"/>
                    </a:lnTo>
                    <a:lnTo>
                      <a:pt x="533400" y="2210723"/>
                    </a:lnTo>
                    <a:cubicBezTo>
                      <a:pt x="477520" y="1476663"/>
                      <a:pt x="406400" y="750223"/>
                      <a:pt x="365760" y="8543"/>
                    </a:cubicBezTo>
                    <a:cubicBezTo>
                      <a:pt x="302260" y="13623"/>
                      <a:pt x="238760" y="-4157"/>
                      <a:pt x="175260" y="923"/>
                    </a:cubicBezTo>
                    <a:lnTo>
                      <a:pt x="0" y="3902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grpSp>
          <p:nvGrpSpPr>
            <p:cNvPr id="46" name="组合 45">
              <a:extLst>
                <a:ext uri="{FF2B5EF4-FFF2-40B4-BE49-F238E27FC236}">
                  <a16:creationId xmlns:a16="http://schemas.microsoft.com/office/drawing/2014/main" id="{E0FB888E-0B8F-4A25-B255-6D126A82D597}"/>
                </a:ext>
              </a:extLst>
            </p:cNvPr>
            <p:cNvGrpSpPr/>
            <p:nvPr/>
          </p:nvGrpSpPr>
          <p:grpSpPr>
            <a:xfrm>
              <a:off x="8932792" y="1225159"/>
              <a:ext cx="1538984" cy="2353142"/>
              <a:chOff x="5722620" y="1248756"/>
              <a:chExt cx="1538984" cy="2353142"/>
            </a:xfrm>
            <a:grpFill/>
          </p:grpSpPr>
          <p:grpSp>
            <p:nvGrpSpPr>
              <p:cNvPr id="47" name="组合 46">
                <a:extLst>
                  <a:ext uri="{FF2B5EF4-FFF2-40B4-BE49-F238E27FC236}">
                    <a16:creationId xmlns:a16="http://schemas.microsoft.com/office/drawing/2014/main" id="{4A8F4DB4-8BA3-486F-8C1C-C9310D1B7897}"/>
                  </a:ext>
                </a:extLst>
              </p:cNvPr>
              <p:cNvGrpSpPr/>
              <p:nvPr/>
            </p:nvGrpSpPr>
            <p:grpSpPr>
              <a:xfrm>
                <a:off x="5722620" y="1790700"/>
                <a:ext cx="586740" cy="1783080"/>
                <a:chOff x="5722620" y="1790700"/>
                <a:chExt cx="586740" cy="1783080"/>
              </a:xfrm>
              <a:grpFill/>
            </p:grpSpPr>
            <p:sp>
              <p:nvSpPr>
                <p:cNvPr id="53" name="任意多边形: 形状 52">
                  <a:extLst>
                    <a:ext uri="{FF2B5EF4-FFF2-40B4-BE49-F238E27FC236}">
                      <a16:creationId xmlns:a16="http://schemas.microsoft.com/office/drawing/2014/main" id="{FD6ED24F-9BFA-4AE9-9886-84A14EFA650A}"/>
                    </a:ext>
                  </a:extLst>
                </p:cNvPr>
                <p:cNvSpPr/>
                <p:nvPr/>
              </p:nvSpPr>
              <p:spPr>
                <a:xfrm>
                  <a:off x="5722620" y="1813560"/>
                  <a:ext cx="198120" cy="457200"/>
                </a:xfrm>
                <a:custGeom>
                  <a:avLst/>
                  <a:gdLst>
                    <a:gd name="connsiteX0" fmla="*/ 0 w 198120"/>
                    <a:gd name="connsiteY0" fmla="*/ 30480 h 457200"/>
                    <a:gd name="connsiteX1" fmla="*/ 83820 w 198120"/>
                    <a:gd name="connsiteY1" fmla="*/ 457200 h 457200"/>
                    <a:gd name="connsiteX2" fmla="*/ 198120 w 198120"/>
                    <a:gd name="connsiteY2" fmla="*/ 426720 h 457200"/>
                    <a:gd name="connsiteX3" fmla="*/ 144780 w 198120"/>
                    <a:gd name="connsiteY3" fmla="*/ 0 h 457200"/>
                    <a:gd name="connsiteX4" fmla="*/ 0 w 198120"/>
                    <a:gd name="connsiteY4" fmla="*/ 30480 h 457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20" h="457200">
                      <a:moveTo>
                        <a:pt x="0" y="30480"/>
                      </a:moveTo>
                      <a:lnTo>
                        <a:pt x="83820" y="457200"/>
                      </a:lnTo>
                      <a:lnTo>
                        <a:pt x="198120" y="426720"/>
                      </a:lnTo>
                      <a:lnTo>
                        <a:pt x="144780" y="0"/>
                      </a:lnTo>
                      <a:lnTo>
                        <a:pt x="0" y="3048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54" name="任意多边形: 形状 53">
                  <a:extLst>
                    <a:ext uri="{FF2B5EF4-FFF2-40B4-BE49-F238E27FC236}">
                      <a16:creationId xmlns:a16="http://schemas.microsoft.com/office/drawing/2014/main" id="{7E33B8AC-C493-4CAC-9839-611C183BCBFA}"/>
                    </a:ext>
                  </a:extLst>
                </p:cNvPr>
                <p:cNvSpPr/>
                <p:nvPr/>
              </p:nvSpPr>
              <p:spPr>
                <a:xfrm>
                  <a:off x="5935980" y="1790700"/>
                  <a:ext cx="205740" cy="449580"/>
                </a:xfrm>
                <a:custGeom>
                  <a:avLst/>
                  <a:gdLst>
                    <a:gd name="connsiteX0" fmla="*/ 53340 w 205740"/>
                    <a:gd name="connsiteY0" fmla="*/ 449580 h 449580"/>
                    <a:gd name="connsiteX1" fmla="*/ 205740 w 205740"/>
                    <a:gd name="connsiteY1" fmla="*/ 441960 h 449580"/>
                    <a:gd name="connsiteX2" fmla="*/ 160020 w 205740"/>
                    <a:gd name="connsiteY2" fmla="*/ 0 h 449580"/>
                    <a:gd name="connsiteX3" fmla="*/ 0 w 205740"/>
                    <a:gd name="connsiteY3" fmla="*/ 0 h 449580"/>
                    <a:gd name="connsiteX4" fmla="*/ 53340 w 205740"/>
                    <a:gd name="connsiteY4" fmla="*/ 449580 h 4495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740" h="449580">
                      <a:moveTo>
                        <a:pt x="53340" y="449580"/>
                      </a:moveTo>
                      <a:lnTo>
                        <a:pt x="205740" y="441960"/>
                      </a:lnTo>
                      <a:lnTo>
                        <a:pt x="160020" y="0"/>
                      </a:lnTo>
                      <a:lnTo>
                        <a:pt x="0" y="0"/>
                      </a:lnTo>
                      <a:lnTo>
                        <a:pt x="53340" y="44958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55" name="任意多边形: 形状 54">
                  <a:extLst>
                    <a:ext uri="{FF2B5EF4-FFF2-40B4-BE49-F238E27FC236}">
                      <a16:creationId xmlns:a16="http://schemas.microsoft.com/office/drawing/2014/main" id="{B2E13279-54E4-412B-B185-837783435EFC}"/>
                    </a:ext>
                  </a:extLst>
                </p:cNvPr>
                <p:cNvSpPr/>
                <p:nvPr/>
              </p:nvSpPr>
              <p:spPr>
                <a:xfrm>
                  <a:off x="5814060" y="2377440"/>
                  <a:ext cx="495300" cy="1196340"/>
                </a:xfrm>
                <a:custGeom>
                  <a:avLst/>
                  <a:gdLst>
                    <a:gd name="connsiteX0" fmla="*/ 0 w 495300"/>
                    <a:gd name="connsiteY0" fmla="*/ 45720 h 1196340"/>
                    <a:gd name="connsiteX1" fmla="*/ 228600 w 495300"/>
                    <a:gd name="connsiteY1" fmla="*/ 1196340 h 1196340"/>
                    <a:gd name="connsiteX2" fmla="*/ 495300 w 495300"/>
                    <a:gd name="connsiteY2" fmla="*/ 1173480 h 1196340"/>
                    <a:gd name="connsiteX3" fmla="*/ 358140 w 495300"/>
                    <a:gd name="connsiteY3" fmla="*/ 0 h 1196340"/>
                    <a:gd name="connsiteX4" fmla="*/ 0 w 495300"/>
                    <a:gd name="connsiteY4" fmla="*/ 45720 h 1196340"/>
                    <a:gd name="connsiteX0-1" fmla="*/ 0 w 495300"/>
                    <a:gd name="connsiteY0-2" fmla="*/ 45720 h 1196340"/>
                    <a:gd name="connsiteX1-3" fmla="*/ 228600 w 495300"/>
                    <a:gd name="connsiteY1-4" fmla="*/ 1196340 h 1196340"/>
                    <a:gd name="connsiteX2-5" fmla="*/ 495300 w 495300"/>
                    <a:gd name="connsiteY2-6" fmla="*/ 1173480 h 1196340"/>
                    <a:gd name="connsiteX3-7" fmla="*/ 358140 w 495300"/>
                    <a:gd name="connsiteY3-8" fmla="*/ 0 h 1196340"/>
                    <a:gd name="connsiteX4-9" fmla="*/ 182880 w 495300"/>
                    <a:gd name="connsiteY4-10" fmla="*/ 7620 h 1196340"/>
                    <a:gd name="connsiteX5" fmla="*/ 0 w 495300"/>
                    <a:gd name="connsiteY5" fmla="*/ 45720 h 1196340"/>
                    <a:gd name="connsiteX0-11" fmla="*/ 0 w 495300"/>
                    <a:gd name="connsiteY0-12" fmla="*/ 45720 h 1196340"/>
                    <a:gd name="connsiteX1-13" fmla="*/ 228600 w 495300"/>
                    <a:gd name="connsiteY1-14" fmla="*/ 1196340 h 1196340"/>
                    <a:gd name="connsiteX2-15" fmla="*/ 495300 w 495300"/>
                    <a:gd name="connsiteY2-16" fmla="*/ 1173480 h 1196340"/>
                    <a:gd name="connsiteX3-17" fmla="*/ 441960 w 495300"/>
                    <a:gd name="connsiteY3-18" fmla="*/ 563880 h 1196340"/>
                    <a:gd name="connsiteX4-19" fmla="*/ 358140 w 495300"/>
                    <a:gd name="connsiteY4-20" fmla="*/ 0 h 1196340"/>
                    <a:gd name="connsiteX5-21" fmla="*/ 182880 w 495300"/>
                    <a:gd name="connsiteY5-22" fmla="*/ 7620 h 1196340"/>
                    <a:gd name="connsiteX6" fmla="*/ 0 w 495300"/>
                    <a:gd name="connsiteY6" fmla="*/ 45720 h 119634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 y="connsiteY6"/>
                    </a:cxn>
                  </a:cxnLst>
                  <a:rect l="l" t="t" r="r" b="b"/>
                  <a:pathLst>
                    <a:path w="495300" h="1196340">
                      <a:moveTo>
                        <a:pt x="0" y="45720"/>
                      </a:moveTo>
                      <a:lnTo>
                        <a:pt x="228600" y="1196340"/>
                      </a:lnTo>
                      <a:lnTo>
                        <a:pt x="495300" y="1173480"/>
                      </a:lnTo>
                      <a:cubicBezTo>
                        <a:pt x="472440" y="970280"/>
                        <a:pt x="464820" y="767080"/>
                        <a:pt x="441960" y="563880"/>
                      </a:cubicBezTo>
                      <a:lnTo>
                        <a:pt x="358140" y="0"/>
                      </a:lnTo>
                      <a:cubicBezTo>
                        <a:pt x="297180" y="7620"/>
                        <a:pt x="243840" y="0"/>
                        <a:pt x="182880" y="7620"/>
                      </a:cubicBezTo>
                      <a:lnTo>
                        <a:pt x="0" y="4572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grpSp>
            <p:nvGrpSpPr>
              <p:cNvPr id="48" name="组合 47">
                <a:extLst>
                  <a:ext uri="{FF2B5EF4-FFF2-40B4-BE49-F238E27FC236}">
                    <a16:creationId xmlns:a16="http://schemas.microsoft.com/office/drawing/2014/main" id="{9BC1E194-E33C-4A32-9B81-68ACE814AE27}"/>
                  </a:ext>
                </a:extLst>
              </p:cNvPr>
              <p:cNvGrpSpPr/>
              <p:nvPr/>
            </p:nvGrpSpPr>
            <p:grpSpPr>
              <a:xfrm rot="395449">
                <a:off x="6674864" y="1818818"/>
                <a:ext cx="586740" cy="1783080"/>
                <a:chOff x="5722620" y="1790700"/>
                <a:chExt cx="586740" cy="1783080"/>
              </a:xfrm>
              <a:grpFill/>
            </p:grpSpPr>
            <p:sp>
              <p:nvSpPr>
                <p:cNvPr id="50" name="任意多边形: 形状 49">
                  <a:extLst>
                    <a:ext uri="{FF2B5EF4-FFF2-40B4-BE49-F238E27FC236}">
                      <a16:creationId xmlns:a16="http://schemas.microsoft.com/office/drawing/2014/main" id="{EFAE7804-EB27-4F02-B6C0-74D14807E94D}"/>
                    </a:ext>
                  </a:extLst>
                </p:cNvPr>
                <p:cNvSpPr/>
                <p:nvPr/>
              </p:nvSpPr>
              <p:spPr>
                <a:xfrm>
                  <a:off x="5722620" y="1813560"/>
                  <a:ext cx="198120" cy="457200"/>
                </a:xfrm>
                <a:custGeom>
                  <a:avLst/>
                  <a:gdLst>
                    <a:gd name="connsiteX0" fmla="*/ 0 w 198120"/>
                    <a:gd name="connsiteY0" fmla="*/ 30480 h 457200"/>
                    <a:gd name="connsiteX1" fmla="*/ 83820 w 198120"/>
                    <a:gd name="connsiteY1" fmla="*/ 457200 h 457200"/>
                    <a:gd name="connsiteX2" fmla="*/ 198120 w 198120"/>
                    <a:gd name="connsiteY2" fmla="*/ 426720 h 457200"/>
                    <a:gd name="connsiteX3" fmla="*/ 144780 w 198120"/>
                    <a:gd name="connsiteY3" fmla="*/ 0 h 457200"/>
                    <a:gd name="connsiteX4" fmla="*/ 0 w 198120"/>
                    <a:gd name="connsiteY4" fmla="*/ 30480 h 457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20" h="457200">
                      <a:moveTo>
                        <a:pt x="0" y="30480"/>
                      </a:moveTo>
                      <a:lnTo>
                        <a:pt x="83820" y="457200"/>
                      </a:lnTo>
                      <a:lnTo>
                        <a:pt x="198120" y="426720"/>
                      </a:lnTo>
                      <a:lnTo>
                        <a:pt x="144780" y="0"/>
                      </a:lnTo>
                      <a:lnTo>
                        <a:pt x="0" y="3048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51" name="任意多边形: 形状 50">
                  <a:extLst>
                    <a:ext uri="{FF2B5EF4-FFF2-40B4-BE49-F238E27FC236}">
                      <a16:creationId xmlns:a16="http://schemas.microsoft.com/office/drawing/2014/main" id="{AFB5FC0A-0C9B-4E1A-8923-4D7B7B216AF4}"/>
                    </a:ext>
                  </a:extLst>
                </p:cNvPr>
                <p:cNvSpPr/>
                <p:nvPr/>
              </p:nvSpPr>
              <p:spPr>
                <a:xfrm>
                  <a:off x="5935980" y="1790700"/>
                  <a:ext cx="205740" cy="449580"/>
                </a:xfrm>
                <a:custGeom>
                  <a:avLst/>
                  <a:gdLst>
                    <a:gd name="connsiteX0" fmla="*/ 53340 w 205740"/>
                    <a:gd name="connsiteY0" fmla="*/ 449580 h 449580"/>
                    <a:gd name="connsiteX1" fmla="*/ 205740 w 205740"/>
                    <a:gd name="connsiteY1" fmla="*/ 441960 h 449580"/>
                    <a:gd name="connsiteX2" fmla="*/ 160020 w 205740"/>
                    <a:gd name="connsiteY2" fmla="*/ 0 h 449580"/>
                    <a:gd name="connsiteX3" fmla="*/ 0 w 205740"/>
                    <a:gd name="connsiteY3" fmla="*/ 0 h 449580"/>
                    <a:gd name="connsiteX4" fmla="*/ 53340 w 205740"/>
                    <a:gd name="connsiteY4" fmla="*/ 449580 h 4495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740" h="449580">
                      <a:moveTo>
                        <a:pt x="53340" y="449580"/>
                      </a:moveTo>
                      <a:lnTo>
                        <a:pt x="205740" y="441960"/>
                      </a:lnTo>
                      <a:lnTo>
                        <a:pt x="160020" y="0"/>
                      </a:lnTo>
                      <a:lnTo>
                        <a:pt x="0" y="0"/>
                      </a:lnTo>
                      <a:lnTo>
                        <a:pt x="53340" y="44958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52" name="任意多边形: 形状 51">
                  <a:extLst>
                    <a:ext uri="{FF2B5EF4-FFF2-40B4-BE49-F238E27FC236}">
                      <a16:creationId xmlns:a16="http://schemas.microsoft.com/office/drawing/2014/main" id="{6389CDF6-FF6B-49CA-94D2-0877D4A808C8}"/>
                    </a:ext>
                  </a:extLst>
                </p:cNvPr>
                <p:cNvSpPr/>
                <p:nvPr/>
              </p:nvSpPr>
              <p:spPr>
                <a:xfrm>
                  <a:off x="5814060" y="2377440"/>
                  <a:ext cx="495300" cy="1196340"/>
                </a:xfrm>
                <a:custGeom>
                  <a:avLst/>
                  <a:gdLst>
                    <a:gd name="connsiteX0" fmla="*/ 0 w 495300"/>
                    <a:gd name="connsiteY0" fmla="*/ 45720 h 1196340"/>
                    <a:gd name="connsiteX1" fmla="*/ 228600 w 495300"/>
                    <a:gd name="connsiteY1" fmla="*/ 1196340 h 1196340"/>
                    <a:gd name="connsiteX2" fmla="*/ 495300 w 495300"/>
                    <a:gd name="connsiteY2" fmla="*/ 1173480 h 1196340"/>
                    <a:gd name="connsiteX3" fmla="*/ 358140 w 495300"/>
                    <a:gd name="connsiteY3" fmla="*/ 0 h 1196340"/>
                    <a:gd name="connsiteX4" fmla="*/ 0 w 495300"/>
                    <a:gd name="connsiteY4" fmla="*/ 45720 h 1196340"/>
                    <a:gd name="connsiteX0-1" fmla="*/ 0 w 495300"/>
                    <a:gd name="connsiteY0-2" fmla="*/ 45720 h 1196340"/>
                    <a:gd name="connsiteX1-3" fmla="*/ 228600 w 495300"/>
                    <a:gd name="connsiteY1-4" fmla="*/ 1196340 h 1196340"/>
                    <a:gd name="connsiteX2-5" fmla="*/ 495300 w 495300"/>
                    <a:gd name="connsiteY2-6" fmla="*/ 1173480 h 1196340"/>
                    <a:gd name="connsiteX3-7" fmla="*/ 358140 w 495300"/>
                    <a:gd name="connsiteY3-8" fmla="*/ 0 h 1196340"/>
                    <a:gd name="connsiteX4-9" fmla="*/ 182880 w 495300"/>
                    <a:gd name="connsiteY4-10" fmla="*/ 7620 h 1196340"/>
                    <a:gd name="connsiteX5" fmla="*/ 0 w 495300"/>
                    <a:gd name="connsiteY5" fmla="*/ 45720 h 1196340"/>
                    <a:gd name="connsiteX0-11" fmla="*/ 0 w 495300"/>
                    <a:gd name="connsiteY0-12" fmla="*/ 45720 h 1196340"/>
                    <a:gd name="connsiteX1-13" fmla="*/ 228600 w 495300"/>
                    <a:gd name="connsiteY1-14" fmla="*/ 1196340 h 1196340"/>
                    <a:gd name="connsiteX2-15" fmla="*/ 495300 w 495300"/>
                    <a:gd name="connsiteY2-16" fmla="*/ 1173480 h 1196340"/>
                    <a:gd name="connsiteX3-17" fmla="*/ 441960 w 495300"/>
                    <a:gd name="connsiteY3-18" fmla="*/ 563880 h 1196340"/>
                    <a:gd name="connsiteX4-19" fmla="*/ 358140 w 495300"/>
                    <a:gd name="connsiteY4-20" fmla="*/ 0 h 1196340"/>
                    <a:gd name="connsiteX5-21" fmla="*/ 182880 w 495300"/>
                    <a:gd name="connsiteY5-22" fmla="*/ 7620 h 1196340"/>
                    <a:gd name="connsiteX6" fmla="*/ 0 w 495300"/>
                    <a:gd name="connsiteY6" fmla="*/ 45720 h 119634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 y="connsiteY6"/>
                    </a:cxn>
                  </a:cxnLst>
                  <a:rect l="l" t="t" r="r" b="b"/>
                  <a:pathLst>
                    <a:path w="495300" h="1196340">
                      <a:moveTo>
                        <a:pt x="0" y="45720"/>
                      </a:moveTo>
                      <a:lnTo>
                        <a:pt x="228600" y="1196340"/>
                      </a:lnTo>
                      <a:lnTo>
                        <a:pt x="495300" y="1173480"/>
                      </a:lnTo>
                      <a:cubicBezTo>
                        <a:pt x="472440" y="970280"/>
                        <a:pt x="464820" y="767080"/>
                        <a:pt x="441960" y="563880"/>
                      </a:cubicBezTo>
                      <a:lnTo>
                        <a:pt x="358140" y="0"/>
                      </a:lnTo>
                      <a:cubicBezTo>
                        <a:pt x="297180" y="7620"/>
                        <a:pt x="243840" y="0"/>
                        <a:pt x="182880" y="7620"/>
                      </a:cubicBezTo>
                      <a:lnTo>
                        <a:pt x="0" y="4572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sp>
            <p:nvSpPr>
              <p:cNvPr id="49" name="任意多边形: 形状 48">
                <a:extLst>
                  <a:ext uri="{FF2B5EF4-FFF2-40B4-BE49-F238E27FC236}">
                    <a16:creationId xmlns:a16="http://schemas.microsoft.com/office/drawing/2014/main" id="{D1BE454E-63FF-4B3C-9DFF-92E69E6E1B94}"/>
                  </a:ext>
                </a:extLst>
              </p:cNvPr>
              <p:cNvSpPr/>
              <p:nvPr/>
            </p:nvSpPr>
            <p:spPr>
              <a:xfrm>
                <a:off x="6179820" y="1248756"/>
                <a:ext cx="533400" cy="2210723"/>
              </a:xfrm>
              <a:custGeom>
                <a:avLst/>
                <a:gdLst>
                  <a:gd name="connsiteX0" fmla="*/ 0 w 533400"/>
                  <a:gd name="connsiteY0" fmla="*/ 30480 h 2202180"/>
                  <a:gd name="connsiteX1" fmla="*/ 266700 w 533400"/>
                  <a:gd name="connsiteY1" fmla="*/ 2194560 h 2202180"/>
                  <a:gd name="connsiteX2" fmla="*/ 533400 w 533400"/>
                  <a:gd name="connsiteY2" fmla="*/ 2202180 h 2202180"/>
                  <a:gd name="connsiteX3" fmla="*/ 365760 w 533400"/>
                  <a:gd name="connsiteY3" fmla="*/ 0 h 2202180"/>
                  <a:gd name="connsiteX4" fmla="*/ 0 w 533400"/>
                  <a:gd name="connsiteY4" fmla="*/ 30480 h 2202180"/>
                  <a:gd name="connsiteX0-1" fmla="*/ 0 w 533400"/>
                  <a:gd name="connsiteY0-2" fmla="*/ 30480 h 2202180"/>
                  <a:gd name="connsiteX1-3" fmla="*/ 175260 w 533400"/>
                  <a:gd name="connsiteY1-4" fmla="*/ 1203960 h 2202180"/>
                  <a:gd name="connsiteX2-5" fmla="*/ 266700 w 533400"/>
                  <a:gd name="connsiteY2-6" fmla="*/ 2194560 h 2202180"/>
                  <a:gd name="connsiteX3-7" fmla="*/ 533400 w 533400"/>
                  <a:gd name="connsiteY3-8" fmla="*/ 2202180 h 2202180"/>
                  <a:gd name="connsiteX4-9" fmla="*/ 365760 w 533400"/>
                  <a:gd name="connsiteY4-10" fmla="*/ 0 h 2202180"/>
                  <a:gd name="connsiteX5" fmla="*/ 0 w 533400"/>
                  <a:gd name="connsiteY5" fmla="*/ 30480 h 2202180"/>
                  <a:gd name="connsiteX0-11" fmla="*/ 0 w 533400"/>
                  <a:gd name="connsiteY0-12" fmla="*/ 39023 h 2210723"/>
                  <a:gd name="connsiteX1-13" fmla="*/ 175260 w 533400"/>
                  <a:gd name="connsiteY1-14" fmla="*/ 1212503 h 2210723"/>
                  <a:gd name="connsiteX2-15" fmla="*/ 266700 w 533400"/>
                  <a:gd name="connsiteY2-16" fmla="*/ 2203103 h 2210723"/>
                  <a:gd name="connsiteX3-17" fmla="*/ 533400 w 533400"/>
                  <a:gd name="connsiteY3-18" fmla="*/ 2210723 h 2210723"/>
                  <a:gd name="connsiteX4-19" fmla="*/ 365760 w 533400"/>
                  <a:gd name="connsiteY4-20" fmla="*/ 8543 h 2210723"/>
                  <a:gd name="connsiteX5-21" fmla="*/ 175260 w 533400"/>
                  <a:gd name="connsiteY5-22" fmla="*/ 923 h 2210723"/>
                  <a:gd name="connsiteX6" fmla="*/ 0 w 533400"/>
                  <a:gd name="connsiteY6" fmla="*/ 39023 h 2210723"/>
                  <a:gd name="connsiteX0-23" fmla="*/ 0 w 533400"/>
                  <a:gd name="connsiteY0-24" fmla="*/ 39023 h 2210723"/>
                  <a:gd name="connsiteX1-25" fmla="*/ 175260 w 533400"/>
                  <a:gd name="connsiteY1-26" fmla="*/ 1212503 h 2210723"/>
                  <a:gd name="connsiteX2-27" fmla="*/ 266700 w 533400"/>
                  <a:gd name="connsiteY2-28" fmla="*/ 2203103 h 2210723"/>
                  <a:gd name="connsiteX3-29" fmla="*/ 533400 w 533400"/>
                  <a:gd name="connsiteY3-30" fmla="*/ 2210723 h 2210723"/>
                  <a:gd name="connsiteX4-31" fmla="*/ 365760 w 533400"/>
                  <a:gd name="connsiteY4-32" fmla="*/ 8543 h 2210723"/>
                  <a:gd name="connsiteX5-33" fmla="*/ 175260 w 533400"/>
                  <a:gd name="connsiteY5-34" fmla="*/ 923 h 2210723"/>
                  <a:gd name="connsiteX6-35" fmla="*/ 0 w 533400"/>
                  <a:gd name="connsiteY6-36" fmla="*/ 39023 h 221072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35" y="connsiteY6-36"/>
                  </a:cxn>
                </a:cxnLst>
                <a:rect l="l" t="t" r="r" b="b"/>
                <a:pathLst>
                  <a:path w="533400" h="2210723">
                    <a:moveTo>
                      <a:pt x="0" y="39023"/>
                    </a:moveTo>
                    <a:cubicBezTo>
                      <a:pt x="45720" y="430183"/>
                      <a:pt x="129540" y="821343"/>
                      <a:pt x="175260" y="1212503"/>
                    </a:cubicBezTo>
                    <a:lnTo>
                      <a:pt x="266700" y="2203103"/>
                    </a:lnTo>
                    <a:lnTo>
                      <a:pt x="533400" y="2210723"/>
                    </a:lnTo>
                    <a:cubicBezTo>
                      <a:pt x="477520" y="1476663"/>
                      <a:pt x="406400" y="750223"/>
                      <a:pt x="365760" y="8543"/>
                    </a:cubicBezTo>
                    <a:cubicBezTo>
                      <a:pt x="302260" y="13623"/>
                      <a:pt x="238760" y="-4157"/>
                      <a:pt x="175260" y="923"/>
                    </a:cubicBezTo>
                    <a:lnTo>
                      <a:pt x="0" y="3902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grpSp>
      <p:grpSp>
        <p:nvGrpSpPr>
          <p:cNvPr id="66" name="组合 65">
            <a:extLst>
              <a:ext uri="{FF2B5EF4-FFF2-40B4-BE49-F238E27FC236}">
                <a16:creationId xmlns:a16="http://schemas.microsoft.com/office/drawing/2014/main" id="{45BA7981-6B27-48A8-BE3E-5941F786F339}"/>
              </a:ext>
            </a:extLst>
          </p:cNvPr>
          <p:cNvGrpSpPr/>
          <p:nvPr/>
        </p:nvGrpSpPr>
        <p:grpSpPr>
          <a:xfrm>
            <a:off x="4448506" y="1137263"/>
            <a:ext cx="7042756" cy="5659368"/>
            <a:chOff x="3902288" y="1171436"/>
            <a:chExt cx="7042756" cy="5659368"/>
          </a:xfrm>
        </p:grpSpPr>
        <p:sp>
          <p:nvSpPr>
            <p:cNvPr id="67" name="文本框 66">
              <a:extLst>
                <a:ext uri="{FF2B5EF4-FFF2-40B4-BE49-F238E27FC236}">
                  <a16:creationId xmlns:a16="http://schemas.microsoft.com/office/drawing/2014/main" id="{96CD3917-74BF-4430-B72C-B25A9A28AE4C}"/>
                </a:ext>
              </a:extLst>
            </p:cNvPr>
            <p:cNvSpPr txBox="1"/>
            <p:nvPr/>
          </p:nvSpPr>
          <p:spPr>
            <a:xfrm>
              <a:off x="3902288" y="1171436"/>
              <a:ext cx="2066591" cy="1941685"/>
            </a:xfrm>
            <a:prstGeom prst="rect">
              <a:avLst/>
            </a:prstGeom>
            <a:noFill/>
          </p:spPr>
          <p:txBody>
            <a:bodyPr wrap="none" rtlCol="0">
              <a:spAutoFit/>
            </a:bodyPr>
            <a:lstStyle/>
            <a:p>
              <a:pPr>
                <a:lnSpc>
                  <a:spcPct val="150000"/>
                </a:lnSpc>
              </a:pPr>
              <a:r>
                <a:rPr lang="zh-CN" altLang="en-US" b="1" dirty="0">
                  <a:solidFill>
                    <a:srgbClr val="F58BA1"/>
                  </a:solidFill>
                  <a:latin typeface="微软雅黑" panose="020B0503020204020204" pitchFamily="34" charset="-122"/>
                  <a:ea typeface="微软雅黑" panose="020B0503020204020204" pitchFamily="34" charset="-122"/>
                </a:rPr>
                <a:t>基本信息 </a:t>
              </a:r>
              <a:r>
                <a:rPr lang="en-US" altLang="zh-CN" b="1" dirty="0">
                  <a:solidFill>
                    <a:srgbClr val="F58BA1"/>
                  </a:solidFill>
                  <a:latin typeface="微软雅黑" panose="020B0503020204020204" pitchFamily="34" charset="-122"/>
                  <a:ea typeface="微软雅黑" panose="020B0503020204020204" pitchFamily="34" charset="-122"/>
                </a:rPr>
                <a:t>l</a:t>
              </a:r>
            </a:p>
            <a:p>
              <a:pPr>
                <a:lnSpc>
                  <a:spcPct val="150000"/>
                </a:lnSpc>
              </a:pPr>
              <a:r>
                <a:rPr lang="zh-CN" altLang="en-US" sz="1600" dirty="0">
                  <a:latin typeface="微软雅黑" panose="020B0503020204020204" pitchFamily="34" charset="-122"/>
                  <a:ea typeface="微软雅黑" panose="020B0503020204020204" pitchFamily="34" charset="-122"/>
                </a:rPr>
                <a:t>姓名：</a:t>
              </a:r>
              <a:r>
                <a:rPr lang="en-US" altLang="zh-CN" sz="1600" dirty="0">
                  <a:latin typeface="微软雅黑" panose="020B0503020204020204" pitchFamily="34" charset="-122"/>
                  <a:ea typeface="微软雅黑" panose="020B0503020204020204" pitchFamily="34" charset="-122"/>
                </a:rPr>
                <a:t>B</a:t>
              </a:r>
              <a:r>
                <a:rPr lang="zh-CN" altLang="en-US" sz="1600" dirty="0">
                  <a:latin typeface="微软雅黑" panose="020B0503020204020204" pitchFamily="34" charset="-122"/>
                  <a:ea typeface="微软雅黑" panose="020B0503020204020204" pitchFamily="34" charset="-122"/>
                </a:rPr>
                <a:t>同学</a:t>
              </a:r>
              <a:endParaRPr lang="en-US" altLang="zh-CN" sz="1600" dirty="0">
                <a:latin typeface="微软雅黑" panose="020B0503020204020204" pitchFamily="34" charset="-122"/>
                <a:ea typeface="微软雅黑" panose="020B0503020204020204" pitchFamily="34" charset="-122"/>
              </a:endParaRPr>
            </a:p>
            <a:p>
              <a:pPr>
                <a:lnSpc>
                  <a:spcPct val="150000"/>
                </a:lnSpc>
              </a:pPr>
              <a:r>
                <a:rPr lang="zh-CN" altLang="en-US" sz="1600" dirty="0">
                  <a:latin typeface="微软雅黑" panose="020B0503020204020204" pitchFamily="34" charset="-122"/>
                  <a:ea typeface="微软雅黑" panose="020B0503020204020204" pitchFamily="34" charset="-122"/>
                </a:rPr>
                <a:t>性别：男</a:t>
              </a:r>
              <a:endParaRPr lang="en-US" altLang="zh-CN" sz="1600" dirty="0">
                <a:latin typeface="微软雅黑" panose="020B0503020204020204" pitchFamily="34" charset="-122"/>
                <a:ea typeface="微软雅黑" panose="020B0503020204020204" pitchFamily="34" charset="-122"/>
              </a:endParaRPr>
            </a:p>
            <a:p>
              <a:pPr>
                <a:lnSpc>
                  <a:spcPct val="150000"/>
                </a:lnSpc>
              </a:pPr>
              <a:r>
                <a:rPr lang="zh-CN" altLang="en-US" sz="1600" dirty="0">
                  <a:latin typeface="微软雅黑" panose="020B0503020204020204" pitchFamily="34" charset="-122"/>
                  <a:ea typeface="微软雅黑" panose="020B0503020204020204" pitchFamily="34" charset="-122"/>
                </a:rPr>
                <a:t>专业：</a:t>
              </a:r>
              <a:r>
                <a:rPr lang="en-US" altLang="zh-CN" sz="1600" dirty="0">
                  <a:latin typeface="微软雅黑" panose="020B0503020204020204" pitchFamily="34" charset="-122"/>
                  <a:ea typeface="微软雅黑" panose="020B0503020204020204" pitchFamily="34" charset="-122"/>
                </a:rPr>
                <a:t>16</a:t>
              </a:r>
              <a:r>
                <a:rPr lang="zh-CN" altLang="en-US" sz="1600" dirty="0">
                  <a:latin typeface="微软雅黑" panose="020B0503020204020204" pitchFamily="34" charset="-122"/>
                  <a:ea typeface="微软雅黑" panose="020B0503020204020204" pitchFamily="34" charset="-122"/>
                </a:rPr>
                <a:t>级能动专业</a:t>
              </a:r>
              <a:endParaRPr lang="en-US" altLang="zh-CN" sz="1600" dirty="0">
                <a:latin typeface="微软雅黑" panose="020B0503020204020204" pitchFamily="34" charset="-122"/>
                <a:ea typeface="微软雅黑" panose="020B0503020204020204" pitchFamily="34" charset="-122"/>
              </a:endParaRPr>
            </a:p>
            <a:p>
              <a:pPr>
                <a:lnSpc>
                  <a:spcPct val="150000"/>
                </a:lnSpc>
              </a:pPr>
              <a:r>
                <a:rPr lang="zh-CN" altLang="en-US" sz="1600" dirty="0">
                  <a:latin typeface="微软雅黑" panose="020B0503020204020204" pitchFamily="34" charset="-122"/>
                  <a:ea typeface="微软雅黑" panose="020B0503020204020204" pitchFamily="34" charset="-122"/>
                </a:rPr>
                <a:t>年龄：</a:t>
              </a:r>
              <a:r>
                <a:rPr lang="en-US" altLang="zh-CN" sz="1600" dirty="0">
                  <a:latin typeface="微软雅黑" panose="020B0503020204020204" pitchFamily="34" charset="-122"/>
                  <a:ea typeface="微软雅黑" panose="020B0503020204020204" pitchFamily="34" charset="-122"/>
                </a:rPr>
                <a:t>21</a:t>
              </a:r>
              <a:r>
                <a:rPr lang="zh-CN" altLang="en-US" sz="1600" dirty="0">
                  <a:latin typeface="微软雅黑" panose="020B0503020204020204" pitchFamily="34" charset="-122"/>
                  <a:ea typeface="微软雅黑" panose="020B0503020204020204" pitchFamily="34" charset="-122"/>
                </a:rPr>
                <a:t>岁</a:t>
              </a:r>
            </a:p>
          </p:txBody>
        </p:sp>
        <p:sp>
          <p:nvSpPr>
            <p:cNvPr id="68" name="文本框 67">
              <a:extLst>
                <a:ext uri="{FF2B5EF4-FFF2-40B4-BE49-F238E27FC236}">
                  <a16:creationId xmlns:a16="http://schemas.microsoft.com/office/drawing/2014/main" id="{3BE547A6-85D6-4070-A531-C715632E1A6C}"/>
                </a:ext>
              </a:extLst>
            </p:cNvPr>
            <p:cNvSpPr txBox="1"/>
            <p:nvPr/>
          </p:nvSpPr>
          <p:spPr>
            <a:xfrm>
              <a:off x="3902288" y="3216465"/>
              <a:ext cx="6694905" cy="1572354"/>
            </a:xfrm>
            <a:prstGeom prst="rect">
              <a:avLst/>
            </a:prstGeom>
            <a:noFill/>
          </p:spPr>
          <p:txBody>
            <a:bodyPr wrap="square" rtlCol="0">
              <a:spAutoFit/>
            </a:bodyPr>
            <a:lstStyle/>
            <a:p>
              <a:pPr>
                <a:lnSpc>
                  <a:spcPct val="150000"/>
                </a:lnSpc>
              </a:pPr>
              <a:r>
                <a:rPr lang="zh-CN" altLang="en-US" b="1" dirty="0">
                  <a:solidFill>
                    <a:srgbClr val="F58BA1"/>
                  </a:solidFill>
                  <a:latin typeface="微软雅黑" panose="020B0503020204020204" pitchFamily="34" charset="-122"/>
                  <a:ea typeface="微软雅黑" panose="020B0503020204020204" pitchFamily="34" charset="-122"/>
                </a:rPr>
                <a:t>自我介绍 </a:t>
              </a:r>
              <a:r>
                <a:rPr lang="en-US" altLang="zh-CN" b="1" dirty="0">
                  <a:solidFill>
                    <a:srgbClr val="F58BA1"/>
                  </a:solidFill>
                  <a:latin typeface="微软雅黑" panose="020B0503020204020204" pitchFamily="34" charset="-122"/>
                  <a:ea typeface="微软雅黑" panose="020B0503020204020204" pitchFamily="34" charset="-122"/>
                </a:rPr>
                <a:t>l</a:t>
              </a:r>
            </a:p>
            <a:p>
              <a:pPr>
                <a:lnSpc>
                  <a:spcPct val="150000"/>
                </a:lnSpc>
              </a:pPr>
              <a:r>
                <a:rPr lang="zh-CN" altLang="en-US" sz="1600" dirty="0">
                  <a:latin typeface="微软雅黑" panose="020B0503020204020204" pitchFamily="34" charset="-122"/>
                  <a:ea typeface="微软雅黑" panose="020B0503020204020204" pitchFamily="34" charset="-122"/>
                </a:rPr>
                <a:t>二次元宅男，比较憨厚，对</a:t>
              </a:r>
              <a:r>
                <a:rPr lang="en-US" altLang="zh-CN" sz="1600" dirty="0">
                  <a:latin typeface="微软雅黑" panose="020B0503020204020204" pitchFamily="34" charset="-122"/>
                  <a:ea typeface="微软雅黑" panose="020B0503020204020204" pitchFamily="34" charset="-122"/>
                </a:rPr>
                <a:t>B</a:t>
              </a:r>
              <a:r>
                <a:rPr lang="zh-CN" altLang="en-US" sz="1600" dirty="0">
                  <a:latin typeface="微软雅黑" panose="020B0503020204020204" pitchFamily="34" charset="-122"/>
                  <a:ea typeface="微软雅黑" panose="020B0503020204020204" pitchFamily="34" charset="-122"/>
                </a:rPr>
                <a:t>站有比较深的感情，线上不怎么说话，线下是个话痨；在</a:t>
              </a:r>
              <a:r>
                <a:rPr lang="en-US" altLang="zh-CN" sz="1600" dirty="0">
                  <a:latin typeface="微软雅黑" panose="020B0503020204020204" pitchFamily="34" charset="-122"/>
                  <a:ea typeface="微软雅黑" panose="020B0503020204020204" pitchFamily="34" charset="-122"/>
                </a:rPr>
                <a:t>B</a:t>
              </a:r>
              <a:r>
                <a:rPr lang="zh-CN" altLang="en-US" sz="1600" dirty="0">
                  <a:latin typeface="微软雅黑" panose="020B0503020204020204" pitchFamily="34" charset="-122"/>
                  <a:ea typeface="微软雅黑" panose="020B0503020204020204" pitchFamily="34" charset="-122"/>
                </a:rPr>
                <a:t>站上主要关注动漫、番剧等区域，喜欢看</a:t>
              </a:r>
              <a:r>
                <a:rPr lang="en-US" altLang="zh-CN" sz="1600" dirty="0">
                  <a:latin typeface="微软雅黑" panose="020B0503020204020204" pitchFamily="34" charset="-122"/>
                  <a:ea typeface="微软雅黑" panose="020B0503020204020204" pitchFamily="34" charset="-122"/>
                </a:rPr>
                <a:t>B</a:t>
              </a:r>
              <a:r>
                <a:rPr lang="zh-CN" altLang="en-US" sz="1600" dirty="0">
                  <a:latin typeface="微软雅黑" panose="020B0503020204020204" pitchFamily="34" charset="-122"/>
                  <a:ea typeface="微软雅黑" panose="020B0503020204020204" pitchFamily="34" charset="-122"/>
                </a:rPr>
                <a:t>站的推荐，因为自己看了什么</a:t>
              </a:r>
              <a:r>
                <a:rPr lang="en-US" altLang="zh-CN" sz="1600" dirty="0">
                  <a:latin typeface="微软雅黑" panose="020B0503020204020204" pitchFamily="34" charset="-122"/>
                  <a:ea typeface="微软雅黑" panose="020B0503020204020204" pitchFamily="34" charset="-122"/>
                </a:rPr>
                <a:t>B</a:t>
              </a:r>
              <a:r>
                <a:rPr lang="zh-CN" altLang="en-US" sz="1600" dirty="0">
                  <a:latin typeface="微软雅黑" panose="020B0503020204020204" pitchFamily="34" charset="-122"/>
                  <a:ea typeface="微软雅黑" panose="020B0503020204020204" pitchFamily="34" charset="-122"/>
                </a:rPr>
                <a:t>站就会推荐相似的内容。</a:t>
              </a:r>
              <a:endParaRPr lang="en-US" altLang="zh-CN" sz="1600" dirty="0">
                <a:latin typeface="微软雅黑" panose="020B0503020204020204" pitchFamily="34" charset="-122"/>
                <a:ea typeface="微软雅黑" panose="020B0503020204020204" pitchFamily="34" charset="-122"/>
              </a:endParaRPr>
            </a:p>
          </p:txBody>
        </p:sp>
        <p:sp>
          <p:nvSpPr>
            <p:cNvPr id="69" name="文本框 68">
              <a:extLst>
                <a:ext uri="{FF2B5EF4-FFF2-40B4-BE49-F238E27FC236}">
                  <a16:creationId xmlns:a16="http://schemas.microsoft.com/office/drawing/2014/main" id="{BC08FD95-75FE-40AF-9E61-0D06F5D4B272}"/>
                </a:ext>
              </a:extLst>
            </p:cNvPr>
            <p:cNvSpPr txBox="1"/>
            <p:nvPr/>
          </p:nvSpPr>
          <p:spPr>
            <a:xfrm>
              <a:off x="3902288" y="4889119"/>
              <a:ext cx="6694905" cy="1941685"/>
            </a:xfrm>
            <a:prstGeom prst="rect">
              <a:avLst/>
            </a:prstGeom>
            <a:noFill/>
          </p:spPr>
          <p:txBody>
            <a:bodyPr wrap="square" rtlCol="0">
              <a:spAutoFit/>
            </a:bodyPr>
            <a:lstStyle/>
            <a:p>
              <a:pPr>
                <a:lnSpc>
                  <a:spcPct val="150000"/>
                </a:lnSpc>
              </a:pPr>
              <a:r>
                <a:rPr lang="zh-CN" altLang="en-US" b="1" dirty="0">
                  <a:solidFill>
                    <a:srgbClr val="F58BA1"/>
                  </a:solidFill>
                  <a:latin typeface="微软雅黑" panose="020B0503020204020204" pitchFamily="34" charset="-122"/>
                  <a:ea typeface="微软雅黑" panose="020B0503020204020204" pitchFamily="34" charset="-122"/>
                </a:rPr>
                <a:t>对弹幕语言模仿行为的观点 </a:t>
              </a:r>
              <a:r>
                <a:rPr lang="en-US" altLang="zh-CN" b="1" dirty="0">
                  <a:solidFill>
                    <a:srgbClr val="F58BA1"/>
                  </a:solidFill>
                  <a:latin typeface="微软雅黑" panose="020B0503020204020204" pitchFamily="34" charset="-122"/>
                  <a:ea typeface="微软雅黑" panose="020B0503020204020204" pitchFamily="34" charset="-122"/>
                </a:rPr>
                <a:t>l</a:t>
              </a:r>
            </a:p>
            <a:p>
              <a:pPr>
                <a:lnSpc>
                  <a:spcPct val="150000"/>
                </a:lnSpc>
              </a:pPr>
              <a:r>
                <a:rPr lang="en-US" altLang="zh-CN" sz="1600" dirty="0">
                  <a:latin typeface="微软雅黑" panose="020B0503020204020204" pitchFamily="34" charset="-122"/>
                  <a:ea typeface="微软雅黑" panose="020B0503020204020204" pitchFamily="34" charset="-122"/>
                </a:rPr>
                <a:t>1. </a:t>
              </a:r>
              <a:r>
                <a:rPr lang="zh-CN" altLang="en-US" sz="1600" dirty="0">
                  <a:latin typeface="微软雅黑" panose="020B0503020204020204" pitchFamily="34" charset="-122"/>
                  <a:ea typeface="微软雅黑" panose="020B0503020204020204" pitchFamily="34" charset="-122"/>
                </a:rPr>
                <a:t>很好玩，不排斥，不会屏蔽（除非是骂人的），有时候自己也会发</a:t>
              </a:r>
              <a:endParaRPr lang="en-US" altLang="zh-CN" sz="1600" dirty="0">
                <a:latin typeface="微软雅黑" panose="020B0503020204020204" pitchFamily="34" charset="-122"/>
                <a:ea typeface="微软雅黑" panose="020B0503020204020204" pitchFamily="34" charset="-122"/>
              </a:endParaRPr>
            </a:p>
            <a:p>
              <a:pPr>
                <a:lnSpc>
                  <a:spcPct val="150000"/>
                </a:lnSpc>
              </a:pPr>
              <a:r>
                <a:rPr lang="en-US" altLang="zh-CN" sz="1600" dirty="0">
                  <a:latin typeface="微软雅黑" panose="020B0503020204020204" pitchFamily="34" charset="-122"/>
                  <a:ea typeface="微软雅黑" panose="020B0503020204020204" pitchFamily="34" charset="-122"/>
                </a:rPr>
                <a:t>2. </a:t>
              </a:r>
              <a:r>
                <a:rPr lang="zh-CN" altLang="en-US" sz="1600" dirty="0">
                  <a:latin typeface="微软雅黑" panose="020B0503020204020204" pitchFamily="34" charset="-122"/>
                  <a:ea typeface="微软雅黑" panose="020B0503020204020204" pitchFamily="34" charset="-122"/>
                </a:rPr>
                <a:t>复读弹幕可能</a:t>
              </a:r>
              <a:r>
                <a:rPr lang="zh-CN" altLang="en-US" sz="1600" dirty="0">
                  <a:solidFill>
                    <a:srgbClr val="00B0FF"/>
                  </a:solidFill>
                  <a:latin typeface="微软雅黑" panose="020B0503020204020204" pitchFamily="34" charset="-122"/>
                  <a:ea typeface="微软雅黑" panose="020B0503020204020204" pitchFamily="34" charset="-122"/>
                </a:rPr>
                <a:t>更情绪化、受从众心理</a:t>
              </a:r>
              <a:r>
                <a:rPr lang="zh-CN" altLang="en-US" sz="1600" dirty="0">
                  <a:latin typeface="微软雅黑" panose="020B0503020204020204" pitchFamily="34" charset="-122"/>
                  <a:ea typeface="微软雅黑" panose="020B0503020204020204" pitchFamily="34" charset="-122"/>
                </a:rPr>
                <a:t>影响</a:t>
              </a:r>
              <a:endParaRPr lang="en-US" altLang="zh-CN" sz="1600" dirty="0">
                <a:latin typeface="微软雅黑" panose="020B0503020204020204" pitchFamily="34" charset="-122"/>
                <a:ea typeface="微软雅黑" panose="020B0503020204020204" pitchFamily="34" charset="-122"/>
              </a:endParaRPr>
            </a:p>
            <a:p>
              <a:pPr>
                <a:lnSpc>
                  <a:spcPct val="150000"/>
                </a:lnSpc>
              </a:pPr>
              <a:r>
                <a:rPr lang="en-US" altLang="zh-CN" sz="1600" dirty="0">
                  <a:latin typeface="微软雅黑" panose="020B0503020204020204" pitchFamily="34" charset="-122"/>
                  <a:ea typeface="微软雅黑" panose="020B0503020204020204" pitchFamily="34" charset="-122"/>
                </a:rPr>
                <a:t>3. </a:t>
              </a:r>
              <a:r>
                <a:rPr lang="zh-CN" altLang="en-US" sz="1600" dirty="0">
                  <a:solidFill>
                    <a:srgbClr val="00B0FF"/>
                  </a:solidFill>
                  <a:latin typeface="微软雅黑" panose="020B0503020204020204" pitchFamily="34" charset="-122"/>
                  <a:ea typeface="微软雅黑" panose="020B0503020204020204" pitchFamily="34" charset="-122"/>
                </a:rPr>
                <a:t>匿名</a:t>
              </a:r>
              <a:r>
                <a:rPr lang="zh-CN" altLang="en-US" sz="1600" dirty="0">
                  <a:latin typeface="微软雅黑" panose="020B0503020204020204" pitchFamily="34" charset="-122"/>
                  <a:ea typeface="微软雅黑" panose="020B0503020204020204" pitchFamily="34" charset="-122"/>
                </a:rPr>
                <a:t>鼓励用户发弹幕</a:t>
              </a:r>
              <a:endParaRPr lang="en-US" altLang="zh-CN" sz="1600" dirty="0">
                <a:latin typeface="微软雅黑" panose="020B0503020204020204" pitchFamily="34" charset="-122"/>
                <a:ea typeface="微软雅黑" panose="020B0503020204020204" pitchFamily="34" charset="-122"/>
              </a:endParaRPr>
            </a:p>
            <a:p>
              <a:pPr>
                <a:lnSpc>
                  <a:spcPct val="150000"/>
                </a:lnSpc>
              </a:pPr>
              <a:endParaRPr lang="en-US" altLang="zh-CN" sz="1600" dirty="0">
                <a:latin typeface="微软雅黑" panose="020B0503020204020204" pitchFamily="34" charset="-122"/>
                <a:ea typeface="微软雅黑" panose="020B0503020204020204" pitchFamily="34" charset="-122"/>
              </a:endParaRPr>
            </a:p>
          </p:txBody>
        </p:sp>
        <p:sp>
          <p:nvSpPr>
            <p:cNvPr id="70" name="文本框 69">
              <a:extLst>
                <a:ext uri="{FF2B5EF4-FFF2-40B4-BE49-F238E27FC236}">
                  <a16:creationId xmlns:a16="http://schemas.microsoft.com/office/drawing/2014/main" id="{F2DFD130-3018-4174-A2C9-27CB01E20934}"/>
                </a:ext>
              </a:extLst>
            </p:cNvPr>
            <p:cNvSpPr txBox="1"/>
            <p:nvPr/>
          </p:nvSpPr>
          <p:spPr>
            <a:xfrm>
              <a:off x="6393798" y="1171565"/>
              <a:ext cx="4551246" cy="1895519"/>
            </a:xfrm>
            <a:prstGeom prst="rect">
              <a:avLst/>
            </a:prstGeom>
            <a:noFill/>
          </p:spPr>
          <p:txBody>
            <a:bodyPr wrap="none" rtlCol="0">
              <a:spAutoFit/>
            </a:bodyPr>
            <a:lstStyle/>
            <a:p>
              <a:pPr>
                <a:lnSpc>
                  <a:spcPct val="150000"/>
                </a:lnSpc>
              </a:pPr>
              <a:endParaRPr lang="en-US" altLang="zh-CN" sz="1600" b="1" dirty="0">
                <a:latin typeface="微软雅黑" panose="020B0503020204020204" pitchFamily="34" charset="-122"/>
                <a:ea typeface="微软雅黑" panose="020B0503020204020204" pitchFamily="34" charset="-122"/>
              </a:endParaRPr>
            </a:p>
            <a:p>
              <a:pPr>
                <a:lnSpc>
                  <a:spcPct val="150000"/>
                </a:lnSpc>
              </a:pPr>
              <a:r>
                <a:rPr lang="zh-CN" altLang="en-US" sz="1600" dirty="0">
                  <a:latin typeface="微软雅黑" panose="020B0503020204020204" pitchFamily="34" charset="-122"/>
                  <a:ea typeface="微软雅黑" panose="020B0503020204020204" pitchFamily="34" charset="-122"/>
                </a:rPr>
                <a:t>使用时长：</a:t>
              </a:r>
              <a:r>
                <a:rPr lang="en-US" altLang="zh-CN" sz="1600" dirty="0">
                  <a:latin typeface="微软雅黑" panose="020B0503020204020204" pitchFamily="34" charset="-122"/>
                  <a:ea typeface="微软雅黑" panose="020B0503020204020204" pitchFamily="34" charset="-122"/>
                </a:rPr>
                <a:t>3-5</a:t>
              </a:r>
              <a:r>
                <a:rPr lang="zh-CN" altLang="en-US" sz="1600" dirty="0">
                  <a:latin typeface="微软雅黑" panose="020B0503020204020204" pitchFamily="34" charset="-122"/>
                  <a:ea typeface="微软雅黑" panose="020B0503020204020204" pitchFamily="34" charset="-122"/>
                </a:rPr>
                <a:t>年</a:t>
              </a:r>
              <a:endParaRPr lang="en-US" altLang="zh-CN" sz="1600" dirty="0">
                <a:latin typeface="微软雅黑" panose="020B0503020204020204" pitchFamily="34" charset="-122"/>
                <a:ea typeface="微软雅黑" panose="020B0503020204020204" pitchFamily="34" charset="-122"/>
              </a:endParaRPr>
            </a:p>
            <a:p>
              <a:pPr>
                <a:lnSpc>
                  <a:spcPct val="150000"/>
                </a:lnSpc>
              </a:pPr>
              <a:r>
                <a:rPr lang="zh-CN" altLang="en-US" sz="1600" dirty="0">
                  <a:latin typeface="微软雅黑" panose="020B0503020204020204" pitchFamily="34" charset="-122"/>
                  <a:ea typeface="微软雅黑" panose="020B0503020204020204" pitchFamily="34" charset="-122"/>
                </a:rPr>
                <a:t>使用频率：每天都会看，每次</a:t>
              </a:r>
              <a:r>
                <a:rPr lang="en-US" altLang="zh-CN" sz="1600" dirty="0">
                  <a:latin typeface="微软雅黑" panose="020B0503020204020204" pitchFamily="34" charset="-122"/>
                  <a:ea typeface="微软雅黑" panose="020B0503020204020204" pitchFamily="34" charset="-122"/>
                </a:rPr>
                <a:t>1</a:t>
              </a:r>
              <a:r>
                <a:rPr lang="zh-CN" altLang="en-US" sz="1600" dirty="0">
                  <a:latin typeface="微软雅黑" panose="020B0503020204020204" pitchFamily="34" charset="-122"/>
                  <a:ea typeface="微软雅黑" panose="020B0503020204020204" pitchFamily="34" charset="-122"/>
                </a:rPr>
                <a:t>小时左右</a:t>
              </a:r>
              <a:endParaRPr lang="en-US" altLang="zh-CN" sz="1600" dirty="0">
                <a:latin typeface="微软雅黑" panose="020B0503020204020204" pitchFamily="34" charset="-122"/>
                <a:ea typeface="微软雅黑" panose="020B0503020204020204" pitchFamily="34" charset="-122"/>
              </a:endParaRPr>
            </a:p>
            <a:p>
              <a:pPr>
                <a:lnSpc>
                  <a:spcPct val="150000"/>
                </a:lnSpc>
              </a:pPr>
              <a:r>
                <a:rPr lang="zh-CN" altLang="en-US" sz="1600" dirty="0">
                  <a:latin typeface="微软雅黑" panose="020B0503020204020204" pitchFamily="34" charset="-122"/>
                  <a:ea typeface="微软雅黑" panose="020B0503020204020204" pitchFamily="34" charset="-122"/>
                </a:rPr>
                <a:t>使用设备：移动端为主，</a:t>
              </a:r>
              <a:r>
                <a:rPr lang="en-US" altLang="zh-CN" sz="1600" dirty="0">
                  <a:latin typeface="微软雅黑" panose="020B0503020204020204" pitchFamily="34" charset="-122"/>
                  <a:ea typeface="微软雅黑" panose="020B0503020204020204" pitchFamily="34" charset="-122"/>
                </a:rPr>
                <a:t>PC</a:t>
              </a:r>
              <a:r>
                <a:rPr lang="zh-CN" altLang="en-US" sz="1600" dirty="0">
                  <a:latin typeface="微软雅黑" panose="020B0503020204020204" pitchFamily="34" charset="-122"/>
                  <a:ea typeface="微软雅黑" panose="020B0503020204020204" pitchFamily="34" charset="-122"/>
                </a:rPr>
                <a:t>端主要是看教学视频</a:t>
              </a:r>
              <a:endParaRPr lang="en-US" altLang="zh-CN" sz="1600" dirty="0">
                <a:latin typeface="微软雅黑" panose="020B0503020204020204" pitchFamily="34" charset="-122"/>
                <a:ea typeface="微软雅黑" panose="020B0503020204020204" pitchFamily="34" charset="-122"/>
              </a:endParaRPr>
            </a:p>
            <a:p>
              <a:pPr>
                <a:lnSpc>
                  <a:spcPct val="150000"/>
                </a:lnSpc>
              </a:pPr>
              <a:r>
                <a:rPr lang="zh-CN" altLang="en-US" sz="1600" dirty="0">
                  <a:latin typeface="微软雅黑" panose="020B0503020204020204" pitchFamily="34" charset="-122"/>
                  <a:ea typeface="微软雅黑" panose="020B0503020204020204" pitchFamily="34" charset="-122"/>
                </a:rPr>
                <a:t>弹幕习惯：有时候会发</a:t>
              </a:r>
            </a:p>
          </p:txBody>
        </p:sp>
      </p:grpSp>
      <p:sp>
        <p:nvSpPr>
          <p:cNvPr id="71" name="矩形 70">
            <a:extLst>
              <a:ext uri="{FF2B5EF4-FFF2-40B4-BE49-F238E27FC236}">
                <a16:creationId xmlns:a16="http://schemas.microsoft.com/office/drawing/2014/main" id="{3C724B9B-7365-45AE-88DD-778AD5C24075}"/>
              </a:ext>
            </a:extLst>
          </p:cNvPr>
          <p:cNvSpPr/>
          <p:nvPr/>
        </p:nvSpPr>
        <p:spPr>
          <a:xfrm>
            <a:off x="1238931" y="437235"/>
            <a:ext cx="5724644" cy="646331"/>
          </a:xfrm>
          <a:prstGeom prst="rect">
            <a:avLst/>
          </a:prstGeom>
        </p:spPr>
        <p:txBody>
          <a:bodyPr wrap="none">
            <a:spAutoFit/>
          </a:bodyPr>
          <a:lstStyle/>
          <a:p>
            <a:r>
              <a:rPr lang="zh-CN" altLang="en-US" sz="3600" b="1" dirty="0">
                <a:solidFill>
                  <a:srgbClr val="24ADE7"/>
                </a:solidFill>
              </a:rPr>
              <a:t>深度访谈：受访者基本信息</a:t>
            </a:r>
          </a:p>
        </p:txBody>
      </p:sp>
      <p:grpSp>
        <p:nvGrpSpPr>
          <p:cNvPr id="72" name="组合 71">
            <a:extLst>
              <a:ext uri="{FF2B5EF4-FFF2-40B4-BE49-F238E27FC236}">
                <a16:creationId xmlns:a16="http://schemas.microsoft.com/office/drawing/2014/main" id="{78B15C1B-B0F0-4C96-9B03-65455A9AEF51}"/>
              </a:ext>
            </a:extLst>
          </p:cNvPr>
          <p:cNvGrpSpPr>
            <a:grpSpLocks noChangeAspect="1"/>
          </p:cNvGrpSpPr>
          <p:nvPr/>
        </p:nvGrpSpPr>
        <p:grpSpPr>
          <a:xfrm rot="1202316">
            <a:off x="508064" y="392124"/>
            <a:ext cx="624859" cy="662044"/>
            <a:chOff x="3282968" y="1537624"/>
            <a:chExt cx="3236238" cy="3428823"/>
          </a:xfrm>
          <a:solidFill>
            <a:srgbClr val="24ADE7"/>
          </a:solidFill>
        </p:grpSpPr>
        <p:sp>
          <p:nvSpPr>
            <p:cNvPr id="73" name="任意多边形: 形状 72">
              <a:extLst>
                <a:ext uri="{FF2B5EF4-FFF2-40B4-BE49-F238E27FC236}">
                  <a16:creationId xmlns:a16="http://schemas.microsoft.com/office/drawing/2014/main" id="{E3A05692-6D4A-4A70-B1DF-205E078CB270}"/>
                </a:ext>
              </a:extLst>
            </p:cNvPr>
            <p:cNvSpPr/>
            <p:nvPr/>
          </p:nvSpPr>
          <p:spPr>
            <a:xfrm rot="20390578">
              <a:off x="3282968" y="2192361"/>
              <a:ext cx="3236238" cy="2393027"/>
            </a:xfrm>
            <a:custGeom>
              <a:avLst/>
              <a:gdLst>
                <a:gd name="connsiteX0" fmla="*/ 2762205 w 3236238"/>
                <a:gd name="connsiteY0" fmla="*/ 314424 h 2411827"/>
                <a:gd name="connsiteX1" fmla="*/ 2698575 w 3236238"/>
                <a:gd name="connsiteY1" fmla="*/ 301578 h 2411827"/>
                <a:gd name="connsiteX2" fmla="*/ 537666 w 3236238"/>
                <a:gd name="connsiteY2" fmla="*/ 301578 h 2411827"/>
                <a:gd name="connsiteX3" fmla="*/ 374198 w 3236238"/>
                <a:gd name="connsiteY3" fmla="*/ 465046 h 2411827"/>
                <a:gd name="connsiteX4" fmla="*/ 374197 w 3236238"/>
                <a:gd name="connsiteY4" fmla="*/ 1946779 h 2411827"/>
                <a:gd name="connsiteX5" fmla="*/ 537665 w 3236238"/>
                <a:gd name="connsiteY5" fmla="*/ 2110248 h 2411827"/>
                <a:gd name="connsiteX6" fmla="*/ 2698576 w 3236238"/>
                <a:gd name="connsiteY6" fmla="*/ 2110248 h 2411827"/>
                <a:gd name="connsiteX7" fmla="*/ 2862044 w 3236238"/>
                <a:gd name="connsiteY7" fmla="*/ 1946780 h 2411827"/>
                <a:gd name="connsiteX8" fmla="*/ 2862043 w 3236238"/>
                <a:gd name="connsiteY8" fmla="*/ 465045 h 2411827"/>
                <a:gd name="connsiteX9" fmla="*/ 2762205 w 3236238"/>
                <a:gd name="connsiteY9" fmla="*/ 314424 h 2411827"/>
                <a:gd name="connsiteX10" fmla="*/ 2909652 w 3236238"/>
                <a:gd name="connsiteY10" fmla="*/ 42021 h 2411827"/>
                <a:gd name="connsiteX11" fmla="*/ 3236238 w 3236238"/>
                <a:gd name="connsiteY11" fmla="*/ 534726 h 2411827"/>
                <a:gd name="connsiteX12" fmla="*/ 3236238 w 3236238"/>
                <a:gd name="connsiteY12" fmla="*/ 1877101 h 2411827"/>
                <a:gd name="connsiteX13" fmla="*/ 2701512 w 3236238"/>
                <a:gd name="connsiteY13" fmla="*/ 2411827 h 2411827"/>
                <a:gd name="connsiteX14" fmla="*/ 534726 w 3236238"/>
                <a:gd name="connsiteY14" fmla="*/ 2411827 h 2411827"/>
                <a:gd name="connsiteX15" fmla="*/ 0 w 3236238"/>
                <a:gd name="connsiteY15" fmla="*/ 1877101 h 2411827"/>
                <a:gd name="connsiteX16" fmla="*/ 0 w 3236238"/>
                <a:gd name="connsiteY16" fmla="*/ 534726 h 2411827"/>
                <a:gd name="connsiteX17" fmla="*/ 534726 w 3236238"/>
                <a:gd name="connsiteY17" fmla="*/ 0 h 2411827"/>
                <a:gd name="connsiteX18" fmla="*/ 2701512 w 3236238"/>
                <a:gd name="connsiteY18" fmla="*/ 0 h 2411827"/>
                <a:gd name="connsiteX19" fmla="*/ 2909652 w 3236238"/>
                <a:gd name="connsiteY19" fmla="*/ 42021 h 2411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236238" h="2411827">
                  <a:moveTo>
                    <a:pt x="2762205" y="314424"/>
                  </a:moveTo>
                  <a:cubicBezTo>
                    <a:pt x="2742648" y="306152"/>
                    <a:pt x="2721146" y="301578"/>
                    <a:pt x="2698575" y="301578"/>
                  </a:cubicBezTo>
                  <a:lnTo>
                    <a:pt x="537666" y="301578"/>
                  </a:lnTo>
                  <a:cubicBezTo>
                    <a:pt x="447384" y="301578"/>
                    <a:pt x="374197" y="374764"/>
                    <a:pt x="374198" y="465046"/>
                  </a:cubicBezTo>
                  <a:lnTo>
                    <a:pt x="374197" y="1946779"/>
                  </a:lnTo>
                  <a:cubicBezTo>
                    <a:pt x="374198" y="2037061"/>
                    <a:pt x="447384" y="2110247"/>
                    <a:pt x="537665" y="2110248"/>
                  </a:cubicBezTo>
                  <a:lnTo>
                    <a:pt x="2698576" y="2110248"/>
                  </a:lnTo>
                  <a:cubicBezTo>
                    <a:pt x="2788856" y="2110247"/>
                    <a:pt x="2862044" y="2037061"/>
                    <a:pt x="2862044" y="1946780"/>
                  </a:cubicBezTo>
                  <a:lnTo>
                    <a:pt x="2862043" y="465045"/>
                  </a:lnTo>
                  <a:cubicBezTo>
                    <a:pt x="2862043" y="397335"/>
                    <a:pt x="2820876" y="339239"/>
                    <a:pt x="2762205" y="314424"/>
                  </a:cubicBezTo>
                  <a:close/>
                  <a:moveTo>
                    <a:pt x="2909652" y="42021"/>
                  </a:moveTo>
                  <a:cubicBezTo>
                    <a:pt x="3101573" y="123197"/>
                    <a:pt x="3236238" y="313235"/>
                    <a:pt x="3236238" y="534726"/>
                  </a:cubicBezTo>
                  <a:lnTo>
                    <a:pt x="3236238" y="1877101"/>
                  </a:lnTo>
                  <a:cubicBezTo>
                    <a:pt x="3236238" y="2172422"/>
                    <a:pt x="2996833" y="2411827"/>
                    <a:pt x="2701512" y="2411827"/>
                  </a:cubicBezTo>
                  <a:lnTo>
                    <a:pt x="534726" y="2411827"/>
                  </a:lnTo>
                  <a:cubicBezTo>
                    <a:pt x="239405" y="2411827"/>
                    <a:pt x="0" y="2172422"/>
                    <a:pt x="0" y="1877101"/>
                  </a:cubicBezTo>
                  <a:lnTo>
                    <a:pt x="0" y="534726"/>
                  </a:lnTo>
                  <a:cubicBezTo>
                    <a:pt x="0" y="239405"/>
                    <a:pt x="239405" y="0"/>
                    <a:pt x="534726" y="0"/>
                  </a:cubicBezTo>
                  <a:lnTo>
                    <a:pt x="2701512" y="0"/>
                  </a:lnTo>
                  <a:cubicBezTo>
                    <a:pt x="2775342" y="0"/>
                    <a:pt x="2845678" y="14963"/>
                    <a:pt x="2909652" y="420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4" name="矩形 73">
              <a:extLst>
                <a:ext uri="{FF2B5EF4-FFF2-40B4-BE49-F238E27FC236}">
                  <a16:creationId xmlns:a16="http://schemas.microsoft.com/office/drawing/2014/main" id="{4F308A02-CD7D-4BCC-AA59-6700FA9FC066}"/>
                </a:ext>
              </a:extLst>
            </p:cNvPr>
            <p:cNvSpPr/>
            <p:nvPr/>
          </p:nvSpPr>
          <p:spPr>
            <a:xfrm rot="19745638" flipV="1">
              <a:off x="3848622" y="3249987"/>
              <a:ext cx="703385" cy="26728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矩形 74">
              <a:extLst>
                <a:ext uri="{FF2B5EF4-FFF2-40B4-BE49-F238E27FC236}">
                  <a16:creationId xmlns:a16="http://schemas.microsoft.com/office/drawing/2014/main" id="{16118A66-2CC1-4AE1-A200-BEB7442765ED}"/>
                </a:ext>
              </a:extLst>
            </p:cNvPr>
            <p:cNvSpPr/>
            <p:nvPr/>
          </p:nvSpPr>
          <p:spPr>
            <a:xfrm rot="20984414" flipV="1">
              <a:off x="5102837" y="2780784"/>
              <a:ext cx="703385" cy="26728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6" name="组合 75">
              <a:extLst>
                <a:ext uri="{FF2B5EF4-FFF2-40B4-BE49-F238E27FC236}">
                  <a16:creationId xmlns:a16="http://schemas.microsoft.com/office/drawing/2014/main" id="{899E295D-C03F-48F3-BF90-5D1F31F59E04}"/>
                </a:ext>
              </a:extLst>
            </p:cNvPr>
            <p:cNvGrpSpPr/>
            <p:nvPr/>
          </p:nvGrpSpPr>
          <p:grpSpPr>
            <a:xfrm>
              <a:off x="4636294" y="3420252"/>
              <a:ext cx="766910" cy="556883"/>
              <a:chOff x="4636294" y="3420252"/>
              <a:chExt cx="766910" cy="556883"/>
            </a:xfrm>
            <a:grpFill/>
          </p:grpSpPr>
          <p:grpSp>
            <p:nvGrpSpPr>
              <p:cNvPr id="85" name="组合 84">
                <a:extLst>
                  <a:ext uri="{FF2B5EF4-FFF2-40B4-BE49-F238E27FC236}">
                    <a16:creationId xmlns:a16="http://schemas.microsoft.com/office/drawing/2014/main" id="{E4A37143-728E-4975-936C-14EE4B06D76B}"/>
                  </a:ext>
                </a:extLst>
              </p:cNvPr>
              <p:cNvGrpSpPr/>
              <p:nvPr/>
            </p:nvGrpSpPr>
            <p:grpSpPr>
              <a:xfrm>
                <a:off x="4636294" y="3593307"/>
                <a:ext cx="466517" cy="383828"/>
                <a:chOff x="4638675" y="3595688"/>
                <a:chExt cx="466517" cy="383828"/>
              </a:xfrm>
              <a:grpFill/>
            </p:grpSpPr>
            <p:sp>
              <p:nvSpPr>
                <p:cNvPr id="89" name="任意多边形: 形状 88">
                  <a:extLst>
                    <a:ext uri="{FF2B5EF4-FFF2-40B4-BE49-F238E27FC236}">
                      <a16:creationId xmlns:a16="http://schemas.microsoft.com/office/drawing/2014/main" id="{D5F61309-49EB-44C2-8FB5-E18A5521F722}"/>
                    </a:ext>
                  </a:extLst>
                </p:cNvPr>
                <p:cNvSpPr/>
                <p:nvPr/>
              </p:nvSpPr>
              <p:spPr>
                <a:xfrm>
                  <a:off x="4638675" y="3595688"/>
                  <a:ext cx="466517" cy="383828"/>
                </a:xfrm>
                <a:custGeom>
                  <a:avLst/>
                  <a:gdLst>
                    <a:gd name="connsiteX0" fmla="*/ 0 w 461762"/>
                    <a:gd name="connsiteY0" fmla="*/ 307181 h 383828"/>
                    <a:gd name="connsiteX1" fmla="*/ 176213 w 461762"/>
                    <a:gd name="connsiteY1" fmla="*/ 381000 h 383828"/>
                    <a:gd name="connsiteX2" fmla="*/ 319088 w 461762"/>
                    <a:gd name="connsiteY2" fmla="*/ 359568 h 383828"/>
                    <a:gd name="connsiteX3" fmla="*/ 402431 w 461762"/>
                    <a:gd name="connsiteY3" fmla="*/ 276225 h 383828"/>
                    <a:gd name="connsiteX4" fmla="*/ 433388 w 461762"/>
                    <a:gd name="connsiteY4" fmla="*/ 221456 h 383828"/>
                    <a:gd name="connsiteX5" fmla="*/ 459581 w 461762"/>
                    <a:gd name="connsiteY5" fmla="*/ 150018 h 383828"/>
                    <a:gd name="connsiteX6" fmla="*/ 373856 w 461762"/>
                    <a:gd name="connsiteY6" fmla="*/ 45243 h 383828"/>
                    <a:gd name="connsiteX7" fmla="*/ 352425 w 461762"/>
                    <a:gd name="connsiteY7" fmla="*/ 0 h 383828"/>
                    <a:gd name="connsiteX8" fmla="*/ 352425 w 461762"/>
                    <a:gd name="connsiteY8" fmla="*/ 0 h 383828"/>
                    <a:gd name="connsiteX9" fmla="*/ 330994 w 461762"/>
                    <a:gd name="connsiteY9" fmla="*/ 123825 h 383828"/>
                    <a:gd name="connsiteX10" fmla="*/ 266700 w 461762"/>
                    <a:gd name="connsiteY10" fmla="*/ 221456 h 383828"/>
                    <a:gd name="connsiteX11" fmla="*/ 152400 w 461762"/>
                    <a:gd name="connsiteY11" fmla="*/ 230981 h 383828"/>
                    <a:gd name="connsiteX12" fmla="*/ 78581 w 461762"/>
                    <a:gd name="connsiteY12" fmla="*/ 188118 h 383828"/>
                    <a:gd name="connsiteX0-1" fmla="*/ 0 w 466517"/>
                    <a:gd name="connsiteY0-2" fmla="*/ 307181 h 383828"/>
                    <a:gd name="connsiteX1-3" fmla="*/ 176213 w 466517"/>
                    <a:gd name="connsiteY1-4" fmla="*/ 381000 h 383828"/>
                    <a:gd name="connsiteX2-5" fmla="*/ 319088 w 466517"/>
                    <a:gd name="connsiteY2-6" fmla="*/ 359568 h 383828"/>
                    <a:gd name="connsiteX3-7" fmla="*/ 402431 w 466517"/>
                    <a:gd name="connsiteY3-8" fmla="*/ 276225 h 383828"/>
                    <a:gd name="connsiteX4-9" fmla="*/ 454819 w 466517"/>
                    <a:gd name="connsiteY4-10" fmla="*/ 169069 h 383828"/>
                    <a:gd name="connsiteX5-11" fmla="*/ 459581 w 466517"/>
                    <a:gd name="connsiteY5-12" fmla="*/ 150018 h 383828"/>
                    <a:gd name="connsiteX6-13" fmla="*/ 373856 w 466517"/>
                    <a:gd name="connsiteY6-14" fmla="*/ 45243 h 383828"/>
                    <a:gd name="connsiteX7-15" fmla="*/ 352425 w 466517"/>
                    <a:gd name="connsiteY7-16" fmla="*/ 0 h 383828"/>
                    <a:gd name="connsiteX8-17" fmla="*/ 352425 w 466517"/>
                    <a:gd name="connsiteY8-18" fmla="*/ 0 h 383828"/>
                    <a:gd name="connsiteX9-19" fmla="*/ 330994 w 466517"/>
                    <a:gd name="connsiteY9-20" fmla="*/ 123825 h 383828"/>
                    <a:gd name="connsiteX10-21" fmla="*/ 266700 w 466517"/>
                    <a:gd name="connsiteY10-22" fmla="*/ 221456 h 383828"/>
                    <a:gd name="connsiteX11-23" fmla="*/ 152400 w 466517"/>
                    <a:gd name="connsiteY11-24" fmla="*/ 230981 h 383828"/>
                    <a:gd name="connsiteX12-25" fmla="*/ 78581 w 466517"/>
                    <a:gd name="connsiteY12-26" fmla="*/ 188118 h 383828"/>
                    <a:gd name="connsiteX0-27" fmla="*/ 0 w 466517"/>
                    <a:gd name="connsiteY0-28" fmla="*/ 307181 h 383828"/>
                    <a:gd name="connsiteX1-29" fmla="*/ 176213 w 466517"/>
                    <a:gd name="connsiteY1-30" fmla="*/ 381000 h 383828"/>
                    <a:gd name="connsiteX2-31" fmla="*/ 319088 w 466517"/>
                    <a:gd name="connsiteY2-32" fmla="*/ 359568 h 383828"/>
                    <a:gd name="connsiteX3-33" fmla="*/ 402431 w 466517"/>
                    <a:gd name="connsiteY3-34" fmla="*/ 276225 h 383828"/>
                    <a:gd name="connsiteX4-35" fmla="*/ 454819 w 466517"/>
                    <a:gd name="connsiteY4-36" fmla="*/ 169069 h 383828"/>
                    <a:gd name="connsiteX5-37" fmla="*/ 459581 w 466517"/>
                    <a:gd name="connsiteY5-38" fmla="*/ 150018 h 383828"/>
                    <a:gd name="connsiteX6-39" fmla="*/ 373856 w 466517"/>
                    <a:gd name="connsiteY6-40" fmla="*/ 45243 h 383828"/>
                    <a:gd name="connsiteX7-41" fmla="*/ 352425 w 466517"/>
                    <a:gd name="connsiteY7-42" fmla="*/ 0 h 383828"/>
                    <a:gd name="connsiteX8-43" fmla="*/ 352425 w 466517"/>
                    <a:gd name="connsiteY8-44" fmla="*/ 0 h 383828"/>
                    <a:gd name="connsiteX9-45" fmla="*/ 330994 w 466517"/>
                    <a:gd name="connsiteY9-46" fmla="*/ 123825 h 383828"/>
                    <a:gd name="connsiteX10-47" fmla="*/ 266700 w 466517"/>
                    <a:gd name="connsiteY10-48" fmla="*/ 221456 h 383828"/>
                    <a:gd name="connsiteX11-49" fmla="*/ 152400 w 466517"/>
                    <a:gd name="connsiteY11-50" fmla="*/ 230981 h 383828"/>
                    <a:gd name="connsiteX12-51" fmla="*/ 83344 w 466517"/>
                    <a:gd name="connsiteY12-52" fmla="*/ 204787 h 383828"/>
                    <a:gd name="connsiteX0-53" fmla="*/ 0 w 466517"/>
                    <a:gd name="connsiteY0-54" fmla="*/ 307181 h 383828"/>
                    <a:gd name="connsiteX1-55" fmla="*/ 176213 w 466517"/>
                    <a:gd name="connsiteY1-56" fmla="*/ 381000 h 383828"/>
                    <a:gd name="connsiteX2-57" fmla="*/ 319088 w 466517"/>
                    <a:gd name="connsiteY2-58" fmla="*/ 359568 h 383828"/>
                    <a:gd name="connsiteX3-59" fmla="*/ 402431 w 466517"/>
                    <a:gd name="connsiteY3-60" fmla="*/ 276225 h 383828"/>
                    <a:gd name="connsiteX4-61" fmla="*/ 454819 w 466517"/>
                    <a:gd name="connsiteY4-62" fmla="*/ 169069 h 383828"/>
                    <a:gd name="connsiteX5-63" fmla="*/ 459581 w 466517"/>
                    <a:gd name="connsiteY5-64" fmla="*/ 150018 h 383828"/>
                    <a:gd name="connsiteX6-65" fmla="*/ 373856 w 466517"/>
                    <a:gd name="connsiteY6-66" fmla="*/ 45243 h 383828"/>
                    <a:gd name="connsiteX7-67" fmla="*/ 352425 w 466517"/>
                    <a:gd name="connsiteY7-68" fmla="*/ 0 h 383828"/>
                    <a:gd name="connsiteX8-69" fmla="*/ 352425 w 466517"/>
                    <a:gd name="connsiteY8-70" fmla="*/ 0 h 383828"/>
                    <a:gd name="connsiteX9-71" fmla="*/ 330994 w 466517"/>
                    <a:gd name="connsiteY9-72" fmla="*/ 123825 h 383828"/>
                    <a:gd name="connsiteX10-73" fmla="*/ 266700 w 466517"/>
                    <a:gd name="connsiteY10-74" fmla="*/ 221456 h 383828"/>
                    <a:gd name="connsiteX11-75" fmla="*/ 152400 w 466517"/>
                    <a:gd name="connsiteY11-76" fmla="*/ 230981 h 383828"/>
                    <a:gd name="connsiteX12-77" fmla="*/ 71438 w 466517"/>
                    <a:gd name="connsiteY12-78" fmla="*/ 197643 h 38382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Lst>
                  <a:rect l="l" t="t" r="r" b="b"/>
                  <a:pathLst>
                    <a:path w="466517" h="383828">
                      <a:moveTo>
                        <a:pt x="0" y="307181"/>
                      </a:moveTo>
                      <a:cubicBezTo>
                        <a:pt x="61516" y="339725"/>
                        <a:pt x="123032" y="372269"/>
                        <a:pt x="176213" y="381000"/>
                      </a:cubicBezTo>
                      <a:cubicBezTo>
                        <a:pt x="229394" y="389731"/>
                        <a:pt x="281385" y="377030"/>
                        <a:pt x="319088" y="359568"/>
                      </a:cubicBezTo>
                      <a:cubicBezTo>
                        <a:pt x="356791" y="342106"/>
                        <a:pt x="379809" y="307975"/>
                        <a:pt x="402431" y="276225"/>
                      </a:cubicBezTo>
                      <a:cubicBezTo>
                        <a:pt x="425053" y="244475"/>
                        <a:pt x="445294" y="190103"/>
                        <a:pt x="454819" y="169069"/>
                      </a:cubicBezTo>
                      <a:cubicBezTo>
                        <a:pt x="464344" y="148035"/>
                        <a:pt x="473075" y="170656"/>
                        <a:pt x="459581" y="150018"/>
                      </a:cubicBezTo>
                      <a:cubicBezTo>
                        <a:pt x="446087" y="129380"/>
                        <a:pt x="391715" y="70246"/>
                        <a:pt x="373856" y="45243"/>
                      </a:cubicBezTo>
                      <a:cubicBezTo>
                        <a:pt x="355997" y="20240"/>
                        <a:pt x="352425" y="0"/>
                        <a:pt x="352425" y="0"/>
                      </a:cubicBezTo>
                      <a:lnTo>
                        <a:pt x="352425" y="0"/>
                      </a:lnTo>
                      <a:cubicBezTo>
                        <a:pt x="348853" y="20637"/>
                        <a:pt x="345281" y="86916"/>
                        <a:pt x="330994" y="123825"/>
                      </a:cubicBezTo>
                      <a:cubicBezTo>
                        <a:pt x="316707" y="160734"/>
                        <a:pt x="296466" y="203597"/>
                        <a:pt x="266700" y="221456"/>
                      </a:cubicBezTo>
                      <a:cubicBezTo>
                        <a:pt x="236934" y="239315"/>
                        <a:pt x="184944" y="234950"/>
                        <a:pt x="152400" y="230981"/>
                      </a:cubicBezTo>
                      <a:cubicBezTo>
                        <a:pt x="119856" y="227012"/>
                        <a:pt x="65088" y="187721"/>
                        <a:pt x="71438" y="197643"/>
                      </a:cubicBezTo>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0" name="直接连接符 89">
                  <a:extLst>
                    <a:ext uri="{FF2B5EF4-FFF2-40B4-BE49-F238E27FC236}">
                      <a16:creationId xmlns:a16="http://schemas.microsoft.com/office/drawing/2014/main" id="{6A7F7A8F-6AEF-47CE-9865-35AF1CDA3071}"/>
                    </a:ext>
                  </a:extLst>
                </p:cNvPr>
                <p:cNvCxnSpPr>
                  <a:stCxn id="89" idx="0"/>
                  <a:endCxn id="89" idx="12"/>
                </p:cNvCxnSpPr>
                <p:nvPr/>
              </p:nvCxnSpPr>
              <p:spPr>
                <a:xfrm flipV="1">
                  <a:off x="4638675" y="3793331"/>
                  <a:ext cx="71438" cy="109538"/>
                </a:xfrm>
                <a:prstGeom prst="line">
                  <a:avLst/>
                </a:prstGeom>
                <a:grpFill/>
                <a:ln>
                  <a:noFill/>
                </a:ln>
              </p:spPr>
              <p:style>
                <a:lnRef idx="1">
                  <a:schemeClr val="accent1"/>
                </a:lnRef>
                <a:fillRef idx="0">
                  <a:schemeClr val="accent1"/>
                </a:fillRef>
                <a:effectRef idx="0">
                  <a:schemeClr val="accent1"/>
                </a:effectRef>
                <a:fontRef idx="minor">
                  <a:schemeClr val="tx1"/>
                </a:fontRef>
              </p:style>
            </p:cxnSp>
          </p:grpSp>
          <p:grpSp>
            <p:nvGrpSpPr>
              <p:cNvPr id="86" name="组合 85">
                <a:extLst>
                  <a:ext uri="{FF2B5EF4-FFF2-40B4-BE49-F238E27FC236}">
                    <a16:creationId xmlns:a16="http://schemas.microsoft.com/office/drawing/2014/main" id="{DD227A85-DEF1-4B57-81CD-E52FF1DA767E}"/>
                  </a:ext>
                </a:extLst>
              </p:cNvPr>
              <p:cNvGrpSpPr/>
              <p:nvPr/>
            </p:nvGrpSpPr>
            <p:grpSpPr>
              <a:xfrm rot="18847698" flipH="1">
                <a:off x="4977290" y="3462338"/>
                <a:ext cx="468000" cy="383828"/>
                <a:chOff x="4638675" y="3595688"/>
                <a:chExt cx="466517" cy="383828"/>
              </a:xfrm>
              <a:grpFill/>
            </p:grpSpPr>
            <p:sp>
              <p:nvSpPr>
                <p:cNvPr id="87" name="任意多边形: 形状 86">
                  <a:extLst>
                    <a:ext uri="{FF2B5EF4-FFF2-40B4-BE49-F238E27FC236}">
                      <a16:creationId xmlns:a16="http://schemas.microsoft.com/office/drawing/2014/main" id="{0442FB83-F96B-40F8-804D-94F15D45A555}"/>
                    </a:ext>
                  </a:extLst>
                </p:cNvPr>
                <p:cNvSpPr/>
                <p:nvPr/>
              </p:nvSpPr>
              <p:spPr>
                <a:xfrm>
                  <a:off x="4638675" y="3595688"/>
                  <a:ext cx="466517" cy="383828"/>
                </a:xfrm>
                <a:custGeom>
                  <a:avLst/>
                  <a:gdLst>
                    <a:gd name="connsiteX0" fmla="*/ 0 w 461762"/>
                    <a:gd name="connsiteY0" fmla="*/ 307181 h 383828"/>
                    <a:gd name="connsiteX1" fmla="*/ 176213 w 461762"/>
                    <a:gd name="connsiteY1" fmla="*/ 381000 h 383828"/>
                    <a:gd name="connsiteX2" fmla="*/ 319088 w 461762"/>
                    <a:gd name="connsiteY2" fmla="*/ 359568 h 383828"/>
                    <a:gd name="connsiteX3" fmla="*/ 402431 w 461762"/>
                    <a:gd name="connsiteY3" fmla="*/ 276225 h 383828"/>
                    <a:gd name="connsiteX4" fmla="*/ 433388 w 461762"/>
                    <a:gd name="connsiteY4" fmla="*/ 221456 h 383828"/>
                    <a:gd name="connsiteX5" fmla="*/ 459581 w 461762"/>
                    <a:gd name="connsiteY5" fmla="*/ 150018 h 383828"/>
                    <a:gd name="connsiteX6" fmla="*/ 373856 w 461762"/>
                    <a:gd name="connsiteY6" fmla="*/ 45243 h 383828"/>
                    <a:gd name="connsiteX7" fmla="*/ 352425 w 461762"/>
                    <a:gd name="connsiteY7" fmla="*/ 0 h 383828"/>
                    <a:gd name="connsiteX8" fmla="*/ 352425 w 461762"/>
                    <a:gd name="connsiteY8" fmla="*/ 0 h 383828"/>
                    <a:gd name="connsiteX9" fmla="*/ 330994 w 461762"/>
                    <a:gd name="connsiteY9" fmla="*/ 123825 h 383828"/>
                    <a:gd name="connsiteX10" fmla="*/ 266700 w 461762"/>
                    <a:gd name="connsiteY10" fmla="*/ 221456 h 383828"/>
                    <a:gd name="connsiteX11" fmla="*/ 152400 w 461762"/>
                    <a:gd name="connsiteY11" fmla="*/ 230981 h 383828"/>
                    <a:gd name="connsiteX12" fmla="*/ 78581 w 461762"/>
                    <a:gd name="connsiteY12" fmla="*/ 188118 h 383828"/>
                    <a:gd name="connsiteX0-1" fmla="*/ 0 w 466517"/>
                    <a:gd name="connsiteY0-2" fmla="*/ 307181 h 383828"/>
                    <a:gd name="connsiteX1-3" fmla="*/ 176213 w 466517"/>
                    <a:gd name="connsiteY1-4" fmla="*/ 381000 h 383828"/>
                    <a:gd name="connsiteX2-5" fmla="*/ 319088 w 466517"/>
                    <a:gd name="connsiteY2-6" fmla="*/ 359568 h 383828"/>
                    <a:gd name="connsiteX3-7" fmla="*/ 402431 w 466517"/>
                    <a:gd name="connsiteY3-8" fmla="*/ 276225 h 383828"/>
                    <a:gd name="connsiteX4-9" fmla="*/ 454819 w 466517"/>
                    <a:gd name="connsiteY4-10" fmla="*/ 169069 h 383828"/>
                    <a:gd name="connsiteX5-11" fmla="*/ 459581 w 466517"/>
                    <a:gd name="connsiteY5-12" fmla="*/ 150018 h 383828"/>
                    <a:gd name="connsiteX6-13" fmla="*/ 373856 w 466517"/>
                    <a:gd name="connsiteY6-14" fmla="*/ 45243 h 383828"/>
                    <a:gd name="connsiteX7-15" fmla="*/ 352425 w 466517"/>
                    <a:gd name="connsiteY7-16" fmla="*/ 0 h 383828"/>
                    <a:gd name="connsiteX8-17" fmla="*/ 352425 w 466517"/>
                    <a:gd name="connsiteY8-18" fmla="*/ 0 h 383828"/>
                    <a:gd name="connsiteX9-19" fmla="*/ 330994 w 466517"/>
                    <a:gd name="connsiteY9-20" fmla="*/ 123825 h 383828"/>
                    <a:gd name="connsiteX10-21" fmla="*/ 266700 w 466517"/>
                    <a:gd name="connsiteY10-22" fmla="*/ 221456 h 383828"/>
                    <a:gd name="connsiteX11-23" fmla="*/ 152400 w 466517"/>
                    <a:gd name="connsiteY11-24" fmla="*/ 230981 h 383828"/>
                    <a:gd name="connsiteX12-25" fmla="*/ 78581 w 466517"/>
                    <a:gd name="connsiteY12-26" fmla="*/ 188118 h 383828"/>
                    <a:gd name="connsiteX0-27" fmla="*/ 0 w 466517"/>
                    <a:gd name="connsiteY0-28" fmla="*/ 307181 h 383828"/>
                    <a:gd name="connsiteX1-29" fmla="*/ 176213 w 466517"/>
                    <a:gd name="connsiteY1-30" fmla="*/ 381000 h 383828"/>
                    <a:gd name="connsiteX2-31" fmla="*/ 319088 w 466517"/>
                    <a:gd name="connsiteY2-32" fmla="*/ 359568 h 383828"/>
                    <a:gd name="connsiteX3-33" fmla="*/ 402431 w 466517"/>
                    <a:gd name="connsiteY3-34" fmla="*/ 276225 h 383828"/>
                    <a:gd name="connsiteX4-35" fmla="*/ 454819 w 466517"/>
                    <a:gd name="connsiteY4-36" fmla="*/ 169069 h 383828"/>
                    <a:gd name="connsiteX5-37" fmla="*/ 459581 w 466517"/>
                    <a:gd name="connsiteY5-38" fmla="*/ 150018 h 383828"/>
                    <a:gd name="connsiteX6-39" fmla="*/ 373856 w 466517"/>
                    <a:gd name="connsiteY6-40" fmla="*/ 45243 h 383828"/>
                    <a:gd name="connsiteX7-41" fmla="*/ 352425 w 466517"/>
                    <a:gd name="connsiteY7-42" fmla="*/ 0 h 383828"/>
                    <a:gd name="connsiteX8-43" fmla="*/ 352425 w 466517"/>
                    <a:gd name="connsiteY8-44" fmla="*/ 0 h 383828"/>
                    <a:gd name="connsiteX9-45" fmla="*/ 330994 w 466517"/>
                    <a:gd name="connsiteY9-46" fmla="*/ 123825 h 383828"/>
                    <a:gd name="connsiteX10-47" fmla="*/ 266700 w 466517"/>
                    <a:gd name="connsiteY10-48" fmla="*/ 221456 h 383828"/>
                    <a:gd name="connsiteX11-49" fmla="*/ 152400 w 466517"/>
                    <a:gd name="connsiteY11-50" fmla="*/ 230981 h 383828"/>
                    <a:gd name="connsiteX12-51" fmla="*/ 83344 w 466517"/>
                    <a:gd name="connsiteY12-52" fmla="*/ 204787 h 383828"/>
                    <a:gd name="connsiteX0-53" fmla="*/ 0 w 466517"/>
                    <a:gd name="connsiteY0-54" fmla="*/ 307181 h 383828"/>
                    <a:gd name="connsiteX1-55" fmla="*/ 176213 w 466517"/>
                    <a:gd name="connsiteY1-56" fmla="*/ 381000 h 383828"/>
                    <a:gd name="connsiteX2-57" fmla="*/ 319088 w 466517"/>
                    <a:gd name="connsiteY2-58" fmla="*/ 359568 h 383828"/>
                    <a:gd name="connsiteX3-59" fmla="*/ 402431 w 466517"/>
                    <a:gd name="connsiteY3-60" fmla="*/ 276225 h 383828"/>
                    <a:gd name="connsiteX4-61" fmla="*/ 454819 w 466517"/>
                    <a:gd name="connsiteY4-62" fmla="*/ 169069 h 383828"/>
                    <a:gd name="connsiteX5-63" fmla="*/ 459581 w 466517"/>
                    <a:gd name="connsiteY5-64" fmla="*/ 150018 h 383828"/>
                    <a:gd name="connsiteX6-65" fmla="*/ 373856 w 466517"/>
                    <a:gd name="connsiteY6-66" fmla="*/ 45243 h 383828"/>
                    <a:gd name="connsiteX7-67" fmla="*/ 352425 w 466517"/>
                    <a:gd name="connsiteY7-68" fmla="*/ 0 h 383828"/>
                    <a:gd name="connsiteX8-69" fmla="*/ 352425 w 466517"/>
                    <a:gd name="connsiteY8-70" fmla="*/ 0 h 383828"/>
                    <a:gd name="connsiteX9-71" fmla="*/ 330994 w 466517"/>
                    <a:gd name="connsiteY9-72" fmla="*/ 123825 h 383828"/>
                    <a:gd name="connsiteX10-73" fmla="*/ 266700 w 466517"/>
                    <a:gd name="connsiteY10-74" fmla="*/ 221456 h 383828"/>
                    <a:gd name="connsiteX11-75" fmla="*/ 152400 w 466517"/>
                    <a:gd name="connsiteY11-76" fmla="*/ 230981 h 383828"/>
                    <a:gd name="connsiteX12-77" fmla="*/ 71438 w 466517"/>
                    <a:gd name="connsiteY12-78" fmla="*/ 197643 h 38382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Lst>
                  <a:rect l="l" t="t" r="r" b="b"/>
                  <a:pathLst>
                    <a:path w="466517" h="383828">
                      <a:moveTo>
                        <a:pt x="0" y="307181"/>
                      </a:moveTo>
                      <a:cubicBezTo>
                        <a:pt x="61516" y="339725"/>
                        <a:pt x="123032" y="372269"/>
                        <a:pt x="176213" y="381000"/>
                      </a:cubicBezTo>
                      <a:cubicBezTo>
                        <a:pt x="229394" y="389731"/>
                        <a:pt x="281385" y="377030"/>
                        <a:pt x="319088" y="359568"/>
                      </a:cubicBezTo>
                      <a:cubicBezTo>
                        <a:pt x="356791" y="342106"/>
                        <a:pt x="379809" y="307975"/>
                        <a:pt x="402431" y="276225"/>
                      </a:cubicBezTo>
                      <a:cubicBezTo>
                        <a:pt x="425053" y="244475"/>
                        <a:pt x="445294" y="190103"/>
                        <a:pt x="454819" y="169069"/>
                      </a:cubicBezTo>
                      <a:cubicBezTo>
                        <a:pt x="464344" y="148035"/>
                        <a:pt x="473075" y="170656"/>
                        <a:pt x="459581" y="150018"/>
                      </a:cubicBezTo>
                      <a:cubicBezTo>
                        <a:pt x="446087" y="129380"/>
                        <a:pt x="391715" y="70246"/>
                        <a:pt x="373856" y="45243"/>
                      </a:cubicBezTo>
                      <a:cubicBezTo>
                        <a:pt x="355997" y="20240"/>
                        <a:pt x="352425" y="0"/>
                        <a:pt x="352425" y="0"/>
                      </a:cubicBezTo>
                      <a:lnTo>
                        <a:pt x="352425" y="0"/>
                      </a:lnTo>
                      <a:cubicBezTo>
                        <a:pt x="348853" y="20637"/>
                        <a:pt x="345281" y="86916"/>
                        <a:pt x="330994" y="123825"/>
                      </a:cubicBezTo>
                      <a:cubicBezTo>
                        <a:pt x="316707" y="160734"/>
                        <a:pt x="296466" y="203597"/>
                        <a:pt x="266700" y="221456"/>
                      </a:cubicBezTo>
                      <a:cubicBezTo>
                        <a:pt x="236934" y="239315"/>
                        <a:pt x="184944" y="234950"/>
                        <a:pt x="152400" y="230981"/>
                      </a:cubicBezTo>
                      <a:cubicBezTo>
                        <a:pt x="119856" y="227012"/>
                        <a:pt x="65088" y="187721"/>
                        <a:pt x="71438" y="197643"/>
                      </a:cubicBezTo>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8" name="直接连接符 87">
                  <a:extLst>
                    <a:ext uri="{FF2B5EF4-FFF2-40B4-BE49-F238E27FC236}">
                      <a16:creationId xmlns:a16="http://schemas.microsoft.com/office/drawing/2014/main" id="{1CC991F8-A326-44C2-A790-0A4A5B2C1377}"/>
                    </a:ext>
                  </a:extLst>
                </p:cNvPr>
                <p:cNvCxnSpPr>
                  <a:stCxn id="87" idx="0"/>
                  <a:endCxn id="87" idx="12"/>
                </p:cNvCxnSpPr>
                <p:nvPr/>
              </p:nvCxnSpPr>
              <p:spPr>
                <a:xfrm flipV="1">
                  <a:off x="4638675" y="3793331"/>
                  <a:ext cx="71438" cy="109538"/>
                </a:xfrm>
                <a:prstGeom prst="line">
                  <a:avLst/>
                </a:prstGeom>
                <a:grpFill/>
                <a:ln>
                  <a:noFill/>
                </a:ln>
              </p:spPr>
              <p:style>
                <a:lnRef idx="1">
                  <a:schemeClr val="accent1"/>
                </a:lnRef>
                <a:fillRef idx="0">
                  <a:schemeClr val="accent1"/>
                </a:fillRef>
                <a:effectRef idx="0">
                  <a:schemeClr val="accent1"/>
                </a:effectRef>
                <a:fontRef idx="minor">
                  <a:schemeClr val="tx1"/>
                </a:fontRef>
              </p:style>
            </p:cxnSp>
          </p:grpSp>
        </p:grpSp>
        <p:grpSp>
          <p:nvGrpSpPr>
            <p:cNvPr id="77" name="组合 76">
              <a:extLst>
                <a:ext uri="{FF2B5EF4-FFF2-40B4-BE49-F238E27FC236}">
                  <a16:creationId xmlns:a16="http://schemas.microsoft.com/office/drawing/2014/main" id="{335E9297-9565-4D44-83D5-1104B0BF5CCB}"/>
                </a:ext>
              </a:extLst>
            </p:cNvPr>
            <p:cNvGrpSpPr/>
            <p:nvPr/>
          </p:nvGrpSpPr>
          <p:grpSpPr>
            <a:xfrm rot="17648429">
              <a:off x="3857614" y="1905751"/>
              <a:ext cx="215922" cy="775825"/>
              <a:chOff x="3600428" y="2070100"/>
              <a:chExt cx="215922" cy="775825"/>
            </a:xfrm>
            <a:grpFill/>
          </p:grpSpPr>
          <p:sp>
            <p:nvSpPr>
              <p:cNvPr id="83" name="椭圆 82">
                <a:extLst>
                  <a:ext uri="{FF2B5EF4-FFF2-40B4-BE49-F238E27FC236}">
                    <a16:creationId xmlns:a16="http://schemas.microsoft.com/office/drawing/2014/main" id="{2D208DB4-82E1-48AF-AE78-D49C75D4BF7D}"/>
                  </a:ext>
                </a:extLst>
              </p:cNvPr>
              <p:cNvSpPr>
                <a:spLocks noChangeAspect="1"/>
              </p:cNvSpPr>
              <p:nvPr/>
            </p:nvSpPr>
            <p:spPr>
              <a:xfrm>
                <a:off x="3600450" y="2070100"/>
                <a:ext cx="215900" cy="2159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矩形: 圆角 83">
                <a:extLst>
                  <a:ext uri="{FF2B5EF4-FFF2-40B4-BE49-F238E27FC236}">
                    <a16:creationId xmlns:a16="http://schemas.microsoft.com/office/drawing/2014/main" id="{170F382B-A1D6-4016-B30F-480BFE217409}"/>
                  </a:ext>
                </a:extLst>
              </p:cNvPr>
              <p:cNvSpPr/>
              <p:nvPr/>
            </p:nvSpPr>
            <p:spPr>
              <a:xfrm>
                <a:off x="3600428" y="2160125"/>
                <a:ext cx="215900" cy="68580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8" name="组合 77">
              <a:extLst>
                <a:ext uri="{FF2B5EF4-FFF2-40B4-BE49-F238E27FC236}">
                  <a16:creationId xmlns:a16="http://schemas.microsoft.com/office/drawing/2014/main" id="{AB707009-8D4E-49C3-B25B-F22338FA1783}"/>
                </a:ext>
              </a:extLst>
            </p:cNvPr>
            <p:cNvGrpSpPr/>
            <p:nvPr/>
          </p:nvGrpSpPr>
          <p:grpSpPr>
            <a:xfrm rot="1545755">
              <a:off x="4797927" y="1537624"/>
              <a:ext cx="215922" cy="775825"/>
              <a:chOff x="3600428" y="2070100"/>
              <a:chExt cx="215922" cy="775825"/>
            </a:xfrm>
            <a:grpFill/>
          </p:grpSpPr>
          <p:sp>
            <p:nvSpPr>
              <p:cNvPr id="81" name="椭圆 80">
                <a:extLst>
                  <a:ext uri="{FF2B5EF4-FFF2-40B4-BE49-F238E27FC236}">
                    <a16:creationId xmlns:a16="http://schemas.microsoft.com/office/drawing/2014/main" id="{262E589F-A35A-4864-92AF-21D1A2567415}"/>
                  </a:ext>
                </a:extLst>
              </p:cNvPr>
              <p:cNvSpPr>
                <a:spLocks noChangeAspect="1"/>
              </p:cNvSpPr>
              <p:nvPr/>
            </p:nvSpPr>
            <p:spPr>
              <a:xfrm>
                <a:off x="3600450" y="2070100"/>
                <a:ext cx="215900" cy="2159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矩形: 圆角 81">
                <a:extLst>
                  <a:ext uri="{FF2B5EF4-FFF2-40B4-BE49-F238E27FC236}">
                    <a16:creationId xmlns:a16="http://schemas.microsoft.com/office/drawing/2014/main" id="{EBD7088F-BCCF-4C42-AF88-E6AF5FA5433F}"/>
                  </a:ext>
                </a:extLst>
              </p:cNvPr>
              <p:cNvSpPr/>
              <p:nvPr/>
            </p:nvSpPr>
            <p:spPr>
              <a:xfrm>
                <a:off x="3600428" y="2160125"/>
                <a:ext cx="215900" cy="68580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9" name="椭圆 78">
              <a:extLst>
                <a:ext uri="{FF2B5EF4-FFF2-40B4-BE49-F238E27FC236}">
                  <a16:creationId xmlns:a16="http://schemas.microsoft.com/office/drawing/2014/main" id="{08F8F3AE-08A5-441E-B6E1-82938CCA7D11}"/>
                </a:ext>
              </a:extLst>
            </p:cNvPr>
            <p:cNvSpPr>
              <a:spLocks noChangeAspect="1"/>
            </p:cNvSpPr>
            <p:nvPr/>
          </p:nvSpPr>
          <p:spPr>
            <a:xfrm>
              <a:off x="5916526" y="4044777"/>
              <a:ext cx="358948" cy="35894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椭圆 79">
              <a:extLst>
                <a:ext uri="{FF2B5EF4-FFF2-40B4-BE49-F238E27FC236}">
                  <a16:creationId xmlns:a16="http://schemas.microsoft.com/office/drawing/2014/main" id="{CE50F1BD-7BA3-46AC-A57A-1A840E19D7BF}"/>
                </a:ext>
              </a:extLst>
            </p:cNvPr>
            <p:cNvSpPr>
              <a:spLocks noChangeAspect="1"/>
            </p:cNvSpPr>
            <p:nvPr/>
          </p:nvSpPr>
          <p:spPr>
            <a:xfrm>
              <a:off x="4391240" y="4607499"/>
              <a:ext cx="358948" cy="35894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1368767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矩形 58">
            <a:extLst>
              <a:ext uri="{FF2B5EF4-FFF2-40B4-BE49-F238E27FC236}">
                <a16:creationId xmlns:a16="http://schemas.microsoft.com/office/drawing/2014/main" id="{3B9218F2-6D4E-4247-B41A-A5089CCAD9B9}"/>
              </a:ext>
            </a:extLst>
          </p:cNvPr>
          <p:cNvSpPr/>
          <p:nvPr/>
        </p:nvSpPr>
        <p:spPr>
          <a:xfrm>
            <a:off x="239697" y="239697"/>
            <a:ext cx="11709647" cy="6418555"/>
          </a:xfrm>
          <a:prstGeom prst="rect">
            <a:avLst/>
          </a:prstGeom>
          <a:noFill/>
          <a:ln w="57150">
            <a:solidFill>
              <a:srgbClr val="6AC1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8" name="组合 37">
            <a:extLst>
              <a:ext uri="{FF2B5EF4-FFF2-40B4-BE49-F238E27FC236}">
                <a16:creationId xmlns:a16="http://schemas.microsoft.com/office/drawing/2014/main" id="{4FA3EE2A-7E50-4DAD-9A52-47C36AA8966E}"/>
              </a:ext>
            </a:extLst>
          </p:cNvPr>
          <p:cNvGrpSpPr>
            <a:grpSpLocks noChangeAspect="1"/>
          </p:cNvGrpSpPr>
          <p:nvPr/>
        </p:nvGrpSpPr>
        <p:grpSpPr>
          <a:xfrm>
            <a:off x="10583298" y="5985555"/>
            <a:ext cx="1179342" cy="529860"/>
            <a:chOff x="4019547" y="907477"/>
            <a:chExt cx="6452229" cy="2898889"/>
          </a:xfrm>
          <a:solidFill>
            <a:srgbClr val="03B3FF"/>
          </a:solidFill>
        </p:grpSpPr>
        <p:sp>
          <p:nvSpPr>
            <p:cNvPr id="39" name="任意多边形: 形状 38">
              <a:extLst>
                <a:ext uri="{FF2B5EF4-FFF2-40B4-BE49-F238E27FC236}">
                  <a16:creationId xmlns:a16="http://schemas.microsoft.com/office/drawing/2014/main" id="{8DC28803-70D8-4995-A2CD-BAD6DDFC2D6F}"/>
                </a:ext>
              </a:extLst>
            </p:cNvPr>
            <p:cNvSpPr/>
            <p:nvPr/>
          </p:nvSpPr>
          <p:spPr>
            <a:xfrm>
              <a:off x="7236887" y="907477"/>
              <a:ext cx="1816848" cy="2819873"/>
            </a:xfrm>
            <a:custGeom>
              <a:avLst/>
              <a:gdLst>
                <a:gd name="connsiteX0" fmla="*/ 800100 w 1816848"/>
                <a:gd name="connsiteY0" fmla="*/ 2051050 h 2819873"/>
                <a:gd name="connsiteX1" fmla="*/ 882650 w 1816848"/>
                <a:gd name="connsiteY1" fmla="*/ 2546350 h 2819873"/>
                <a:gd name="connsiteX2" fmla="*/ 1301750 w 1816848"/>
                <a:gd name="connsiteY2" fmla="*/ 2241550 h 2819873"/>
                <a:gd name="connsiteX3" fmla="*/ 514350 w 1816848"/>
                <a:gd name="connsiteY3" fmla="*/ 0 h 2819873"/>
                <a:gd name="connsiteX4" fmla="*/ 508000 w 1816848"/>
                <a:gd name="connsiteY4" fmla="*/ 215900 h 2819873"/>
                <a:gd name="connsiteX5" fmla="*/ 514350 w 1816848"/>
                <a:gd name="connsiteY5" fmla="*/ 895350 h 2819873"/>
                <a:gd name="connsiteX6" fmla="*/ 596900 w 1816848"/>
                <a:gd name="connsiteY6" fmla="*/ 1778000 h 2819873"/>
                <a:gd name="connsiteX7" fmla="*/ 1016000 w 1816848"/>
                <a:gd name="connsiteY7" fmla="*/ 1778000 h 2819873"/>
                <a:gd name="connsiteX8" fmla="*/ 1352550 w 1816848"/>
                <a:gd name="connsiteY8" fmla="*/ 1857375 h 2819873"/>
                <a:gd name="connsiteX9" fmla="*/ 1606550 w 1816848"/>
                <a:gd name="connsiteY9" fmla="*/ 1949450 h 2819873"/>
                <a:gd name="connsiteX10" fmla="*/ 1727200 w 1816848"/>
                <a:gd name="connsiteY10" fmla="*/ 2032000 h 2819873"/>
                <a:gd name="connsiteX11" fmla="*/ 1816100 w 1816848"/>
                <a:gd name="connsiteY11" fmla="*/ 2184400 h 2819873"/>
                <a:gd name="connsiteX12" fmla="*/ 1762125 w 1816848"/>
                <a:gd name="connsiteY12" fmla="*/ 2368550 h 2819873"/>
                <a:gd name="connsiteX13" fmla="*/ 1631950 w 1816848"/>
                <a:gd name="connsiteY13" fmla="*/ 2495550 h 2819873"/>
                <a:gd name="connsiteX14" fmla="*/ 1263650 w 1816848"/>
                <a:gd name="connsiteY14" fmla="*/ 2692400 h 2819873"/>
                <a:gd name="connsiteX15" fmla="*/ 793750 w 1816848"/>
                <a:gd name="connsiteY15" fmla="*/ 2800350 h 2819873"/>
                <a:gd name="connsiteX16" fmla="*/ 555625 w 1816848"/>
                <a:gd name="connsiteY16" fmla="*/ 2819400 h 2819873"/>
                <a:gd name="connsiteX17" fmla="*/ 349250 w 1816848"/>
                <a:gd name="connsiteY17" fmla="*/ 2806700 h 2819873"/>
                <a:gd name="connsiteX18" fmla="*/ 241300 w 1816848"/>
                <a:gd name="connsiteY18" fmla="*/ 1663700 h 2819873"/>
                <a:gd name="connsiteX19" fmla="*/ 0 w 1816848"/>
                <a:gd name="connsiteY19" fmla="*/ 196850 h 2819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816848" h="2819873">
                  <a:moveTo>
                    <a:pt x="800100" y="2051050"/>
                  </a:moveTo>
                  <a:lnTo>
                    <a:pt x="882650" y="2546350"/>
                  </a:lnTo>
                  <a:lnTo>
                    <a:pt x="1301750" y="2241550"/>
                  </a:lnTo>
                  <a:close/>
                  <a:moveTo>
                    <a:pt x="514350" y="0"/>
                  </a:moveTo>
                  <a:cubicBezTo>
                    <a:pt x="514350" y="0"/>
                    <a:pt x="508000" y="66675"/>
                    <a:pt x="508000" y="215900"/>
                  </a:cubicBezTo>
                  <a:cubicBezTo>
                    <a:pt x="508000" y="365125"/>
                    <a:pt x="499533" y="635000"/>
                    <a:pt x="514350" y="895350"/>
                  </a:cubicBezTo>
                  <a:cubicBezTo>
                    <a:pt x="529167" y="1155700"/>
                    <a:pt x="583142" y="1630892"/>
                    <a:pt x="596900" y="1778000"/>
                  </a:cubicBezTo>
                  <a:cubicBezTo>
                    <a:pt x="596900" y="1778000"/>
                    <a:pt x="890058" y="1764771"/>
                    <a:pt x="1016000" y="1778000"/>
                  </a:cubicBezTo>
                  <a:cubicBezTo>
                    <a:pt x="1141942" y="1791229"/>
                    <a:pt x="1254125" y="1828800"/>
                    <a:pt x="1352550" y="1857375"/>
                  </a:cubicBezTo>
                  <a:cubicBezTo>
                    <a:pt x="1450975" y="1885950"/>
                    <a:pt x="1544108" y="1920346"/>
                    <a:pt x="1606550" y="1949450"/>
                  </a:cubicBezTo>
                  <a:cubicBezTo>
                    <a:pt x="1668992" y="1978554"/>
                    <a:pt x="1692275" y="1992842"/>
                    <a:pt x="1727200" y="2032000"/>
                  </a:cubicBezTo>
                  <a:cubicBezTo>
                    <a:pt x="1762125" y="2071158"/>
                    <a:pt x="1810279" y="2128308"/>
                    <a:pt x="1816100" y="2184400"/>
                  </a:cubicBezTo>
                  <a:cubicBezTo>
                    <a:pt x="1821921" y="2240492"/>
                    <a:pt x="1792817" y="2316692"/>
                    <a:pt x="1762125" y="2368550"/>
                  </a:cubicBezTo>
                  <a:cubicBezTo>
                    <a:pt x="1731433" y="2420408"/>
                    <a:pt x="1715029" y="2441575"/>
                    <a:pt x="1631950" y="2495550"/>
                  </a:cubicBezTo>
                  <a:cubicBezTo>
                    <a:pt x="1548871" y="2549525"/>
                    <a:pt x="1403350" y="2641600"/>
                    <a:pt x="1263650" y="2692400"/>
                  </a:cubicBezTo>
                  <a:cubicBezTo>
                    <a:pt x="1123950" y="2743200"/>
                    <a:pt x="911754" y="2779183"/>
                    <a:pt x="793750" y="2800350"/>
                  </a:cubicBezTo>
                  <a:cubicBezTo>
                    <a:pt x="675746" y="2821517"/>
                    <a:pt x="629708" y="2816225"/>
                    <a:pt x="555625" y="2819400"/>
                  </a:cubicBezTo>
                  <a:cubicBezTo>
                    <a:pt x="481542" y="2822575"/>
                    <a:pt x="383646" y="2808817"/>
                    <a:pt x="349250" y="2806700"/>
                  </a:cubicBezTo>
                  <a:cubicBezTo>
                    <a:pt x="349250" y="2806700"/>
                    <a:pt x="299508" y="2098675"/>
                    <a:pt x="241300" y="1663700"/>
                  </a:cubicBezTo>
                  <a:cubicBezTo>
                    <a:pt x="183092" y="1228725"/>
                    <a:pt x="91546" y="712787"/>
                    <a:pt x="0" y="19685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40" name="任意多边形: 形状 39">
              <a:extLst>
                <a:ext uri="{FF2B5EF4-FFF2-40B4-BE49-F238E27FC236}">
                  <a16:creationId xmlns:a16="http://schemas.microsoft.com/office/drawing/2014/main" id="{5A526E56-08E2-4646-9924-FDD28D2BC958}"/>
                </a:ext>
              </a:extLst>
            </p:cNvPr>
            <p:cNvSpPr/>
            <p:nvPr/>
          </p:nvSpPr>
          <p:spPr>
            <a:xfrm>
              <a:off x="4019547" y="986493"/>
              <a:ext cx="1816848" cy="2819873"/>
            </a:xfrm>
            <a:custGeom>
              <a:avLst/>
              <a:gdLst>
                <a:gd name="connsiteX0" fmla="*/ 800100 w 1816848"/>
                <a:gd name="connsiteY0" fmla="*/ 2051050 h 2819873"/>
                <a:gd name="connsiteX1" fmla="*/ 882650 w 1816848"/>
                <a:gd name="connsiteY1" fmla="*/ 2546350 h 2819873"/>
                <a:gd name="connsiteX2" fmla="*/ 1301750 w 1816848"/>
                <a:gd name="connsiteY2" fmla="*/ 2241550 h 2819873"/>
                <a:gd name="connsiteX3" fmla="*/ 514350 w 1816848"/>
                <a:gd name="connsiteY3" fmla="*/ 0 h 2819873"/>
                <a:gd name="connsiteX4" fmla="*/ 508000 w 1816848"/>
                <a:gd name="connsiteY4" fmla="*/ 215900 h 2819873"/>
                <a:gd name="connsiteX5" fmla="*/ 514350 w 1816848"/>
                <a:gd name="connsiteY5" fmla="*/ 895350 h 2819873"/>
                <a:gd name="connsiteX6" fmla="*/ 596900 w 1816848"/>
                <a:gd name="connsiteY6" fmla="*/ 1778000 h 2819873"/>
                <a:gd name="connsiteX7" fmla="*/ 1016000 w 1816848"/>
                <a:gd name="connsiteY7" fmla="*/ 1778000 h 2819873"/>
                <a:gd name="connsiteX8" fmla="*/ 1352550 w 1816848"/>
                <a:gd name="connsiteY8" fmla="*/ 1857375 h 2819873"/>
                <a:gd name="connsiteX9" fmla="*/ 1606550 w 1816848"/>
                <a:gd name="connsiteY9" fmla="*/ 1949450 h 2819873"/>
                <a:gd name="connsiteX10" fmla="*/ 1727200 w 1816848"/>
                <a:gd name="connsiteY10" fmla="*/ 2032000 h 2819873"/>
                <a:gd name="connsiteX11" fmla="*/ 1816100 w 1816848"/>
                <a:gd name="connsiteY11" fmla="*/ 2184400 h 2819873"/>
                <a:gd name="connsiteX12" fmla="*/ 1762125 w 1816848"/>
                <a:gd name="connsiteY12" fmla="*/ 2368550 h 2819873"/>
                <a:gd name="connsiteX13" fmla="*/ 1631950 w 1816848"/>
                <a:gd name="connsiteY13" fmla="*/ 2495550 h 2819873"/>
                <a:gd name="connsiteX14" fmla="*/ 1263650 w 1816848"/>
                <a:gd name="connsiteY14" fmla="*/ 2692400 h 2819873"/>
                <a:gd name="connsiteX15" fmla="*/ 793750 w 1816848"/>
                <a:gd name="connsiteY15" fmla="*/ 2800350 h 2819873"/>
                <a:gd name="connsiteX16" fmla="*/ 555625 w 1816848"/>
                <a:gd name="connsiteY16" fmla="*/ 2819400 h 2819873"/>
                <a:gd name="connsiteX17" fmla="*/ 349250 w 1816848"/>
                <a:gd name="connsiteY17" fmla="*/ 2806700 h 2819873"/>
                <a:gd name="connsiteX18" fmla="*/ 241300 w 1816848"/>
                <a:gd name="connsiteY18" fmla="*/ 1663700 h 2819873"/>
                <a:gd name="connsiteX19" fmla="*/ 0 w 1816848"/>
                <a:gd name="connsiteY19" fmla="*/ 196850 h 2819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816848" h="2819873">
                  <a:moveTo>
                    <a:pt x="800100" y="2051050"/>
                  </a:moveTo>
                  <a:lnTo>
                    <a:pt x="882650" y="2546350"/>
                  </a:lnTo>
                  <a:lnTo>
                    <a:pt x="1301750" y="2241550"/>
                  </a:lnTo>
                  <a:close/>
                  <a:moveTo>
                    <a:pt x="514350" y="0"/>
                  </a:moveTo>
                  <a:cubicBezTo>
                    <a:pt x="514350" y="0"/>
                    <a:pt x="508000" y="66675"/>
                    <a:pt x="508000" y="215900"/>
                  </a:cubicBezTo>
                  <a:cubicBezTo>
                    <a:pt x="508000" y="365125"/>
                    <a:pt x="499533" y="635000"/>
                    <a:pt x="514350" y="895350"/>
                  </a:cubicBezTo>
                  <a:cubicBezTo>
                    <a:pt x="529167" y="1155700"/>
                    <a:pt x="583142" y="1630892"/>
                    <a:pt x="596900" y="1778000"/>
                  </a:cubicBezTo>
                  <a:cubicBezTo>
                    <a:pt x="596900" y="1778000"/>
                    <a:pt x="890058" y="1764771"/>
                    <a:pt x="1016000" y="1778000"/>
                  </a:cubicBezTo>
                  <a:cubicBezTo>
                    <a:pt x="1141942" y="1791229"/>
                    <a:pt x="1254125" y="1828800"/>
                    <a:pt x="1352550" y="1857375"/>
                  </a:cubicBezTo>
                  <a:cubicBezTo>
                    <a:pt x="1450975" y="1885950"/>
                    <a:pt x="1544108" y="1920346"/>
                    <a:pt x="1606550" y="1949450"/>
                  </a:cubicBezTo>
                  <a:cubicBezTo>
                    <a:pt x="1668992" y="1978554"/>
                    <a:pt x="1692275" y="1992842"/>
                    <a:pt x="1727200" y="2032000"/>
                  </a:cubicBezTo>
                  <a:cubicBezTo>
                    <a:pt x="1762125" y="2071158"/>
                    <a:pt x="1810279" y="2128308"/>
                    <a:pt x="1816100" y="2184400"/>
                  </a:cubicBezTo>
                  <a:cubicBezTo>
                    <a:pt x="1821921" y="2240492"/>
                    <a:pt x="1792817" y="2316692"/>
                    <a:pt x="1762125" y="2368550"/>
                  </a:cubicBezTo>
                  <a:cubicBezTo>
                    <a:pt x="1731433" y="2420408"/>
                    <a:pt x="1715029" y="2441575"/>
                    <a:pt x="1631950" y="2495550"/>
                  </a:cubicBezTo>
                  <a:cubicBezTo>
                    <a:pt x="1548871" y="2549525"/>
                    <a:pt x="1403350" y="2641600"/>
                    <a:pt x="1263650" y="2692400"/>
                  </a:cubicBezTo>
                  <a:cubicBezTo>
                    <a:pt x="1123950" y="2743200"/>
                    <a:pt x="911754" y="2779183"/>
                    <a:pt x="793750" y="2800350"/>
                  </a:cubicBezTo>
                  <a:cubicBezTo>
                    <a:pt x="675746" y="2821517"/>
                    <a:pt x="629708" y="2816225"/>
                    <a:pt x="555625" y="2819400"/>
                  </a:cubicBezTo>
                  <a:cubicBezTo>
                    <a:pt x="481542" y="2822575"/>
                    <a:pt x="383646" y="2808817"/>
                    <a:pt x="349250" y="2806700"/>
                  </a:cubicBezTo>
                  <a:cubicBezTo>
                    <a:pt x="349250" y="2806700"/>
                    <a:pt x="299508" y="2098675"/>
                    <a:pt x="241300" y="1663700"/>
                  </a:cubicBezTo>
                  <a:cubicBezTo>
                    <a:pt x="183092" y="1228725"/>
                    <a:pt x="91546" y="712787"/>
                    <a:pt x="0" y="19685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nvGrpSpPr>
            <p:cNvPr id="41" name="组合 40">
              <a:extLst>
                <a:ext uri="{FF2B5EF4-FFF2-40B4-BE49-F238E27FC236}">
                  <a16:creationId xmlns:a16="http://schemas.microsoft.com/office/drawing/2014/main" id="{C6CAE35E-9E25-4944-9FE0-91E06A59B872}"/>
                </a:ext>
              </a:extLst>
            </p:cNvPr>
            <p:cNvGrpSpPr/>
            <p:nvPr/>
          </p:nvGrpSpPr>
          <p:grpSpPr>
            <a:xfrm>
              <a:off x="5722620" y="1248756"/>
              <a:ext cx="1538984" cy="2353142"/>
              <a:chOff x="5722620" y="1248756"/>
              <a:chExt cx="1538984" cy="2353142"/>
            </a:xfrm>
            <a:grpFill/>
          </p:grpSpPr>
          <p:grpSp>
            <p:nvGrpSpPr>
              <p:cNvPr id="52" name="组合 51">
                <a:extLst>
                  <a:ext uri="{FF2B5EF4-FFF2-40B4-BE49-F238E27FC236}">
                    <a16:creationId xmlns:a16="http://schemas.microsoft.com/office/drawing/2014/main" id="{37233654-62E2-4FC4-AC3A-661A4B10EC2A}"/>
                  </a:ext>
                </a:extLst>
              </p:cNvPr>
              <p:cNvGrpSpPr/>
              <p:nvPr/>
            </p:nvGrpSpPr>
            <p:grpSpPr>
              <a:xfrm>
                <a:off x="5722620" y="1790700"/>
                <a:ext cx="586740" cy="1783080"/>
                <a:chOff x="5722620" y="1790700"/>
                <a:chExt cx="586740" cy="1783080"/>
              </a:xfrm>
              <a:grpFill/>
            </p:grpSpPr>
            <p:sp>
              <p:nvSpPr>
                <p:cNvPr id="58" name="任意多边形: 形状 57">
                  <a:extLst>
                    <a:ext uri="{FF2B5EF4-FFF2-40B4-BE49-F238E27FC236}">
                      <a16:creationId xmlns:a16="http://schemas.microsoft.com/office/drawing/2014/main" id="{9EF71BD3-2790-4E74-929C-8887CB743A8D}"/>
                    </a:ext>
                  </a:extLst>
                </p:cNvPr>
                <p:cNvSpPr/>
                <p:nvPr/>
              </p:nvSpPr>
              <p:spPr>
                <a:xfrm>
                  <a:off x="5722620" y="1813560"/>
                  <a:ext cx="198120" cy="457200"/>
                </a:xfrm>
                <a:custGeom>
                  <a:avLst/>
                  <a:gdLst>
                    <a:gd name="connsiteX0" fmla="*/ 0 w 198120"/>
                    <a:gd name="connsiteY0" fmla="*/ 30480 h 457200"/>
                    <a:gd name="connsiteX1" fmla="*/ 83820 w 198120"/>
                    <a:gd name="connsiteY1" fmla="*/ 457200 h 457200"/>
                    <a:gd name="connsiteX2" fmla="*/ 198120 w 198120"/>
                    <a:gd name="connsiteY2" fmla="*/ 426720 h 457200"/>
                    <a:gd name="connsiteX3" fmla="*/ 144780 w 198120"/>
                    <a:gd name="connsiteY3" fmla="*/ 0 h 457200"/>
                    <a:gd name="connsiteX4" fmla="*/ 0 w 198120"/>
                    <a:gd name="connsiteY4" fmla="*/ 30480 h 457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20" h="457200">
                      <a:moveTo>
                        <a:pt x="0" y="30480"/>
                      </a:moveTo>
                      <a:lnTo>
                        <a:pt x="83820" y="457200"/>
                      </a:lnTo>
                      <a:lnTo>
                        <a:pt x="198120" y="426720"/>
                      </a:lnTo>
                      <a:lnTo>
                        <a:pt x="144780" y="0"/>
                      </a:lnTo>
                      <a:lnTo>
                        <a:pt x="0" y="3048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60" name="任意多边形: 形状 59">
                  <a:extLst>
                    <a:ext uri="{FF2B5EF4-FFF2-40B4-BE49-F238E27FC236}">
                      <a16:creationId xmlns:a16="http://schemas.microsoft.com/office/drawing/2014/main" id="{438D0F26-4C2F-4C36-B426-CF1326B44B36}"/>
                    </a:ext>
                  </a:extLst>
                </p:cNvPr>
                <p:cNvSpPr/>
                <p:nvPr/>
              </p:nvSpPr>
              <p:spPr>
                <a:xfrm>
                  <a:off x="5935980" y="1790700"/>
                  <a:ext cx="205740" cy="449580"/>
                </a:xfrm>
                <a:custGeom>
                  <a:avLst/>
                  <a:gdLst>
                    <a:gd name="connsiteX0" fmla="*/ 53340 w 205740"/>
                    <a:gd name="connsiteY0" fmla="*/ 449580 h 449580"/>
                    <a:gd name="connsiteX1" fmla="*/ 205740 w 205740"/>
                    <a:gd name="connsiteY1" fmla="*/ 441960 h 449580"/>
                    <a:gd name="connsiteX2" fmla="*/ 160020 w 205740"/>
                    <a:gd name="connsiteY2" fmla="*/ 0 h 449580"/>
                    <a:gd name="connsiteX3" fmla="*/ 0 w 205740"/>
                    <a:gd name="connsiteY3" fmla="*/ 0 h 449580"/>
                    <a:gd name="connsiteX4" fmla="*/ 53340 w 205740"/>
                    <a:gd name="connsiteY4" fmla="*/ 449580 h 4495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740" h="449580">
                      <a:moveTo>
                        <a:pt x="53340" y="449580"/>
                      </a:moveTo>
                      <a:lnTo>
                        <a:pt x="205740" y="441960"/>
                      </a:lnTo>
                      <a:lnTo>
                        <a:pt x="160020" y="0"/>
                      </a:lnTo>
                      <a:lnTo>
                        <a:pt x="0" y="0"/>
                      </a:lnTo>
                      <a:lnTo>
                        <a:pt x="53340" y="44958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61" name="任意多边形: 形状 60">
                  <a:extLst>
                    <a:ext uri="{FF2B5EF4-FFF2-40B4-BE49-F238E27FC236}">
                      <a16:creationId xmlns:a16="http://schemas.microsoft.com/office/drawing/2014/main" id="{54459C7F-78BE-4287-A28B-DFBD9DD9FDAA}"/>
                    </a:ext>
                  </a:extLst>
                </p:cNvPr>
                <p:cNvSpPr/>
                <p:nvPr/>
              </p:nvSpPr>
              <p:spPr>
                <a:xfrm>
                  <a:off x="5814060" y="2377440"/>
                  <a:ext cx="495300" cy="1196340"/>
                </a:xfrm>
                <a:custGeom>
                  <a:avLst/>
                  <a:gdLst>
                    <a:gd name="connsiteX0" fmla="*/ 0 w 495300"/>
                    <a:gd name="connsiteY0" fmla="*/ 45720 h 1196340"/>
                    <a:gd name="connsiteX1" fmla="*/ 228600 w 495300"/>
                    <a:gd name="connsiteY1" fmla="*/ 1196340 h 1196340"/>
                    <a:gd name="connsiteX2" fmla="*/ 495300 w 495300"/>
                    <a:gd name="connsiteY2" fmla="*/ 1173480 h 1196340"/>
                    <a:gd name="connsiteX3" fmla="*/ 358140 w 495300"/>
                    <a:gd name="connsiteY3" fmla="*/ 0 h 1196340"/>
                    <a:gd name="connsiteX4" fmla="*/ 0 w 495300"/>
                    <a:gd name="connsiteY4" fmla="*/ 45720 h 1196340"/>
                    <a:gd name="connsiteX0-1" fmla="*/ 0 w 495300"/>
                    <a:gd name="connsiteY0-2" fmla="*/ 45720 h 1196340"/>
                    <a:gd name="connsiteX1-3" fmla="*/ 228600 w 495300"/>
                    <a:gd name="connsiteY1-4" fmla="*/ 1196340 h 1196340"/>
                    <a:gd name="connsiteX2-5" fmla="*/ 495300 w 495300"/>
                    <a:gd name="connsiteY2-6" fmla="*/ 1173480 h 1196340"/>
                    <a:gd name="connsiteX3-7" fmla="*/ 358140 w 495300"/>
                    <a:gd name="connsiteY3-8" fmla="*/ 0 h 1196340"/>
                    <a:gd name="connsiteX4-9" fmla="*/ 182880 w 495300"/>
                    <a:gd name="connsiteY4-10" fmla="*/ 7620 h 1196340"/>
                    <a:gd name="connsiteX5" fmla="*/ 0 w 495300"/>
                    <a:gd name="connsiteY5" fmla="*/ 45720 h 1196340"/>
                    <a:gd name="connsiteX0-11" fmla="*/ 0 w 495300"/>
                    <a:gd name="connsiteY0-12" fmla="*/ 45720 h 1196340"/>
                    <a:gd name="connsiteX1-13" fmla="*/ 228600 w 495300"/>
                    <a:gd name="connsiteY1-14" fmla="*/ 1196340 h 1196340"/>
                    <a:gd name="connsiteX2-15" fmla="*/ 495300 w 495300"/>
                    <a:gd name="connsiteY2-16" fmla="*/ 1173480 h 1196340"/>
                    <a:gd name="connsiteX3-17" fmla="*/ 441960 w 495300"/>
                    <a:gd name="connsiteY3-18" fmla="*/ 563880 h 1196340"/>
                    <a:gd name="connsiteX4-19" fmla="*/ 358140 w 495300"/>
                    <a:gd name="connsiteY4-20" fmla="*/ 0 h 1196340"/>
                    <a:gd name="connsiteX5-21" fmla="*/ 182880 w 495300"/>
                    <a:gd name="connsiteY5-22" fmla="*/ 7620 h 1196340"/>
                    <a:gd name="connsiteX6" fmla="*/ 0 w 495300"/>
                    <a:gd name="connsiteY6" fmla="*/ 45720 h 119634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 y="connsiteY6"/>
                    </a:cxn>
                  </a:cxnLst>
                  <a:rect l="l" t="t" r="r" b="b"/>
                  <a:pathLst>
                    <a:path w="495300" h="1196340">
                      <a:moveTo>
                        <a:pt x="0" y="45720"/>
                      </a:moveTo>
                      <a:lnTo>
                        <a:pt x="228600" y="1196340"/>
                      </a:lnTo>
                      <a:lnTo>
                        <a:pt x="495300" y="1173480"/>
                      </a:lnTo>
                      <a:cubicBezTo>
                        <a:pt x="472440" y="970280"/>
                        <a:pt x="464820" y="767080"/>
                        <a:pt x="441960" y="563880"/>
                      </a:cubicBezTo>
                      <a:lnTo>
                        <a:pt x="358140" y="0"/>
                      </a:lnTo>
                      <a:cubicBezTo>
                        <a:pt x="297180" y="7620"/>
                        <a:pt x="243840" y="0"/>
                        <a:pt x="182880" y="7620"/>
                      </a:cubicBezTo>
                      <a:lnTo>
                        <a:pt x="0" y="4572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grpSp>
            <p:nvGrpSpPr>
              <p:cNvPr id="53" name="组合 52">
                <a:extLst>
                  <a:ext uri="{FF2B5EF4-FFF2-40B4-BE49-F238E27FC236}">
                    <a16:creationId xmlns:a16="http://schemas.microsoft.com/office/drawing/2014/main" id="{80643E8E-D1CD-423C-950C-0A1C8F820EAA}"/>
                  </a:ext>
                </a:extLst>
              </p:cNvPr>
              <p:cNvGrpSpPr/>
              <p:nvPr/>
            </p:nvGrpSpPr>
            <p:grpSpPr>
              <a:xfrm rot="395449">
                <a:off x="6674864" y="1818818"/>
                <a:ext cx="586740" cy="1783080"/>
                <a:chOff x="5722620" y="1790700"/>
                <a:chExt cx="586740" cy="1783080"/>
              </a:xfrm>
              <a:grpFill/>
            </p:grpSpPr>
            <p:sp>
              <p:nvSpPr>
                <p:cNvPr id="55" name="任意多边形: 形状 54">
                  <a:extLst>
                    <a:ext uri="{FF2B5EF4-FFF2-40B4-BE49-F238E27FC236}">
                      <a16:creationId xmlns:a16="http://schemas.microsoft.com/office/drawing/2014/main" id="{64E4553A-EB91-489D-832D-67ACE439C145}"/>
                    </a:ext>
                  </a:extLst>
                </p:cNvPr>
                <p:cNvSpPr/>
                <p:nvPr/>
              </p:nvSpPr>
              <p:spPr>
                <a:xfrm>
                  <a:off x="5722620" y="1813560"/>
                  <a:ext cx="198120" cy="457200"/>
                </a:xfrm>
                <a:custGeom>
                  <a:avLst/>
                  <a:gdLst>
                    <a:gd name="connsiteX0" fmla="*/ 0 w 198120"/>
                    <a:gd name="connsiteY0" fmla="*/ 30480 h 457200"/>
                    <a:gd name="connsiteX1" fmla="*/ 83820 w 198120"/>
                    <a:gd name="connsiteY1" fmla="*/ 457200 h 457200"/>
                    <a:gd name="connsiteX2" fmla="*/ 198120 w 198120"/>
                    <a:gd name="connsiteY2" fmla="*/ 426720 h 457200"/>
                    <a:gd name="connsiteX3" fmla="*/ 144780 w 198120"/>
                    <a:gd name="connsiteY3" fmla="*/ 0 h 457200"/>
                    <a:gd name="connsiteX4" fmla="*/ 0 w 198120"/>
                    <a:gd name="connsiteY4" fmla="*/ 30480 h 457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20" h="457200">
                      <a:moveTo>
                        <a:pt x="0" y="30480"/>
                      </a:moveTo>
                      <a:lnTo>
                        <a:pt x="83820" y="457200"/>
                      </a:lnTo>
                      <a:lnTo>
                        <a:pt x="198120" y="426720"/>
                      </a:lnTo>
                      <a:lnTo>
                        <a:pt x="144780" y="0"/>
                      </a:lnTo>
                      <a:lnTo>
                        <a:pt x="0" y="3048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56" name="任意多边形: 形状 55">
                  <a:extLst>
                    <a:ext uri="{FF2B5EF4-FFF2-40B4-BE49-F238E27FC236}">
                      <a16:creationId xmlns:a16="http://schemas.microsoft.com/office/drawing/2014/main" id="{D71A9C98-CBDF-40BD-A0C2-6CE1A2DEF682}"/>
                    </a:ext>
                  </a:extLst>
                </p:cNvPr>
                <p:cNvSpPr/>
                <p:nvPr/>
              </p:nvSpPr>
              <p:spPr>
                <a:xfrm>
                  <a:off x="5935980" y="1790700"/>
                  <a:ext cx="205740" cy="449580"/>
                </a:xfrm>
                <a:custGeom>
                  <a:avLst/>
                  <a:gdLst>
                    <a:gd name="connsiteX0" fmla="*/ 53340 w 205740"/>
                    <a:gd name="connsiteY0" fmla="*/ 449580 h 449580"/>
                    <a:gd name="connsiteX1" fmla="*/ 205740 w 205740"/>
                    <a:gd name="connsiteY1" fmla="*/ 441960 h 449580"/>
                    <a:gd name="connsiteX2" fmla="*/ 160020 w 205740"/>
                    <a:gd name="connsiteY2" fmla="*/ 0 h 449580"/>
                    <a:gd name="connsiteX3" fmla="*/ 0 w 205740"/>
                    <a:gd name="connsiteY3" fmla="*/ 0 h 449580"/>
                    <a:gd name="connsiteX4" fmla="*/ 53340 w 205740"/>
                    <a:gd name="connsiteY4" fmla="*/ 449580 h 4495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740" h="449580">
                      <a:moveTo>
                        <a:pt x="53340" y="449580"/>
                      </a:moveTo>
                      <a:lnTo>
                        <a:pt x="205740" y="441960"/>
                      </a:lnTo>
                      <a:lnTo>
                        <a:pt x="160020" y="0"/>
                      </a:lnTo>
                      <a:lnTo>
                        <a:pt x="0" y="0"/>
                      </a:lnTo>
                      <a:lnTo>
                        <a:pt x="53340" y="44958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57" name="任意多边形: 形状 56">
                  <a:extLst>
                    <a:ext uri="{FF2B5EF4-FFF2-40B4-BE49-F238E27FC236}">
                      <a16:creationId xmlns:a16="http://schemas.microsoft.com/office/drawing/2014/main" id="{FB676BEC-53AF-4C4F-A69B-8CF980110A57}"/>
                    </a:ext>
                  </a:extLst>
                </p:cNvPr>
                <p:cNvSpPr/>
                <p:nvPr/>
              </p:nvSpPr>
              <p:spPr>
                <a:xfrm>
                  <a:off x="5814060" y="2377440"/>
                  <a:ext cx="495300" cy="1196340"/>
                </a:xfrm>
                <a:custGeom>
                  <a:avLst/>
                  <a:gdLst>
                    <a:gd name="connsiteX0" fmla="*/ 0 w 495300"/>
                    <a:gd name="connsiteY0" fmla="*/ 45720 h 1196340"/>
                    <a:gd name="connsiteX1" fmla="*/ 228600 w 495300"/>
                    <a:gd name="connsiteY1" fmla="*/ 1196340 h 1196340"/>
                    <a:gd name="connsiteX2" fmla="*/ 495300 w 495300"/>
                    <a:gd name="connsiteY2" fmla="*/ 1173480 h 1196340"/>
                    <a:gd name="connsiteX3" fmla="*/ 358140 w 495300"/>
                    <a:gd name="connsiteY3" fmla="*/ 0 h 1196340"/>
                    <a:gd name="connsiteX4" fmla="*/ 0 w 495300"/>
                    <a:gd name="connsiteY4" fmla="*/ 45720 h 1196340"/>
                    <a:gd name="connsiteX0-1" fmla="*/ 0 w 495300"/>
                    <a:gd name="connsiteY0-2" fmla="*/ 45720 h 1196340"/>
                    <a:gd name="connsiteX1-3" fmla="*/ 228600 w 495300"/>
                    <a:gd name="connsiteY1-4" fmla="*/ 1196340 h 1196340"/>
                    <a:gd name="connsiteX2-5" fmla="*/ 495300 w 495300"/>
                    <a:gd name="connsiteY2-6" fmla="*/ 1173480 h 1196340"/>
                    <a:gd name="connsiteX3-7" fmla="*/ 358140 w 495300"/>
                    <a:gd name="connsiteY3-8" fmla="*/ 0 h 1196340"/>
                    <a:gd name="connsiteX4-9" fmla="*/ 182880 w 495300"/>
                    <a:gd name="connsiteY4-10" fmla="*/ 7620 h 1196340"/>
                    <a:gd name="connsiteX5" fmla="*/ 0 w 495300"/>
                    <a:gd name="connsiteY5" fmla="*/ 45720 h 1196340"/>
                    <a:gd name="connsiteX0-11" fmla="*/ 0 w 495300"/>
                    <a:gd name="connsiteY0-12" fmla="*/ 45720 h 1196340"/>
                    <a:gd name="connsiteX1-13" fmla="*/ 228600 w 495300"/>
                    <a:gd name="connsiteY1-14" fmla="*/ 1196340 h 1196340"/>
                    <a:gd name="connsiteX2-15" fmla="*/ 495300 w 495300"/>
                    <a:gd name="connsiteY2-16" fmla="*/ 1173480 h 1196340"/>
                    <a:gd name="connsiteX3-17" fmla="*/ 441960 w 495300"/>
                    <a:gd name="connsiteY3-18" fmla="*/ 563880 h 1196340"/>
                    <a:gd name="connsiteX4-19" fmla="*/ 358140 w 495300"/>
                    <a:gd name="connsiteY4-20" fmla="*/ 0 h 1196340"/>
                    <a:gd name="connsiteX5-21" fmla="*/ 182880 w 495300"/>
                    <a:gd name="connsiteY5-22" fmla="*/ 7620 h 1196340"/>
                    <a:gd name="connsiteX6" fmla="*/ 0 w 495300"/>
                    <a:gd name="connsiteY6" fmla="*/ 45720 h 119634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 y="connsiteY6"/>
                    </a:cxn>
                  </a:cxnLst>
                  <a:rect l="l" t="t" r="r" b="b"/>
                  <a:pathLst>
                    <a:path w="495300" h="1196340">
                      <a:moveTo>
                        <a:pt x="0" y="45720"/>
                      </a:moveTo>
                      <a:lnTo>
                        <a:pt x="228600" y="1196340"/>
                      </a:lnTo>
                      <a:lnTo>
                        <a:pt x="495300" y="1173480"/>
                      </a:lnTo>
                      <a:cubicBezTo>
                        <a:pt x="472440" y="970280"/>
                        <a:pt x="464820" y="767080"/>
                        <a:pt x="441960" y="563880"/>
                      </a:cubicBezTo>
                      <a:lnTo>
                        <a:pt x="358140" y="0"/>
                      </a:lnTo>
                      <a:cubicBezTo>
                        <a:pt x="297180" y="7620"/>
                        <a:pt x="243840" y="0"/>
                        <a:pt x="182880" y="7620"/>
                      </a:cubicBezTo>
                      <a:lnTo>
                        <a:pt x="0" y="4572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sp>
            <p:nvSpPr>
              <p:cNvPr id="54" name="任意多边形: 形状 53">
                <a:extLst>
                  <a:ext uri="{FF2B5EF4-FFF2-40B4-BE49-F238E27FC236}">
                    <a16:creationId xmlns:a16="http://schemas.microsoft.com/office/drawing/2014/main" id="{680AC241-49FC-4A7D-8390-22D390B2AF40}"/>
                  </a:ext>
                </a:extLst>
              </p:cNvPr>
              <p:cNvSpPr/>
              <p:nvPr/>
            </p:nvSpPr>
            <p:spPr>
              <a:xfrm>
                <a:off x="6179820" y="1248756"/>
                <a:ext cx="533400" cy="2210723"/>
              </a:xfrm>
              <a:custGeom>
                <a:avLst/>
                <a:gdLst>
                  <a:gd name="connsiteX0" fmla="*/ 0 w 533400"/>
                  <a:gd name="connsiteY0" fmla="*/ 30480 h 2202180"/>
                  <a:gd name="connsiteX1" fmla="*/ 266700 w 533400"/>
                  <a:gd name="connsiteY1" fmla="*/ 2194560 h 2202180"/>
                  <a:gd name="connsiteX2" fmla="*/ 533400 w 533400"/>
                  <a:gd name="connsiteY2" fmla="*/ 2202180 h 2202180"/>
                  <a:gd name="connsiteX3" fmla="*/ 365760 w 533400"/>
                  <a:gd name="connsiteY3" fmla="*/ 0 h 2202180"/>
                  <a:gd name="connsiteX4" fmla="*/ 0 w 533400"/>
                  <a:gd name="connsiteY4" fmla="*/ 30480 h 2202180"/>
                  <a:gd name="connsiteX0-1" fmla="*/ 0 w 533400"/>
                  <a:gd name="connsiteY0-2" fmla="*/ 30480 h 2202180"/>
                  <a:gd name="connsiteX1-3" fmla="*/ 175260 w 533400"/>
                  <a:gd name="connsiteY1-4" fmla="*/ 1203960 h 2202180"/>
                  <a:gd name="connsiteX2-5" fmla="*/ 266700 w 533400"/>
                  <a:gd name="connsiteY2-6" fmla="*/ 2194560 h 2202180"/>
                  <a:gd name="connsiteX3-7" fmla="*/ 533400 w 533400"/>
                  <a:gd name="connsiteY3-8" fmla="*/ 2202180 h 2202180"/>
                  <a:gd name="connsiteX4-9" fmla="*/ 365760 w 533400"/>
                  <a:gd name="connsiteY4-10" fmla="*/ 0 h 2202180"/>
                  <a:gd name="connsiteX5" fmla="*/ 0 w 533400"/>
                  <a:gd name="connsiteY5" fmla="*/ 30480 h 2202180"/>
                  <a:gd name="connsiteX0-11" fmla="*/ 0 w 533400"/>
                  <a:gd name="connsiteY0-12" fmla="*/ 39023 h 2210723"/>
                  <a:gd name="connsiteX1-13" fmla="*/ 175260 w 533400"/>
                  <a:gd name="connsiteY1-14" fmla="*/ 1212503 h 2210723"/>
                  <a:gd name="connsiteX2-15" fmla="*/ 266700 w 533400"/>
                  <a:gd name="connsiteY2-16" fmla="*/ 2203103 h 2210723"/>
                  <a:gd name="connsiteX3-17" fmla="*/ 533400 w 533400"/>
                  <a:gd name="connsiteY3-18" fmla="*/ 2210723 h 2210723"/>
                  <a:gd name="connsiteX4-19" fmla="*/ 365760 w 533400"/>
                  <a:gd name="connsiteY4-20" fmla="*/ 8543 h 2210723"/>
                  <a:gd name="connsiteX5-21" fmla="*/ 175260 w 533400"/>
                  <a:gd name="connsiteY5-22" fmla="*/ 923 h 2210723"/>
                  <a:gd name="connsiteX6" fmla="*/ 0 w 533400"/>
                  <a:gd name="connsiteY6" fmla="*/ 39023 h 2210723"/>
                  <a:gd name="connsiteX0-23" fmla="*/ 0 w 533400"/>
                  <a:gd name="connsiteY0-24" fmla="*/ 39023 h 2210723"/>
                  <a:gd name="connsiteX1-25" fmla="*/ 175260 w 533400"/>
                  <a:gd name="connsiteY1-26" fmla="*/ 1212503 h 2210723"/>
                  <a:gd name="connsiteX2-27" fmla="*/ 266700 w 533400"/>
                  <a:gd name="connsiteY2-28" fmla="*/ 2203103 h 2210723"/>
                  <a:gd name="connsiteX3-29" fmla="*/ 533400 w 533400"/>
                  <a:gd name="connsiteY3-30" fmla="*/ 2210723 h 2210723"/>
                  <a:gd name="connsiteX4-31" fmla="*/ 365760 w 533400"/>
                  <a:gd name="connsiteY4-32" fmla="*/ 8543 h 2210723"/>
                  <a:gd name="connsiteX5-33" fmla="*/ 175260 w 533400"/>
                  <a:gd name="connsiteY5-34" fmla="*/ 923 h 2210723"/>
                  <a:gd name="connsiteX6-35" fmla="*/ 0 w 533400"/>
                  <a:gd name="connsiteY6-36" fmla="*/ 39023 h 221072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35" y="connsiteY6-36"/>
                  </a:cxn>
                </a:cxnLst>
                <a:rect l="l" t="t" r="r" b="b"/>
                <a:pathLst>
                  <a:path w="533400" h="2210723">
                    <a:moveTo>
                      <a:pt x="0" y="39023"/>
                    </a:moveTo>
                    <a:cubicBezTo>
                      <a:pt x="45720" y="430183"/>
                      <a:pt x="129540" y="821343"/>
                      <a:pt x="175260" y="1212503"/>
                    </a:cubicBezTo>
                    <a:lnTo>
                      <a:pt x="266700" y="2203103"/>
                    </a:lnTo>
                    <a:lnTo>
                      <a:pt x="533400" y="2210723"/>
                    </a:lnTo>
                    <a:cubicBezTo>
                      <a:pt x="477520" y="1476663"/>
                      <a:pt x="406400" y="750223"/>
                      <a:pt x="365760" y="8543"/>
                    </a:cubicBezTo>
                    <a:cubicBezTo>
                      <a:pt x="302260" y="13623"/>
                      <a:pt x="238760" y="-4157"/>
                      <a:pt x="175260" y="923"/>
                    </a:cubicBezTo>
                    <a:lnTo>
                      <a:pt x="0" y="3902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grpSp>
          <p:nvGrpSpPr>
            <p:cNvPr id="42" name="组合 41">
              <a:extLst>
                <a:ext uri="{FF2B5EF4-FFF2-40B4-BE49-F238E27FC236}">
                  <a16:creationId xmlns:a16="http://schemas.microsoft.com/office/drawing/2014/main" id="{0CC57C38-9219-478E-B236-5ABFEF516C2F}"/>
                </a:ext>
              </a:extLst>
            </p:cNvPr>
            <p:cNvGrpSpPr/>
            <p:nvPr/>
          </p:nvGrpSpPr>
          <p:grpSpPr>
            <a:xfrm>
              <a:off x="8932792" y="1225159"/>
              <a:ext cx="1538984" cy="2353142"/>
              <a:chOff x="5722620" y="1248756"/>
              <a:chExt cx="1538984" cy="2353142"/>
            </a:xfrm>
            <a:grpFill/>
          </p:grpSpPr>
          <p:grpSp>
            <p:nvGrpSpPr>
              <p:cNvPr id="43" name="组合 42">
                <a:extLst>
                  <a:ext uri="{FF2B5EF4-FFF2-40B4-BE49-F238E27FC236}">
                    <a16:creationId xmlns:a16="http://schemas.microsoft.com/office/drawing/2014/main" id="{CDD9396C-02EE-4E03-9831-7BE144772558}"/>
                  </a:ext>
                </a:extLst>
              </p:cNvPr>
              <p:cNvGrpSpPr/>
              <p:nvPr/>
            </p:nvGrpSpPr>
            <p:grpSpPr>
              <a:xfrm>
                <a:off x="5722620" y="1790700"/>
                <a:ext cx="586740" cy="1783080"/>
                <a:chOff x="5722620" y="1790700"/>
                <a:chExt cx="586740" cy="1783080"/>
              </a:xfrm>
              <a:grpFill/>
            </p:grpSpPr>
            <p:sp>
              <p:nvSpPr>
                <p:cNvPr id="49" name="任意多边形: 形状 48">
                  <a:extLst>
                    <a:ext uri="{FF2B5EF4-FFF2-40B4-BE49-F238E27FC236}">
                      <a16:creationId xmlns:a16="http://schemas.microsoft.com/office/drawing/2014/main" id="{E9C0EB54-EFE1-4F18-A80B-A9EE3F33ADE2}"/>
                    </a:ext>
                  </a:extLst>
                </p:cNvPr>
                <p:cNvSpPr/>
                <p:nvPr/>
              </p:nvSpPr>
              <p:spPr>
                <a:xfrm>
                  <a:off x="5722620" y="1813560"/>
                  <a:ext cx="198120" cy="457200"/>
                </a:xfrm>
                <a:custGeom>
                  <a:avLst/>
                  <a:gdLst>
                    <a:gd name="connsiteX0" fmla="*/ 0 w 198120"/>
                    <a:gd name="connsiteY0" fmla="*/ 30480 h 457200"/>
                    <a:gd name="connsiteX1" fmla="*/ 83820 w 198120"/>
                    <a:gd name="connsiteY1" fmla="*/ 457200 h 457200"/>
                    <a:gd name="connsiteX2" fmla="*/ 198120 w 198120"/>
                    <a:gd name="connsiteY2" fmla="*/ 426720 h 457200"/>
                    <a:gd name="connsiteX3" fmla="*/ 144780 w 198120"/>
                    <a:gd name="connsiteY3" fmla="*/ 0 h 457200"/>
                    <a:gd name="connsiteX4" fmla="*/ 0 w 198120"/>
                    <a:gd name="connsiteY4" fmla="*/ 30480 h 457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20" h="457200">
                      <a:moveTo>
                        <a:pt x="0" y="30480"/>
                      </a:moveTo>
                      <a:lnTo>
                        <a:pt x="83820" y="457200"/>
                      </a:lnTo>
                      <a:lnTo>
                        <a:pt x="198120" y="426720"/>
                      </a:lnTo>
                      <a:lnTo>
                        <a:pt x="144780" y="0"/>
                      </a:lnTo>
                      <a:lnTo>
                        <a:pt x="0" y="3048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50" name="任意多边形: 形状 49">
                  <a:extLst>
                    <a:ext uri="{FF2B5EF4-FFF2-40B4-BE49-F238E27FC236}">
                      <a16:creationId xmlns:a16="http://schemas.microsoft.com/office/drawing/2014/main" id="{2A1158AF-D28A-441D-8BE5-7FFBD2C942A8}"/>
                    </a:ext>
                  </a:extLst>
                </p:cNvPr>
                <p:cNvSpPr/>
                <p:nvPr/>
              </p:nvSpPr>
              <p:spPr>
                <a:xfrm>
                  <a:off x="5935980" y="1790700"/>
                  <a:ext cx="205740" cy="449580"/>
                </a:xfrm>
                <a:custGeom>
                  <a:avLst/>
                  <a:gdLst>
                    <a:gd name="connsiteX0" fmla="*/ 53340 w 205740"/>
                    <a:gd name="connsiteY0" fmla="*/ 449580 h 449580"/>
                    <a:gd name="connsiteX1" fmla="*/ 205740 w 205740"/>
                    <a:gd name="connsiteY1" fmla="*/ 441960 h 449580"/>
                    <a:gd name="connsiteX2" fmla="*/ 160020 w 205740"/>
                    <a:gd name="connsiteY2" fmla="*/ 0 h 449580"/>
                    <a:gd name="connsiteX3" fmla="*/ 0 w 205740"/>
                    <a:gd name="connsiteY3" fmla="*/ 0 h 449580"/>
                    <a:gd name="connsiteX4" fmla="*/ 53340 w 205740"/>
                    <a:gd name="connsiteY4" fmla="*/ 449580 h 4495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740" h="449580">
                      <a:moveTo>
                        <a:pt x="53340" y="449580"/>
                      </a:moveTo>
                      <a:lnTo>
                        <a:pt x="205740" y="441960"/>
                      </a:lnTo>
                      <a:lnTo>
                        <a:pt x="160020" y="0"/>
                      </a:lnTo>
                      <a:lnTo>
                        <a:pt x="0" y="0"/>
                      </a:lnTo>
                      <a:lnTo>
                        <a:pt x="53340" y="44958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51" name="任意多边形: 形状 50">
                  <a:extLst>
                    <a:ext uri="{FF2B5EF4-FFF2-40B4-BE49-F238E27FC236}">
                      <a16:creationId xmlns:a16="http://schemas.microsoft.com/office/drawing/2014/main" id="{A088E7E3-FC62-420F-850F-CE10FDBF469B}"/>
                    </a:ext>
                  </a:extLst>
                </p:cNvPr>
                <p:cNvSpPr/>
                <p:nvPr/>
              </p:nvSpPr>
              <p:spPr>
                <a:xfrm>
                  <a:off x="5814060" y="2377440"/>
                  <a:ext cx="495300" cy="1196340"/>
                </a:xfrm>
                <a:custGeom>
                  <a:avLst/>
                  <a:gdLst>
                    <a:gd name="connsiteX0" fmla="*/ 0 w 495300"/>
                    <a:gd name="connsiteY0" fmla="*/ 45720 h 1196340"/>
                    <a:gd name="connsiteX1" fmla="*/ 228600 w 495300"/>
                    <a:gd name="connsiteY1" fmla="*/ 1196340 h 1196340"/>
                    <a:gd name="connsiteX2" fmla="*/ 495300 w 495300"/>
                    <a:gd name="connsiteY2" fmla="*/ 1173480 h 1196340"/>
                    <a:gd name="connsiteX3" fmla="*/ 358140 w 495300"/>
                    <a:gd name="connsiteY3" fmla="*/ 0 h 1196340"/>
                    <a:gd name="connsiteX4" fmla="*/ 0 w 495300"/>
                    <a:gd name="connsiteY4" fmla="*/ 45720 h 1196340"/>
                    <a:gd name="connsiteX0-1" fmla="*/ 0 w 495300"/>
                    <a:gd name="connsiteY0-2" fmla="*/ 45720 h 1196340"/>
                    <a:gd name="connsiteX1-3" fmla="*/ 228600 w 495300"/>
                    <a:gd name="connsiteY1-4" fmla="*/ 1196340 h 1196340"/>
                    <a:gd name="connsiteX2-5" fmla="*/ 495300 w 495300"/>
                    <a:gd name="connsiteY2-6" fmla="*/ 1173480 h 1196340"/>
                    <a:gd name="connsiteX3-7" fmla="*/ 358140 w 495300"/>
                    <a:gd name="connsiteY3-8" fmla="*/ 0 h 1196340"/>
                    <a:gd name="connsiteX4-9" fmla="*/ 182880 w 495300"/>
                    <a:gd name="connsiteY4-10" fmla="*/ 7620 h 1196340"/>
                    <a:gd name="connsiteX5" fmla="*/ 0 w 495300"/>
                    <a:gd name="connsiteY5" fmla="*/ 45720 h 1196340"/>
                    <a:gd name="connsiteX0-11" fmla="*/ 0 w 495300"/>
                    <a:gd name="connsiteY0-12" fmla="*/ 45720 h 1196340"/>
                    <a:gd name="connsiteX1-13" fmla="*/ 228600 w 495300"/>
                    <a:gd name="connsiteY1-14" fmla="*/ 1196340 h 1196340"/>
                    <a:gd name="connsiteX2-15" fmla="*/ 495300 w 495300"/>
                    <a:gd name="connsiteY2-16" fmla="*/ 1173480 h 1196340"/>
                    <a:gd name="connsiteX3-17" fmla="*/ 441960 w 495300"/>
                    <a:gd name="connsiteY3-18" fmla="*/ 563880 h 1196340"/>
                    <a:gd name="connsiteX4-19" fmla="*/ 358140 w 495300"/>
                    <a:gd name="connsiteY4-20" fmla="*/ 0 h 1196340"/>
                    <a:gd name="connsiteX5-21" fmla="*/ 182880 w 495300"/>
                    <a:gd name="connsiteY5-22" fmla="*/ 7620 h 1196340"/>
                    <a:gd name="connsiteX6" fmla="*/ 0 w 495300"/>
                    <a:gd name="connsiteY6" fmla="*/ 45720 h 119634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 y="connsiteY6"/>
                    </a:cxn>
                  </a:cxnLst>
                  <a:rect l="l" t="t" r="r" b="b"/>
                  <a:pathLst>
                    <a:path w="495300" h="1196340">
                      <a:moveTo>
                        <a:pt x="0" y="45720"/>
                      </a:moveTo>
                      <a:lnTo>
                        <a:pt x="228600" y="1196340"/>
                      </a:lnTo>
                      <a:lnTo>
                        <a:pt x="495300" y="1173480"/>
                      </a:lnTo>
                      <a:cubicBezTo>
                        <a:pt x="472440" y="970280"/>
                        <a:pt x="464820" y="767080"/>
                        <a:pt x="441960" y="563880"/>
                      </a:cubicBezTo>
                      <a:lnTo>
                        <a:pt x="358140" y="0"/>
                      </a:lnTo>
                      <a:cubicBezTo>
                        <a:pt x="297180" y="7620"/>
                        <a:pt x="243840" y="0"/>
                        <a:pt x="182880" y="7620"/>
                      </a:cubicBezTo>
                      <a:lnTo>
                        <a:pt x="0" y="4572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grpSp>
            <p:nvGrpSpPr>
              <p:cNvPr id="44" name="组合 43">
                <a:extLst>
                  <a:ext uri="{FF2B5EF4-FFF2-40B4-BE49-F238E27FC236}">
                    <a16:creationId xmlns:a16="http://schemas.microsoft.com/office/drawing/2014/main" id="{7CA33055-CB3A-4479-BA8A-F9265C2C6981}"/>
                  </a:ext>
                </a:extLst>
              </p:cNvPr>
              <p:cNvGrpSpPr/>
              <p:nvPr/>
            </p:nvGrpSpPr>
            <p:grpSpPr>
              <a:xfrm rot="395449">
                <a:off x="6674864" y="1818818"/>
                <a:ext cx="586740" cy="1783080"/>
                <a:chOff x="5722620" y="1790700"/>
                <a:chExt cx="586740" cy="1783080"/>
              </a:xfrm>
              <a:grpFill/>
            </p:grpSpPr>
            <p:sp>
              <p:nvSpPr>
                <p:cNvPr id="46" name="任意多边形: 形状 45">
                  <a:extLst>
                    <a:ext uri="{FF2B5EF4-FFF2-40B4-BE49-F238E27FC236}">
                      <a16:creationId xmlns:a16="http://schemas.microsoft.com/office/drawing/2014/main" id="{647B9910-991B-4F88-B75F-C338802B5900}"/>
                    </a:ext>
                  </a:extLst>
                </p:cNvPr>
                <p:cNvSpPr/>
                <p:nvPr/>
              </p:nvSpPr>
              <p:spPr>
                <a:xfrm>
                  <a:off x="5722620" y="1813560"/>
                  <a:ext cx="198120" cy="457200"/>
                </a:xfrm>
                <a:custGeom>
                  <a:avLst/>
                  <a:gdLst>
                    <a:gd name="connsiteX0" fmla="*/ 0 w 198120"/>
                    <a:gd name="connsiteY0" fmla="*/ 30480 h 457200"/>
                    <a:gd name="connsiteX1" fmla="*/ 83820 w 198120"/>
                    <a:gd name="connsiteY1" fmla="*/ 457200 h 457200"/>
                    <a:gd name="connsiteX2" fmla="*/ 198120 w 198120"/>
                    <a:gd name="connsiteY2" fmla="*/ 426720 h 457200"/>
                    <a:gd name="connsiteX3" fmla="*/ 144780 w 198120"/>
                    <a:gd name="connsiteY3" fmla="*/ 0 h 457200"/>
                    <a:gd name="connsiteX4" fmla="*/ 0 w 198120"/>
                    <a:gd name="connsiteY4" fmla="*/ 30480 h 457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20" h="457200">
                      <a:moveTo>
                        <a:pt x="0" y="30480"/>
                      </a:moveTo>
                      <a:lnTo>
                        <a:pt x="83820" y="457200"/>
                      </a:lnTo>
                      <a:lnTo>
                        <a:pt x="198120" y="426720"/>
                      </a:lnTo>
                      <a:lnTo>
                        <a:pt x="144780" y="0"/>
                      </a:lnTo>
                      <a:lnTo>
                        <a:pt x="0" y="3048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47" name="任意多边形: 形状 46">
                  <a:extLst>
                    <a:ext uri="{FF2B5EF4-FFF2-40B4-BE49-F238E27FC236}">
                      <a16:creationId xmlns:a16="http://schemas.microsoft.com/office/drawing/2014/main" id="{112FDD28-9562-4B98-8A3D-0EC4DE929DC1}"/>
                    </a:ext>
                  </a:extLst>
                </p:cNvPr>
                <p:cNvSpPr/>
                <p:nvPr/>
              </p:nvSpPr>
              <p:spPr>
                <a:xfrm>
                  <a:off x="5935980" y="1790700"/>
                  <a:ext cx="205740" cy="449580"/>
                </a:xfrm>
                <a:custGeom>
                  <a:avLst/>
                  <a:gdLst>
                    <a:gd name="connsiteX0" fmla="*/ 53340 w 205740"/>
                    <a:gd name="connsiteY0" fmla="*/ 449580 h 449580"/>
                    <a:gd name="connsiteX1" fmla="*/ 205740 w 205740"/>
                    <a:gd name="connsiteY1" fmla="*/ 441960 h 449580"/>
                    <a:gd name="connsiteX2" fmla="*/ 160020 w 205740"/>
                    <a:gd name="connsiteY2" fmla="*/ 0 h 449580"/>
                    <a:gd name="connsiteX3" fmla="*/ 0 w 205740"/>
                    <a:gd name="connsiteY3" fmla="*/ 0 h 449580"/>
                    <a:gd name="connsiteX4" fmla="*/ 53340 w 205740"/>
                    <a:gd name="connsiteY4" fmla="*/ 449580 h 4495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740" h="449580">
                      <a:moveTo>
                        <a:pt x="53340" y="449580"/>
                      </a:moveTo>
                      <a:lnTo>
                        <a:pt x="205740" y="441960"/>
                      </a:lnTo>
                      <a:lnTo>
                        <a:pt x="160020" y="0"/>
                      </a:lnTo>
                      <a:lnTo>
                        <a:pt x="0" y="0"/>
                      </a:lnTo>
                      <a:lnTo>
                        <a:pt x="53340" y="44958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48" name="任意多边形: 形状 47">
                  <a:extLst>
                    <a:ext uri="{FF2B5EF4-FFF2-40B4-BE49-F238E27FC236}">
                      <a16:creationId xmlns:a16="http://schemas.microsoft.com/office/drawing/2014/main" id="{DB613F4B-375E-444E-989D-429BCFB5D331}"/>
                    </a:ext>
                  </a:extLst>
                </p:cNvPr>
                <p:cNvSpPr/>
                <p:nvPr/>
              </p:nvSpPr>
              <p:spPr>
                <a:xfrm>
                  <a:off x="5814060" y="2377440"/>
                  <a:ext cx="495300" cy="1196340"/>
                </a:xfrm>
                <a:custGeom>
                  <a:avLst/>
                  <a:gdLst>
                    <a:gd name="connsiteX0" fmla="*/ 0 w 495300"/>
                    <a:gd name="connsiteY0" fmla="*/ 45720 h 1196340"/>
                    <a:gd name="connsiteX1" fmla="*/ 228600 w 495300"/>
                    <a:gd name="connsiteY1" fmla="*/ 1196340 h 1196340"/>
                    <a:gd name="connsiteX2" fmla="*/ 495300 w 495300"/>
                    <a:gd name="connsiteY2" fmla="*/ 1173480 h 1196340"/>
                    <a:gd name="connsiteX3" fmla="*/ 358140 w 495300"/>
                    <a:gd name="connsiteY3" fmla="*/ 0 h 1196340"/>
                    <a:gd name="connsiteX4" fmla="*/ 0 w 495300"/>
                    <a:gd name="connsiteY4" fmla="*/ 45720 h 1196340"/>
                    <a:gd name="connsiteX0-1" fmla="*/ 0 w 495300"/>
                    <a:gd name="connsiteY0-2" fmla="*/ 45720 h 1196340"/>
                    <a:gd name="connsiteX1-3" fmla="*/ 228600 w 495300"/>
                    <a:gd name="connsiteY1-4" fmla="*/ 1196340 h 1196340"/>
                    <a:gd name="connsiteX2-5" fmla="*/ 495300 w 495300"/>
                    <a:gd name="connsiteY2-6" fmla="*/ 1173480 h 1196340"/>
                    <a:gd name="connsiteX3-7" fmla="*/ 358140 w 495300"/>
                    <a:gd name="connsiteY3-8" fmla="*/ 0 h 1196340"/>
                    <a:gd name="connsiteX4-9" fmla="*/ 182880 w 495300"/>
                    <a:gd name="connsiteY4-10" fmla="*/ 7620 h 1196340"/>
                    <a:gd name="connsiteX5" fmla="*/ 0 w 495300"/>
                    <a:gd name="connsiteY5" fmla="*/ 45720 h 1196340"/>
                    <a:gd name="connsiteX0-11" fmla="*/ 0 w 495300"/>
                    <a:gd name="connsiteY0-12" fmla="*/ 45720 h 1196340"/>
                    <a:gd name="connsiteX1-13" fmla="*/ 228600 w 495300"/>
                    <a:gd name="connsiteY1-14" fmla="*/ 1196340 h 1196340"/>
                    <a:gd name="connsiteX2-15" fmla="*/ 495300 w 495300"/>
                    <a:gd name="connsiteY2-16" fmla="*/ 1173480 h 1196340"/>
                    <a:gd name="connsiteX3-17" fmla="*/ 441960 w 495300"/>
                    <a:gd name="connsiteY3-18" fmla="*/ 563880 h 1196340"/>
                    <a:gd name="connsiteX4-19" fmla="*/ 358140 w 495300"/>
                    <a:gd name="connsiteY4-20" fmla="*/ 0 h 1196340"/>
                    <a:gd name="connsiteX5-21" fmla="*/ 182880 w 495300"/>
                    <a:gd name="connsiteY5-22" fmla="*/ 7620 h 1196340"/>
                    <a:gd name="connsiteX6" fmla="*/ 0 w 495300"/>
                    <a:gd name="connsiteY6" fmla="*/ 45720 h 119634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 y="connsiteY6"/>
                    </a:cxn>
                  </a:cxnLst>
                  <a:rect l="l" t="t" r="r" b="b"/>
                  <a:pathLst>
                    <a:path w="495300" h="1196340">
                      <a:moveTo>
                        <a:pt x="0" y="45720"/>
                      </a:moveTo>
                      <a:lnTo>
                        <a:pt x="228600" y="1196340"/>
                      </a:lnTo>
                      <a:lnTo>
                        <a:pt x="495300" y="1173480"/>
                      </a:lnTo>
                      <a:cubicBezTo>
                        <a:pt x="472440" y="970280"/>
                        <a:pt x="464820" y="767080"/>
                        <a:pt x="441960" y="563880"/>
                      </a:cubicBezTo>
                      <a:lnTo>
                        <a:pt x="358140" y="0"/>
                      </a:lnTo>
                      <a:cubicBezTo>
                        <a:pt x="297180" y="7620"/>
                        <a:pt x="243840" y="0"/>
                        <a:pt x="182880" y="7620"/>
                      </a:cubicBezTo>
                      <a:lnTo>
                        <a:pt x="0" y="4572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sp>
            <p:nvSpPr>
              <p:cNvPr id="45" name="任意多边形: 形状 44">
                <a:extLst>
                  <a:ext uri="{FF2B5EF4-FFF2-40B4-BE49-F238E27FC236}">
                    <a16:creationId xmlns:a16="http://schemas.microsoft.com/office/drawing/2014/main" id="{00A10482-E949-4B0F-AFD2-38CC1F7F8EB5}"/>
                  </a:ext>
                </a:extLst>
              </p:cNvPr>
              <p:cNvSpPr/>
              <p:nvPr/>
            </p:nvSpPr>
            <p:spPr>
              <a:xfrm>
                <a:off x="6179820" y="1248756"/>
                <a:ext cx="533400" cy="2210723"/>
              </a:xfrm>
              <a:custGeom>
                <a:avLst/>
                <a:gdLst>
                  <a:gd name="connsiteX0" fmla="*/ 0 w 533400"/>
                  <a:gd name="connsiteY0" fmla="*/ 30480 h 2202180"/>
                  <a:gd name="connsiteX1" fmla="*/ 266700 w 533400"/>
                  <a:gd name="connsiteY1" fmla="*/ 2194560 h 2202180"/>
                  <a:gd name="connsiteX2" fmla="*/ 533400 w 533400"/>
                  <a:gd name="connsiteY2" fmla="*/ 2202180 h 2202180"/>
                  <a:gd name="connsiteX3" fmla="*/ 365760 w 533400"/>
                  <a:gd name="connsiteY3" fmla="*/ 0 h 2202180"/>
                  <a:gd name="connsiteX4" fmla="*/ 0 w 533400"/>
                  <a:gd name="connsiteY4" fmla="*/ 30480 h 2202180"/>
                  <a:gd name="connsiteX0-1" fmla="*/ 0 w 533400"/>
                  <a:gd name="connsiteY0-2" fmla="*/ 30480 h 2202180"/>
                  <a:gd name="connsiteX1-3" fmla="*/ 175260 w 533400"/>
                  <a:gd name="connsiteY1-4" fmla="*/ 1203960 h 2202180"/>
                  <a:gd name="connsiteX2-5" fmla="*/ 266700 w 533400"/>
                  <a:gd name="connsiteY2-6" fmla="*/ 2194560 h 2202180"/>
                  <a:gd name="connsiteX3-7" fmla="*/ 533400 w 533400"/>
                  <a:gd name="connsiteY3-8" fmla="*/ 2202180 h 2202180"/>
                  <a:gd name="connsiteX4-9" fmla="*/ 365760 w 533400"/>
                  <a:gd name="connsiteY4-10" fmla="*/ 0 h 2202180"/>
                  <a:gd name="connsiteX5" fmla="*/ 0 w 533400"/>
                  <a:gd name="connsiteY5" fmla="*/ 30480 h 2202180"/>
                  <a:gd name="connsiteX0-11" fmla="*/ 0 w 533400"/>
                  <a:gd name="connsiteY0-12" fmla="*/ 39023 h 2210723"/>
                  <a:gd name="connsiteX1-13" fmla="*/ 175260 w 533400"/>
                  <a:gd name="connsiteY1-14" fmla="*/ 1212503 h 2210723"/>
                  <a:gd name="connsiteX2-15" fmla="*/ 266700 w 533400"/>
                  <a:gd name="connsiteY2-16" fmla="*/ 2203103 h 2210723"/>
                  <a:gd name="connsiteX3-17" fmla="*/ 533400 w 533400"/>
                  <a:gd name="connsiteY3-18" fmla="*/ 2210723 h 2210723"/>
                  <a:gd name="connsiteX4-19" fmla="*/ 365760 w 533400"/>
                  <a:gd name="connsiteY4-20" fmla="*/ 8543 h 2210723"/>
                  <a:gd name="connsiteX5-21" fmla="*/ 175260 w 533400"/>
                  <a:gd name="connsiteY5-22" fmla="*/ 923 h 2210723"/>
                  <a:gd name="connsiteX6" fmla="*/ 0 w 533400"/>
                  <a:gd name="connsiteY6" fmla="*/ 39023 h 2210723"/>
                  <a:gd name="connsiteX0-23" fmla="*/ 0 w 533400"/>
                  <a:gd name="connsiteY0-24" fmla="*/ 39023 h 2210723"/>
                  <a:gd name="connsiteX1-25" fmla="*/ 175260 w 533400"/>
                  <a:gd name="connsiteY1-26" fmla="*/ 1212503 h 2210723"/>
                  <a:gd name="connsiteX2-27" fmla="*/ 266700 w 533400"/>
                  <a:gd name="connsiteY2-28" fmla="*/ 2203103 h 2210723"/>
                  <a:gd name="connsiteX3-29" fmla="*/ 533400 w 533400"/>
                  <a:gd name="connsiteY3-30" fmla="*/ 2210723 h 2210723"/>
                  <a:gd name="connsiteX4-31" fmla="*/ 365760 w 533400"/>
                  <a:gd name="connsiteY4-32" fmla="*/ 8543 h 2210723"/>
                  <a:gd name="connsiteX5-33" fmla="*/ 175260 w 533400"/>
                  <a:gd name="connsiteY5-34" fmla="*/ 923 h 2210723"/>
                  <a:gd name="connsiteX6-35" fmla="*/ 0 w 533400"/>
                  <a:gd name="connsiteY6-36" fmla="*/ 39023 h 221072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35" y="connsiteY6-36"/>
                  </a:cxn>
                </a:cxnLst>
                <a:rect l="l" t="t" r="r" b="b"/>
                <a:pathLst>
                  <a:path w="533400" h="2210723">
                    <a:moveTo>
                      <a:pt x="0" y="39023"/>
                    </a:moveTo>
                    <a:cubicBezTo>
                      <a:pt x="45720" y="430183"/>
                      <a:pt x="129540" y="821343"/>
                      <a:pt x="175260" y="1212503"/>
                    </a:cubicBezTo>
                    <a:lnTo>
                      <a:pt x="266700" y="2203103"/>
                    </a:lnTo>
                    <a:lnTo>
                      <a:pt x="533400" y="2210723"/>
                    </a:lnTo>
                    <a:cubicBezTo>
                      <a:pt x="477520" y="1476663"/>
                      <a:pt x="406400" y="750223"/>
                      <a:pt x="365760" y="8543"/>
                    </a:cubicBezTo>
                    <a:cubicBezTo>
                      <a:pt x="302260" y="13623"/>
                      <a:pt x="238760" y="-4157"/>
                      <a:pt x="175260" y="923"/>
                    </a:cubicBezTo>
                    <a:lnTo>
                      <a:pt x="0" y="3902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grpSp>
      <p:pic>
        <p:nvPicPr>
          <p:cNvPr id="62" name="Picture 12" descr="https://timgsa.baidu.com/timg?image&amp;quality=80&amp;size=b9999_10000&amp;sec=1554446863584&amp;di=6b9caf6070403a5ca511e40c17505c88&amp;imgtype=0&amp;src=http%3A%2F%2Fimg.zcool.cn%2Fcommunity%2F01f44a584e43dba801219c77bec7ca.jpg%401280w_1l_2o_100sh.jpg">
            <a:extLst>
              <a:ext uri="{FF2B5EF4-FFF2-40B4-BE49-F238E27FC236}">
                <a16:creationId xmlns:a16="http://schemas.microsoft.com/office/drawing/2014/main" id="{E85165D3-7994-4094-8829-C898D754FA7A}"/>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769" b="100000" l="0" r="95000">
                        <a14:foregroundMark x1="18333" y1="14744" x2="22821" y2="18077"/>
                        <a14:foregroundMark x1="43333" y1="12500" x2="38846" y2="17500"/>
                        <a14:foregroundMark x1="17949" y1="13013" x2="20256" y2="14231"/>
                        <a14:foregroundMark x1="39359" y1="12244" x2="39103" y2="14231"/>
                        <a14:foregroundMark x1="39359" y1="11667" x2="41154" y2="11474"/>
                      </a14:backgroundRemoval>
                    </a14:imgEffect>
                  </a14:imgLayer>
                </a14:imgProps>
              </a:ext>
              <a:ext uri="{28A0092B-C50C-407E-A947-70E740481C1C}">
                <a14:useLocalDpi xmlns:a14="http://schemas.microsoft.com/office/drawing/2010/main" val="0"/>
              </a:ext>
            </a:extLst>
          </a:blip>
          <a:srcRect/>
          <a:stretch>
            <a:fillRect/>
          </a:stretch>
        </p:blipFill>
        <p:spPr bwMode="auto">
          <a:xfrm>
            <a:off x="865695" y="1289483"/>
            <a:ext cx="2511221" cy="5022440"/>
          </a:xfrm>
          <a:prstGeom prst="rect">
            <a:avLst/>
          </a:prstGeom>
          <a:noFill/>
          <a:extLst>
            <a:ext uri="{909E8E84-426E-40DD-AFC4-6F175D3DCCD1}">
              <a14:hiddenFill xmlns:a14="http://schemas.microsoft.com/office/drawing/2010/main">
                <a:solidFill>
                  <a:srgbClr val="FFFFFF"/>
                </a:solidFill>
              </a14:hiddenFill>
            </a:ext>
          </a:extLst>
        </p:spPr>
      </p:pic>
      <p:grpSp>
        <p:nvGrpSpPr>
          <p:cNvPr id="63" name="组合 62">
            <a:extLst>
              <a:ext uri="{FF2B5EF4-FFF2-40B4-BE49-F238E27FC236}">
                <a16:creationId xmlns:a16="http://schemas.microsoft.com/office/drawing/2014/main" id="{C58E8C25-DEC7-4DF2-84E7-CBBAA2C5FAB5}"/>
              </a:ext>
            </a:extLst>
          </p:cNvPr>
          <p:cNvGrpSpPr/>
          <p:nvPr/>
        </p:nvGrpSpPr>
        <p:grpSpPr>
          <a:xfrm>
            <a:off x="4307619" y="1022985"/>
            <a:ext cx="6694905" cy="5659368"/>
            <a:chOff x="3902288" y="1171436"/>
            <a:chExt cx="6694905" cy="5659368"/>
          </a:xfrm>
        </p:grpSpPr>
        <p:sp>
          <p:nvSpPr>
            <p:cNvPr id="64" name="文本框 63">
              <a:extLst>
                <a:ext uri="{FF2B5EF4-FFF2-40B4-BE49-F238E27FC236}">
                  <a16:creationId xmlns:a16="http://schemas.microsoft.com/office/drawing/2014/main" id="{BAA0B52E-6185-4D26-BEE7-1B6193086121}"/>
                </a:ext>
              </a:extLst>
            </p:cNvPr>
            <p:cNvSpPr txBox="1"/>
            <p:nvPr/>
          </p:nvSpPr>
          <p:spPr>
            <a:xfrm>
              <a:off x="3902288" y="1171436"/>
              <a:ext cx="2476960" cy="1941685"/>
            </a:xfrm>
            <a:prstGeom prst="rect">
              <a:avLst/>
            </a:prstGeom>
            <a:noFill/>
          </p:spPr>
          <p:txBody>
            <a:bodyPr wrap="none" rtlCol="0">
              <a:spAutoFit/>
            </a:bodyPr>
            <a:lstStyle/>
            <a:p>
              <a:pPr>
                <a:lnSpc>
                  <a:spcPct val="150000"/>
                </a:lnSpc>
              </a:pPr>
              <a:r>
                <a:rPr lang="zh-CN" altLang="en-US" b="1" dirty="0">
                  <a:solidFill>
                    <a:srgbClr val="F58BA1"/>
                  </a:solidFill>
                  <a:latin typeface="微软雅黑" panose="020B0503020204020204" pitchFamily="34" charset="-122"/>
                  <a:ea typeface="微软雅黑" panose="020B0503020204020204" pitchFamily="34" charset="-122"/>
                </a:rPr>
                <a:t>基本信息 </a:t>
              </a:r>
              <a:r>
                <a:rPr lang="en-US" altLang="zh-CN" b="1" dirty="0">
                  <a:solidFill>
                    <a:srgbClr val="F58BA1"/>
                  </a:solidFill>
                  <a:latin typeface="微软雅黑" panose="020B0503020204020204" pitchFamily="34" charset="-122"/>
                  <a:ea typeface="微软雅黑" panose="020B0503020204020204" pitchFamily="34" charset="-122"/>
                </a:rPr>
                <a:t>l</a:t>
              </a:r>
            </a:p>
            <a:p>
              <a:pPr>
                <a:lnSpc>
                  <a:spcPct val="150000"/>
                </a:lnSpc>
              </a:pPr>
              <a:r>
                <a:rPr lang="zh-CN" altLang="en-US" sz="1600" dirty="0">
                  <a:latin typeface="微软雅黑" panose="020B0503020204020204" pitchFamily="34" charset="-122"/>
                  <a:ea typeface="微软雅黑" panose="020B0503020204020204" pitchFamily="34" charset="-122"/>
                </a:rPr>
                <a:t>姓名：</a:t>
              </a:r>
              <a:r>
                <a:rPr lang="en-US" altLang="zh-CN" sz="1600" dirty="0">
                  <a:latin typeface="微软雅黑" panose="020B0503020204020204" pitchFamily="34" charset="-122"/>
                  <a:ea typeface="微软雅黑" panose="020B0503020204020204" pitchFamily="34" charset="-122"/>
                </a:rPr>
                <a:t>C</a:t>
              </a:r>
              <a:r>
                <a:rPr lang="zh-CN" altLang="en-US" sz="1600" dirty="0">
                  <a:latin typeface="微软雅黑" panose="020B0503020204020204" pitchFamily="34" charset="-122"/>
                  <a:ea typeface="微软雅黑" panose="020B0503020204020204" pitchFamily="34" charset="-122"/>
                </a:rPr>
                <a:t>同学</a:t>
              </a:r>
              <a:endParaRPr lang="en-US" altLang="zh-CN" sz="1600" dirty="0">
                <a:latin typeface="微软雅黑" panose="020B0503020204020204" pitchFamily="34" charset="-122"/>
                <a:ea typeface="微软雅黑" panose="020B0503020204020204" pitchFamily="34" charset="-122"/>
              </a:endParaRPr>
            </a:p>
            <a:p>
              <a:pPr>
                <a:lnSpc>
                  <a:spcPct val="150000"/>
                </a:lnSpc>
              </a:pPr>
              <a:r>
                <a:rPr lang="zh-CN" altLang="en-US" sz="1600" dirty="0">
                  <a:latin typeface="微软雅黑" panose="020B0503020204020204" pitchFamily="34" charset="-122"/>
                  <a:ea typeface="微软雅黑" panose="020B0503020204020204" pitchFamily="34" charset="-122"/>
                </a:rPr>
                <a:t>性别：男</a:t>
              </a:r>
              <a:endParaRPr lang="en-US" altLang="zh-CN" sz="1600" dirty="0">
                <a:latin typeface="微软雅黑" panose="020B0503020204020204" pitchFamily="34" charset="-122"/>
                <a:ea typeface="微软雅黑" panose="020B0503020204020204" pitchFamily="34" charset="-122"/>
              </a:endParaRPr>
            </a:p>
            <a:p>
              <a:pPr>
                <a:lnSpc>
                  <a:spcPct val="150000"/>
                </a:lnSpc>
              </a:pPr>
              <a:r>
                <a:rPr lang="zh-CN" altLang="en-US" sz="1600" dirty="0">
                  <a:latin typeface="微软雅黑" panose="020B0503020204020204" pitchFamily="34" charset="-122"/>
                  <a:ea typeface="微软雅黑" panose="020B0503020204020204" pitchFamily="34" charset="-122"/>
                </a:rPr>
                <a:t>专业：</a:t>
              </a:r>
              <a:r>
                <a:rPr lang="en-US" altLang="zh-CN" sz="1600" dirty="0">
                  <a:latin typeface="微软雅黑" panose="020B0503020204020204" pitchFamily="34" charset="-122"/>
                  <a:ea typeface="微软雅黑" panose="020B0503020204020204" pitchFamily="34" charset="-122"/>
                </a:rPr>
                <a:t>17</a:t>
              </a:r>
              <a:r>
                <a:rPr lang="zh-CN" altLang="en-US" sz="1600" dirty="0">
                  <a:latin typeface="微软雅黑" panose="020B0503020204020204" pitchFamily="34" charset="-122"/>
                  <a:ea typeface="微软雅黑" panose="020B0503020204020204" pitchFamily="34" charset="-122"/>
                </a:rPr>
                <a:t>级行政管理专业</a:t>
              </a:r>
              <a:endParaRPr lang="en-US" altLang="zh-CN" sz="1600" dirty="0">
                <a:latin typeface="微软雅黑" panose="020B0503020204020204" pitchFamily="34" charset="-122"/>
                <a:ea typeface="微软雅黑" panose="020B0503020204020204" pitchFamily="34" charset="-122"/>
              </a:endParaRPr>
            </a:p>
            <a:p>
              <a:pPr>
                <a:lnSpc>
                  <a:spcPct val="150000"/>
                </a:lnSpc>
              </a:pPr>
              <a:r>
                <a:rPr lang="zh-CN" altLang="en-US" sz="1600" dirty="0">
                  <a:latin typeface="微软雅黑" panose="020B0503020204020204" pitchFamily="34" charset="-122"/>
                  <a:ea typeface="微软雅黑" panose="020B0503020204020204" pitchFamily="34" charset="-122"/>
                </a:rPr>
                <a:t>年龄：</a:t>
              </a:r>
              <a:r>
                <a:rPr lang="en-US" altLang="zh-CN" sz="1600" dirty="0">
                  <a:latin typeface="微软雅黑" panose="020B0503020204020204" pitchFamily="34" charset="-122"/>
                  <a:ea typeface="微软雅黑" panose="020B0503020204020204" pitchFamily="34" charset="-122"/>
                </a:rPr>
                <a:t>20</a:t>
              </a:r>
              <a:r>
                <a:rPr lang="zh-CN" altLang="en-US" sz="1600" dirty="0">
                  <a:latin typeface="微软雅黑" panose="020B0503020204020204" pitchFamily="34" charset="-122"/>
                  <a:ea typeface="微软雅黑" panose="020B0503020204020204" pitchFamily="34" charset="-122"/>
                </a:rPr>
                <a:t>岁</a:t>
              </a:r>
            </a:p>
          </p:txBody>
        </p:sp>
        <p:sp>
          <p:nvSpPr>
            <p:cNvPr id="65" name="文本框 64">
              <a:extLst>
                <a:ext uri="{FF2B5EF4-FFF2-40B4-BE49-F238E27FC236}">
                  <a16:creationId xmlns:a16="http://schemas.microsoft.com/office/drawing/2014/main" id="{A375E4B7-137A-4A59-8B95-72715FB7E608}"/>
                </a:ext>
              </a:extLst>
            </p:cNvPr>
            <p:cNvSpPr txBox="1"/>
            <p:nvPr/>
          </p:nvSpPr>
          <p:spPr>
            <a:xfrm>
              <a:off x="3902288" y="3216465"/>
              <a:ext cx="6694905" cy="1572354"/>
            </a:xfrm>
            <a:prstGeom prst="rect">
              <a:avLst/>
            </a:prstGeom>
            <a:noFill/>
          </p:spPr>
          <p:txBody>
            <a:bodyPr wrap="square" rtlCol="0">
              <a:spAutoFit/>
            </a:bodyPr>
            <a:lstStyle/>
            <a:p>
              <a:pPr>
                <a:lnSpc>
                  <a:spcPct val="150000"/>
                </a:lnSpc>
              </a:pPr>
              <a:r>
                <a:rPr lang="zh-CN" altLang="en-US" b="1" dirty="0">
                  <a:solidFill>
                    <a:srgbClr val="F58BA1"/>
                  </a:solidFill>
                  <a:latin typeface="微软雅黑" panose="020B0503020204020204" pitchFamily="34" charset="-122"/>
                  <a:ea typeface="微软雅黑" panose="020B0503020204020204" pitchFamily="34" charset="-122"/>
                </a:rPr>
                <a:t>自我介绍 </a:t>
              </a:r>
              <a:r>
                <a:rPr lang="en-US" altLang="zh-CN" b="1" dirty="0">
                  <a:solidFill>
                    <a:srgbClr val="F58BA1"/>
                  </a:solidFill>
                  <a:latin typeface="微软雅黑" panose="020B0503020204020204" pitchFamily="34" charset="-122"/>
                  <a:ea typeface="微软雅黑" panose="020B0503020204020204" pitchFamily="34" charset="-122"/>
                </a:rPr>
                <a:t>l</a:t>
              </a:r>
            </a:p>
            <a:p>
              <a:pPr>
                <a:lnSpc>
                  <a:spcPct val="150000"/>
                </a:lnSpc>
              </a:pPr>
              <a:r>
                <a:rPr lang="zh-CN" altLang="en-US" sz="1600" dirty="0">
                  <a:latin typeface="微软雅黑" panose="020B0503020204020204" pitchFamily="34" charset="-122"/>
                  <a:ea typeface="微软雅黑" panose="020B0503020204020204" pitchFamily="34" charset="-122"/>
                </a:rPr>
                <a:t>喜欢表达自我，辩证思考的一个人。硬核阿婆主，主要是</a:t>
              </a:r>
              <a:r>
                <a:rPr lang="zh-CN" altLang="en-US" sz="1600" dirty="0">
                  <a:solidFill>
                    <a:srgbClr val="24ACE3"/>
                  </a:solidFill>
                  <a:latin typeface="微软雅黑" panose="020B0503020204020204" pitchFamily="34" charset="-122"/>
                  <a:ea typeface="微软雅黑" panose="020B0503020204020204" pitchFamily="34" charset="-122"/>
                </a:rPr>
                <a:t>游戏和番剧</a:t>
              </a:r>
              <a:r>
                <a:rPr lang="zh-CN" altLang="en-US" sz="1600" dirty="0">
                  <a:latin typeface="微软雅黑" panose="020B0503020204020204" pitchFamily="34" charset="-122"/>
                  <a:ea typeface="微软雅黑" panose="020B0503020204020204" pitchFamily="34" charset="-122"/>
                </a:rPr>
                <a:t>解说。</a:t>
              </a:r>
              <a:r>
                <a:rPr lang="en-US" altLang="zh-CN" sz="1600" dirty="0">
                  <a:latin typeface="微软雅黑" panose="020B0503020204020204" pitchFamily="34" charset="-122"/>
                  <a:ea typeface="微软雅黑" panose="020B0503020204020204" pitchFamily="34" charset="-122"/>
                </a:rPr>
                <a:t>B</a:t>
              </a:r>
              <a:r>
                <a:rPr lang="zh-CN" altLang="en-US" sz="1600" dirty="0">
                  <a:latin typeface="微软雅黑" panose="020B0503020204020204" pitchFamily="34" charset="-122"/>
                  <a:ea typeface="微软雅黑" panose="020B0503020204020204" pitchFamily="34" charset="-122"/>
                </a:rPr>
                <a:t>站解说能赚一些生活费，有时候会追热点，觉得自己的剪视频没什么技巧。喜欢跟粉丝互动，经常被黑。</a:t>
              </a:r>
              <a:endParaRPr lang="en-US" altLang="zh-CN" sz="1600" dirty="0">
                <a:latin typeface="微软雅黑" panose="020B0503020204020204" pitchFamily="34" charset="-122"/>
                <a:ea typeface="微软雅黑" panose="020B0503020204020204" pitchFamily="34" charset="-122"/>
              </a:endParaRPr>
            </a:p>
          </p:txBody>
        </p:sp>
        <p:sp>
          <p:nvSpPr>
            <p:cNvPr id="66" name="文本框 65">
              <a:extLst>
                <a:ext uri="{FF2B5EF4-FFF2-40B4-BE49-F238E27FC236}">
                  <a16:creationId xmlns:a16="http://schemas.microsoft.com/office/drawing/2014/main" id="{FF545DE4-AE3E-4316-8FED-79787B2BCF9D}"/>
                </a:ext>
              </a:extLst>
            </p:cNvPr>
            <p:cNvSpPr txBox="1"/>
            <p:nvPr/>
          </p:nvSpPr>
          <p:spPr>
            <a:xfrm>
              <a:off x="3902288" y="4889119"/>
              <a:ext cx="6694905" cy="1941685"/>
            </a:xfrm>
            <a:prstGeom prst="rect">
              <a:avLst/>
            </a:prstGeom>
            <a:noFill/>
          </p:spPr>
          <p:txBody>
            <a:bodyPr wrap="square" rtlCol="0">
              <a:spAutoFit/>
            </a:bodyPr>
            <a:lstStyle/>
            <a:p>
              <a:pPr>
                <a:lnSpc>
                  <a:spcPct val="150000"/>
                </a:lnSpc>
              </a:pPr>
              <a:r>
                <a:rPr lang="zh-CN" altLang="en-US" b="1" dirty="0">
                  <a:solidFill>
                    <a:srgbClr val="F58BA1"/>
                  </a:solidFill>
                  <a:latin typeface="微软雅黑" panose="020B0503020204020204" pitchFamily="34" charset="-122"/>
                  <a:ea typeface="微软雅黑" panose="020B0503020204020204" pitchFamily="34" charset="-122"/>
                </a:rPr>
                <a:t>对弹幕语言模仿行为的观点 </a:t>
              </a:r>
              <a:r>
                <a:rPr lang="en-US" altLang="zh-CN" b="1" dirty="0">
                  <a:solidFill>
                    <a:srgbClr val="F58BA1"/>
                  </a:solidFill>
                  <a:latin typeface="微软雅黑" panose="020B0503020204020204" pitchFamily="34" charset="-122"/>
                  <a:ea typeface="微软雅黑" panose="020B0503020204020204" pitchFamily="34" charset="-122"/>
                </a:rPr>
                <a:t>l</a:t>
              </a:r>
            </a:p>
            <a:p>
              <a:pPr marL="342900" indent="-342900">
                <a:lnSpc>
                  <a:spcPct val="150000"/>
                </a:lnSpc>
                <a:buAutoNum type="arabicPeriod"/>
              </a:pPr>
              <a:r>
                <a:rPr lang="zh-CN" altLang="en-US" sz="1600" dirty="0">
                  <a:latin typeface="微软雅黑" panose="020B0503020204020204" pitchFamily="34" charset="-122"/>
                  <a:ea typeface="微软雅黑" panose="020B0503020204020204" pitchFamily="34" charset="-122"/>
                </a:rPr>
                <a:t>很</a:t>
              </a:r>
              <a:r>
                <a:rPr lang="zh-CN" altLang="en-US" sz="1600" dirty="0">
                  <a:solidFill>
                    <a:srgbClr val="00B0FF"/>
                  </a:solidFill>
                  <a:latin typeface="微软雅黑" panose="020B0503020204020204" pitchFamily="34" charset="-122"/>
                  <a:ea typeface="微软雅黑" panose="020B0503020204020204" pitchFamily="34" charset="-122"/>
                </a:rPr>
                <a:t>反感</a:t>
              </a:r>
              <a:r>
                <a:rPr lang="zh-CN" altLang="en-US" sz="1600" dirty="0">
                  <a:latin typeface="微软雅黑" panose="020B0503020204020204" pitchFamily="34" charset="-122"/>
                  <a:ea typeface="微软雅黑" panose="020B0503020204020204" pitchFamily="34" charset="-122"/>
                </a:rPr>
                <a:t>，觉得很幼稚，是小学生才会做的</a:t>
              </a:r>
              <a:endParaRPr lang="en-US" altLang="zh-CN" sz="1600" dirty="0">
                <a:latin typeface="微软雅黑" panose="020B0503020204020204" pitchFamily="34" charset="-122"/>
                <a:ea typeface="微软雅黑" panose="020B0503020204020204" pitchFamily="34" charset="-122"/>
              </a:endParaRPr>
            </a:p>
            <a:p>
              <a:pPr marL="342900" indent="-342900">
                <a:lnSpc>
                  <a:spcPct val="150000"/>
                </a:lnSpc>
                <a:buAutoNum type="arabicPeriod"/>
              </a:pPr>
              <a:r>
                <a:rPr lang="zh-CN" altLang="en-US" sz="1600" dirty="0">
                  <a:latin typeface="微软雅黑" panose="020B0503020204020204" pitchFamily="34" charset="-122"/>
                  <a:ea typeface="微软雅黑" panose="020B0503020204020204" pitchFamily="34" charset="-122"/>
                </a:rPr>
                <a:t>是一种</a:t>
              </a:r>
              <a:r>
                <a:rPr lang="zh-CN" altLang="en-US" sz="1600" dirty="0">
                  <a:solidFill>
                    <a:srgbClr val="00B0FF"/>
                  </a:solidFill>
                  <a:latin typeface="微软雅黑" panose="020B0503020204020204" pitchFamily="34" charset="-122"/>
                  <a:ea typeface="微软雅黑" panose="020B0503020204020204" pitchFamily="34" charset="-122"/>
                </a:rPr>
                <a:t>表达喜爱</a:t>
              </a:r>
              <a:r>
                <a:rPr lang="zh-CN" altLang="en-US" sz="1600" dirty="0">
                  <a:latin typeface="微软雅黑" panose="020B0503020204020204" pitchFamily="34" charset="-122"/>
                  <a:ea typeface="微软雅黑" panose="020B0503020204020204" pitchFamily="34" charset="-122"/>
                </a:rPr>
                <a:t>的方式，比如应援弹幕经常刷屏</a:t>
              </a:r>
              <a:endParaRPr lang="en-US" altLang="zh-CN" sz="1600" dirty="0">
                <a:latin typeface="微软雅黑" panose="020B0503020204020204" pitchFamily="34" charset="-122"/>
                <a:ea typeface="微软雅黑" panose="020B0503020204020204" pitchFamily="34" charset="-122"/>
              </a:endParaRPr>
            </a:p>
            <a:p>
              <a:pPr marL="342900" indent="-342900">
                <a:lnSpc>
                  <a:spcPct val="150000"/>
                </a:lnSpc>
                <a:buAutoNum type="arabicPeriod"/>
              </a:pPr>
              <a:r>
                <a:rPr lang="zh-CN" altLang="en-US" sz="1600" dirty="0">
                  <a:solidFill>
                    <a:srgbClr val="00B0FF"/>
                  </a:solidFill>
                  <a:latin typeface="微软雅黑" panose="020B0503020204020204" pitchFamily="34" charset="-122"/>
                  <a:ea typeface="微软雅黑" panose="020B0503020204020204" pitchFamily="34" charset="-122"/>
                </a:rPr>
                <a:t>边缘用户</a:t>
              </a:r>
              <a:r>
                <a:rPr lang="zh-CN" altLang="en-US" sz="1600" dirty="0">
                  <a:latin typeface="微软雅黑" panose="020B0503020204020204" pitchFamily="34" charset="-122"/>
                  <a:ea typeface="微软雅黑" panose="020B0503020204020204" pitchFamily="34" charset="-122"/>
                </a:rPr>
                <a:t>融入社区，表达自我的方式</a:t>
              </a:r>
              <a:endParaRPr lang="en-US" altLang="zh-CN" sz="1600" dirty="0">
                <a:latin typeface="微软雅黑" panose="020B0503020204020204" pitchFamily="34" charset="-122"/>
                <a:ea typeface="微软雅黑" panose="020B0503020204020204" pitchFamily="34" charset="-122"/>
              </a:endParaRPr>
            </a:p>
            <a:p>
              <a:pPr marL="342900" indent="-342900">
                <a:lnSpc>
                  <a:spcPct val="150000"/>
                </a:lnSpc>
                <a:buAutoNum type="arabicPeriod"/>
              </a:pPr>
              <a:r>
                <a:rPr lang="zh-CN" altLang="en-US" sz="1600" dirty="0">
                  <a:solidFill>
                    <a:srgbClr val="00B0FF"/>
                  </a:solidFill>
                  <a:latin typeface="微软雅黑" panose="020B0503020204020204" pitchFamily="34" charset="-122"/>
                  <a:ea typeface="微软雅黑" panose="020B0503020204020204" pitchFamily="34" charset="-122"/>
                </a:rPr>
                <a:t>匿名</a:t>
              </a:r>
              <a:r>
                <a:rPr lang="zh-CN" altLang="en-US" sz="1600" dirty="0">
                  <a:latin typeface="微软雅黑" panose="020B0503020204020204" pitchFamily="34" charset="-122"/>
                  <a:ea typeface="微软雅黑" panose="020B0503020204020204" pitchFamily="34" charset="-122"/>
                </a:rPr>
                <a:t>的自由、低成本鼓励复读</a:t>
              </a:r>
            </a:p>
          </p:txBody>
        </p:sp>
        <p:sp>
          <p:nvSpPr>
            <p:cNvPr id="67" name="文本框 66">
              <a:extLst>
                <a:ext uri="{FF2B5EF4-FFF2-40B4-BE49-F238E27FC236}">
                  <a16:creationId xmlns:a16="http://schemas.microsoft.com/office/drawing/2014/main" id="{288FD9EC-0C40-4284-A622-E677D7438E21}"/>
                </a:ext>
              </a:extLst>
            </p:cNvPr>
            <p:cNvSpPr txBox="1"/>
            <p:nvPr/>
          </p:nvSpPr>
          <p:spPr>
            <a:xfrm>
              <a:off x="6393798" y="1171565"/>
              <a:ext cx="3262432" cy="1895519"/>
            </a:xfrm>
            <a:prstGeom prst="rect">
              <a:avLst/>
            </a:prstGeom>
            <a:noFill/>
          </p:spPr>
          <p:txBody>
            <a:bodyPr wrap="none" rtlCol="0">
              <a:spAutoFit/>
            </a:bodyPr>
            <a:lstStyle/>
            <a:p>
              <a:pPr>
                <a:lnSpc>
                  <a:spcPct val="150000"/>
                </a:lnSpc>
              </a:pPr>
              <a:endParaRPr lang="en-US" altLang="zh-CN" sz="1600" b="1" dirty="0">
                <a:latin typeface="微软雅黑" panose="020B0503020204020204" pitchFamily="34" charset="-122"/>
                <a:ea typeface="微软雅黑" panose="020B0503020204020204" pitchFamily="34" charset="-122"/>
              </a:endParaRPr>
            </a:p>
            <a:p>
              <a:pPr>
                <a:lnSpc>
                  <a:spcPct val="150000"/>
                </a:lnSpc>
              </a:pPr>
              <a:r>
                <a:rPr lang="zh-CN" altLang="en-US" sz="1600" dirty="0">
                  <a:latin typeface="微软雅黑" panose="020B0503020204020204" pitchFamily="34" charset="-122"/>
                  <a:ea typeface="微软雅黑" panose="020B0503020204020204" pitchFamily="34" charset="-122"/>
                </a:rPr>
                <a:t>使用时长：</a:t>
              </a:r>
              <a:r>
                <a:rPr lang="en-US" altLang="zh-CN" sz="1600" dirty="0">
                  <a:latin typeface="微软雅黑" panose="020B0503020204020204" pitchFamily="34" charset="-122"/>
                  <a:ea typeface="微软雅黑" panose="020B0503020204020204" pitchFamily="34" charset="-122"/>
                </a:rPr>
                <a:t>5</a:t>
              </a:r>
              <a:r>
                <a:rPr lang="zh-CN" altLang="en-US" sz="1600" dirty="0">
                  <a:latin typeface="微软雅黑" panose="020B0503020204020204" pitchFamily="34" charset="-122"/>
                  <a:ea typeface="微软雅黑" panose="020B0503020204020204" pitchFamily="34" charset="-122"/>
                </a:rPr>
                <a:t>年以上</a:t>
              </a:r>
              <a:endParaRPr lang="en-US" altLang="zh-CN" sz="1600" dirty="0">
                <a:latin typeface="微软雅黑" panose="020B0503020204020204" pitchFamily="34" charset="-122"/>
                <a:ea typeface="微软雅黑" panose="020B0503020204020204" pitchFamily="34" charset="-122"/>
              </a:endParaRPr>
            </a:p>
            <a:p>
              <a:pPr>
                <a:lnSpc>
                  <a:spcPct val="150000"/>
                </a:lnSpc>
              </a:pPr>
              <a:r>
                <a:rPr lang="zh-CN" altLang="en-US" sz="1600" dirty="0">
                  <a:latin typeface="微软雅黑" panose="020B0503020204020204" pitchFamily="34" charset="-122"/>
                  <a:ea typeface="微软雅黑" panose="020B0503020204020204" pitchFamily="34" charset="-122"/>
                </a:rPr>
                <a:t>使用频率：每天都会看</a:t>
              </a:r>
              <a:endParaRPr lang="en-US" altLang="zh-CN" sz="1600" dirty="0">
                <a:latin typeface="微软雅黑" panose="020B0503020204020204" pitchFamily="34" charset="-122"/>
                <a:ea typeface="微软雅黑" panose="020B0503020204020204" pitchFamily="34" charset="-122"/>
              </a:endParaRPr>
            </a:p>
            <a:p>
              <a:pPr>
                <a:lnSpc>
                  <a:spcPct val="150000"/>
                </a:lnSpc>
              </a:pPr>
              <a:r>
                <a:rPr lang="zh-CN" altLang="en-US" sz="1600" dirty="0">
                  <a:latin typeface="微软雅黑" panose="020B0503020204020204" pitchFamily="34" charset="-122"/>
                  <a:ea typeface="微软雅黑" panose="020B0503020204020204" pitchFamily="34" charset="-122"/>
                </a:rPr>
                <a:t>使用设备：</a:t>
              </a:r>
              <a:r>
                <a:rPr lang="en-US" altLang="zh-CN" sz="1600" dirty="0">
                  <a:latin typeface="微软雅黑" panose="020B0503020204020204" pitchFamily="34" charset="-122"/>
                  <a:ea typeface="微软雅黑" panose="020B0503020204020204" pitchFamily="34" charset="-122"/>
                </a:rPr>
                <a:t>PC</a:t>
              </a:r>
              <a:r>
                <a:rPr lang="zh-CN" altLang="en-US" sz="1600" dirty="0">
                  <a:latin typeface="微软雅黑" panose="020B0503020204020204" pitchFamily="34" charset="-122"/>
                  <a:ea typeface="微软雅黑" panose="020B0503020204020204" pitchFamily="34" charset="-122"/>
                </a:rPr>
                <a:t>端剪视频</a:t>
              </a:r>
              <a:endParaRPr lang="en-US" altLang="zh-CN" sz="1600" dirty="0">
                <a:latin typeface="微软雅黑" panose="020B0503020204020204" pitchFamily="34" charset="-122"/>
                <a:ea typeface="微软雅黑" panose="020B0503020204020204" pitchFamily="34" charset="-122"/>
              </a:endParaRPr>
            </a:p>
            <a:p>
              <a:pPr>
                <a:lnSpc>
                  <a:spcPct val="150000"/>
                </a:lnSpc>
              </a:pPr>
              <a:r>
                <a:rPr lang="zh-CN" altLang="en-US" sz="1600" dirty="0">
                  <a:latin typeface="微软雅黑" panose="020B0503020204020204" pitchFamily="34" charset="-122"/>
                  <a:ea typeface="微软雅黑" panose="020B0503020204020204" pitchFamily="34" charset="-122"/>
                </a:rPr>
                <a:t>弹幕习惯：以前经常发，现在少发</a:t>
              </a:r>
            </a:p>
          </p:txBody>
        </p:sp>
      </p:grpSp>
      <p:sp>
        <p:nvSpPr>
          <p:cNvPr id="68" name="文本框 67">
            <a:extLst>
              <a:ext uri="{FF2B5EF4-FFF2-40B4-BE49-F238E27FC236}">
                <a16:creationId xmlns:a16="http://schemas.microsoft.com/office/drawing/2014/main" id="{8DA83B68-3D9D-4D62-B2EB-DCEA384E272D}"/>
              </a:ext>
            </a:extLst>
          </p:cNvPr>
          <p:cNvSpPr txBox="1"/>
          <p:nvPr/>
        </p:nvSpPr>
        <p:spPr>
          <a:xfrm>
            <a:off x="1671061" y="1173250"/>
            <a:ext cx="1486303" cy="369332"/>
          </a:xfrm>
          <a:prstGeom prst="rect">
            <a:avLst/>
          </a:prstGeom>
          <a:solidFill>
            <a:srgbClr val="F58BA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pPr algn="ctr"/>
            <a:r>
              <a:rPr lang="zh-CN" altLang="en-US" b="1" dirty="0">
                <a:solidFill>
                  <a:schemeClr val="bg1"/>
                </a:solidFill>
              </a:rPr>
              <a:t>资深阿婆主</a:t>
            </a:r>
          </a:p>
        </p:txBody>
      </p:sp>
      <p:sp>
        <p:nvSpPr>
          <p:cNvPr id="69" name="文本框 68">
            <a:extLst>
              <a:ext uri="{FF2B5EF4-FFF2-40B4-BE49-F238E27FC236}">
                <a16:creationId xmlns:a16="http://schemas.microsoft.com/office/drawing/2014/main" id="{2B18F5F2-60D3-4BE6-B1CD-224209C6BDA7}"/>
              </a:ext>
            </a:extLst>
          </p:cNvPr>
          <p:cNvSpPr txBox="1"/>
          <p:nvPr/>
        </p:nvSpPr>
        <p:spPr>
          <a:xfrm>
            <a:off x="452762" y="3516287"/>
            <a:ext cx="1486303" cy="369332"/>
          </a:xfrm>
          <a:prstGeom prst="rect">
            <a:avLst/>
          </a:prstGeom>
          <a:solidFill>
            <a:srgbClr val="6AC1EC"/>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pPr algn="ctr"/>
            <a:r>
              <a:rPr lang="zh-CN" altLang="en-US" b="1" dirty="0">
                <a:solidFill>
                  <a:schemeClr val="bg1"/>
                </a:solidFill>
              </a:rPr>
              <a:t>爱憎分明</a:t>
            </a:r>
          </a:p>
        </p:txBody>
      </p:sp>
      <p:sp>
        <p:nvSpPr>
          <p:cNvPr id="70" name="文本框 69">
            <a:extLst>
              <a:ext uri="{FF2B5EF4-FFF2-40B4-BE49-F238E27FC236}">
                <a16:creationId xmlns:a16="http://schemas.microsoft.com/office/drawing/2014/main" id="{21D56CF2-DAF9-4E9D-A544-5EF3829A72B0}"/>
              </a:ext>
            </a:extLst>
          </p:cNvPr>
          <p:cNvSpPr txBox="1"/>
          <p:nvPr/>
        </p:nvSpPr>
        <p:spPr>
          <a:xfrm>
            <a:off x="2520494" y="3249382"/>
            <a:ext cx="1486303" cy="369332"/>
          </a:xfrm>
          <a:prstGeom prst="rect">
            <a:avLst/>
          </a:prstGeom>
          <a:solidFill>
            <a:srgbClr val="6AC1EC"/>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pPr algn="ctr"/>
            <a:r>
              <a:rPr lang="zh-CN" altLang="en-US" b="1" dirty="0">
                <a:solidFill>
                  <a:schemeClr val="bg1"/>
                </a:solidFill>
              </a:rPr>
              <a:t>表达欲强</a:t>
            </a:r>
          </a:p>
        </p:txBody>
      </p:sp>
      <p:sp>
        <p:nvSpPr>
          <p:cNvPr id="71" name="文本框 70">
            <a:extLst>
              <a:ext uri="{FF2B5EF4-FFF2-40B4-BE49-F238E27FC236}">
                <a16:creationId xmlns:a16="http://schemas.microsoft.com/office/drawing/2014/main" id="{FE1CBC16-E512-4471-BC83-4CF512BB01AC}"/>
              </a:ext>
            </a:extLst>
          </p:cNvPr>
          <p:cNvSpPr txBox="1"/>
          <p:nvPr/>
        </p:nvSpPr>
        <p:spPr>
          <a:xfrm>
            <a:off x="2175950" y="5046516"/>
            <a:ext cx="1962828" cy="369332"/>
          </a:xfrm>
          <a:prstGeom prst="rect">
            <a:avLst/>
          </a:prstGeom>
          <a:solidFill>
            <a:srgbClr val="6AC1EC"/>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rtlCol="0">
            <a:spAutoFit/>
          </a:bodyPr>
          <a:lstStyle/>
          <a:p>
            <a:pPr algn="ctr"/>
            <a:r>
              <a:rPr lang="zh-CN" altLang="en-US" b="1" dirty="0">
                <a:solidFill>
                  <a:schemeClr val="bg1"/>
                </a:solidFill>
              </a:rPr>
              <a:t>对</a:t>
            </a:r>
            <a:r>
              <a:rPr lang="en-US" altLang="zh-CN" b="1" dirty="0">
                <a:solidFill>
                  <a:schemeClr val="bg1"/>
                </a:solidFill>
              </a:rPr>
              <a:t>B</a:t>
            </a:r>
            <a:r>
              <a:rPr lang="zh-CN" altLang="en-US" b="1" dirty="0">
                <a:solidFill>
                  <a:schemeClr val="bg1"/>
                </a:solidFill>
              </a:rPr>
              <a:t>站感情复杂</a:t>
            </a:r>
          </a:p>
        </p:txBody>
      </p:sp>
      <p:sp>
        <p:nvSpPr>
          <p:cNvPr id="72" name="矩形 71">
            <a:extLst>
              <a:ext uri="{FF2B5EF4-FFF2-40B4-BE49-F238E27FC236}">
                <a16:creationId xmlns:a16="http://schemas.microsoft.com/office/drawing/2014/main" id="{3C386A78-6CAC-4C33-97DF-FE5BFAD1ADA1}"/>
              </a:ext>
            </a:extLst>
          </p:cNvPr>
          <p:cNvSpPr/>
          <p:nvPr/>
        </p:nvSpPr>
        <p:spPr>
          <a:xfrm>
            <a:off x="1238931" y="437235"/>
            <a:ext cx="5724644" cy="646331"/>
          </a:xfrm>
          <a:prstGeom prst="rect">
            <a:avLst/>
          </a:prstGeom>
        </p:spPr>
        <p:txBody>
          <a:bodyPr wrap="none">
            <a:spAutoFit/>
          </a:bodyPr>
          <a:lstStyle/>
          <a:p>
            <a:r>
              <a:rPr lang="zh-CN" altLang="en-US" sz="3600" b="1" dirty="0">
                <a:solidFill>
                  <a:srgbClr val="24ADE7"/>
                </a:solidFill>
              </a:rPr>
              <a:t>深度访谈：受访者基本信息</a:t>
            </a:r>
          </a:p>
        </p:txBody>
      </p:sp>
      <p:grpSp>
        <p:nvGrpSpPr>
          <p:cNvPr id="73" name="组合 72">
            <a:extLst>
              <a:ext uri="{FF2B5EF4-FFF2-40B4-BE49-F238E27FC236}">
                <a16:creationId xmlns:a16="http://schemas.microsoft.com/office/drawing/2014/main" id="{ADE76D47-64ED-4BD9-826F-19C81359D697}"/>
              </a:ext>
            </a:extLst>
          </p:cNvPr>
          <p:cNvGrpSpPr>
            <a:grpSpLocks noChangeAspect="1"/>
          </p:cNvGrpSpPr>
          <p:nvPr/>
        </p:nvGrpSpPr>
        <p:grpSpPr>
          <a:xfrm rot="1202316">
            <a:off x="508064" y="392124"/>
            <a:ext cx="624859" cy="662044"/>
            <a:chOff x="3282968" y="1537624"/>
            <a:chExt cx="3236238" cy="3428823"/>
          </a:xfrm>
          <a:solidFill>
            <a:srgbClr val="24ADE7"/>
          </a:solidFill>
        </p:grpSpPr>
        <p:sp>
          <p:nvSpPr>
            <p:cNvPr id="74" name="任意多边形: 形状 73">
              <a:extLst>
                <a:ext uri="{FF2B5EF4-FFF2-40B4-BE49-F238E27FC236}">
                  <a16:creationId xmlns:a16="http://schemas.microsoft.com/office/drawing/2014/main" id="{4EF6E3DA-0A67-4F24-860E-39B4EB8385A4}"/>
                </a:ext>
              </a:extLst>
            </p:cNvPr>
            <p:cNvSpPr/>
            <p:nvPr/>
          </p:nvSpPr>
          <p:spPr>
            <a:xfrm rot="20390578">
              <a:off x="3282968" y="2192361"/>
              <a:ext cx="3236238" cy="2393027"/>
            </a:xfrm>
            <a:custGeom>
              <a:avLst/>
              <a:gdLst>
                <a:gd name="connsiteX0" fmla="*/ 2762205 w 3236238"/>
                <a:gd name="connsiteY0" fmla="*/ 314424 h 2411827"/>
                <a:gd name="connsiteX1" fmla="*/ 2698575 w 3236238"/>
                <a:gd name="connsiteY1" fmla="*/ 301578 h 2411827"/>
                <a:gd name="connsiteX2" fmla="*/ 537666 w 3236238"/>
                <a:gd name="connsiteY2" fmla="*/ 301578 h 2411827"/>
                <a:gd name="connsiteX3" fmla="*/ 374198 w 3236238"/>
                <a:gd name="connsiteY3" fmla="*/ 465046 h 2411827"/>
                <a:gd name="connsiteX4" fmla="*/ 374197 w 3236238"/>
                <a:gd name="connsiteY4" fmla="*/ 1946779 h 2411827"/>
                <a:gd name="connsiteX5" fmla="*/ 537665 w 3236238"/>
                <a:gd name="connsiteY5" fmla="*/ 2110248 h 2411827"/>
                <a:gd name="connsiteX6" fmla="*/ 2698576 w 3236238"/>
                <a:gd name="connsiteY6" fmla="*/ 2110248 h 2411827"/>
                <a:gd name="connsiteX7" fmla="*/ 2862044 w 3236238"/>
                <a:gd name="connsiteY7" fmla="*/ 1946780 h 2411827"/>
                <a:gd name="connsiteX8" fmla="*/ 2862043 w 3236238"/>
                <a:gd name="connsiteY8" fmla="*/ 465045 h 2411827"/>
                <a:gd name="connsiteX9" fmla="*/ 2762205 w 3236238"/>
                <a:gd name="connsiteY9" fmla="*/ 314424 h 2411827"/>
                <a:gd name="connsiteX10" fmla="*/ 2909652 w 3236238"/>
                <a:gd name="connsiteY10" fmla="*/ 42021 h 2411827"/>
                <a:gd name="connsiteX11" fmla="*/ 3236238 w 3236238"/>
                <a:gd name="connsiteY11" fmla="*/ 534726 h 2411827"/>
                <a:gd name="connsiteX12" fmla="*/ 3236238 w 3236238"/>
                <a:gd name="connsiteY12" fmla="*/ 1877101 h 2411827"/>
                <a:gd name="connsiteX13" fmla="*/ 2701512 w 3236238"/>
                <a:gd name="connsiteY13" fmla="*/ 2411827 h 2411827"/>
                <a:gd name="connsiteX14" fmla="*/ 534726 w 3236238"/>
                <a:gd name="connsiteY14" fmla="*/ 2411827 h 2411827"/>
                <a:gd name="connsiteX15" fmla="*/ 0 w 3236238"/>
                <a:gd name="connsiteY15" fmla="*/ 1877101 h 2411827"/>
                <a:gd name="connsiteX16" fmla="*/ 0 w 3236238"/>
                <a:gd name="connsiteY16" fmla="*/ 534726 h 2411827"/>
                <a:gd name="connsiteX17" fmla="*/ 534726 w 3236238"/>
                <a:gd name="connsiteY17" fmla="*/ 0 h 2411827"/>
                <a:gd name="connsiteX18" fmla="*/ 2701512 w 3236238"/>
                <a:gd name="connsiteY18" fmla="*/ 0 h 2411827"/>
                <a:gd name="connsiteX19" fmla="*/ 2909652 w 3236238"/>
                <a:gd name="connsiteY19" fmla="*/ 42021 h 2411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236238" h="2411827">
                  <a:moveTo>
                    <a:pt x="2762205" y="314424"/>
                  </a:moveTo>
                  <a:cubicBezTo>
                    <a:pt x="2742648" y="306152"/>
                    <a:pt x="2721146" y="301578"/>
                    <a:pt x="2698575" y="301578"/>
                  </a:cubicBezTo>
                  <a:lnTo>
                    <a:pt x="537666" y="301578"/>
                  </a:lnTo>
                  <a:cubicBezTo>
                    <a:pt x="447384" y="301578"/>
                    <a:pt x="374197" y="374764"/>
                    <a:pt x="374198" y="465046"/>
                  </a:cubicBezTo>
                  <a:lnTo>
                    <a:pt x="374197" y="1946779"/>
                  </a:lnTo>
                  <a:cubicBezTo>
                    <a:pt x="374198" y="2037061"/>
                    <a:pt x="447384" y="2110247"/>
                    <a:pt x="537665" y="2110248"/>
                  </a:cubicBezTo>
                  <a:lnTo>
                    <a:pt x="2698576" y="2110248"/>
                  </a:lnTo>
                  <a:cubicBezTo>
                    <a:pt x="2788856" y="2110247"/>
                    <a:pt x="2862044" y="2037061"/>
                    <a:pt x="2862044" y="1946780"/>
                  </a:cubicBezTo>
                  <a:lnTo>
                    <a:pt x="2862043" y="465045"/>
                  </a:lnTo>
                  <a:cubicBezTo>
                    <a:pt x="2862043" y="397335"/>
                    <a:pt x="2820876" y="339239"/>
                    <a:pt x="2762205" y="314424"/>
                  </a:cubicBezTo>
                  <a:close/>
                  <a:moveTo>
                    <a:pt x="2909652" y="42021"/>
                  </a:moveTo>
                  <a:cubicBezTo>
                    <a:pt x="3101573" y="123197"/>
                    <a:pt x="3236238" y="313235"/>
                    <a:pt x="3236238" y="534726"/>
                  </a:cubicBezTo>
                  <a:lnTo>
                    <a:pt x="3236238" y="1877101"/>
                  </a:lnTo>
                  <a:cubicBezTo>
                    <a:pt x="3236238" y="2172422"/>
                    <a:pt x="2996833" y="2411827"/>
                    <a:pt x="2701512" y="2411827"/>
                  </a:cubicBezTo>
                  <a:lnTo>
                    <a:pt x="534726" y="2411827"/>
                  </a:lnTo>
                  <a:cubicBezTo>
                    <a:pt x="239405" y="2411827"/>
                    <a:pt x="0" y="2172422"/>
                    <a:pt x="0" y="1877101"/>
                  </a:cubicBezTo>
                  <a:lnTo>
                    <a:pt x="0" y="534726"/>
                  </a:lnTo>
                  <a:cubicBezTo>
                    <a:pt x="0" y="239405"/>
                    <a:pt x="239405" y="0"/>
                    <a:pt x="534726" y="0"/>
                  </a:cubicBezTo>
                  <a:lnTo>
                    <a:pt x="2701512" y="0"/>
                  </a:lnTo>
                  <a:cubicBezTo>
                    <a:pt x="2775342" y="0"/>
                    <a:pt x="2845678" y="14963"/>
                    <a:pt x="2909652" y="420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5" name="矩形 74">
              <a:extLst>
                <a:ext uri="{FF2B5EF4-FFF2-40B4-BE49-F238E27FC236}">
                  <a16:creationId xmlns:a16="http://schemas.microsoft.com/office/drawing/2014/main" id="{EBD13C82-9DF1-47CA-A841-7A5B0253D4AF}"/>
                </a:ext>
              </a:extLst>
            </p:cNvPr>
            <p:cNvSpPr/>
            <p:nvPr/>
          </p:nvSpPr>
          <p:spPr>
            <a:xfrm rot="19745638" flipV="1">
              <a:off x="3848622" y="3249987"/>
              <a:ext cx="703385" cy="26728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矩形 75">
              <a:extLst>
                <a:ext uri="{FF2B5EF4-FFF2-40B4-BE49-F238E27FC236}">
                  <a16:creationId xmlns:a16="http://schemas.microsoft.com/office/drawing/2014/main" id="{82D2F55C-7D9C-43D1-A6BC-1167AE343731}"/>
                </a:ext>
              </a:extLst>
            </p:cNvPr>
            <p:cNvSpPr/>
            <p:nvPr/>
          </p:nvSpPr>
          <p:spPr>
            <a:xfrm rot="20984414" flipV="1">
              <a:off x="5102837" y="2780784"/>
              <a:ext cx="703385" cy="26728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7" name="组合 76">
              <a:extLst>
                <a:ext uri="{FF2B5EF4-FFF2-40B4-BE49-F238E27FC236}">
                  <a16:creationId xmlns:a16="http://schemas.microsoft.com/office/drawing/2014/main" id="{D488A721-3A86-42A1-963F-2150F105F96F}"/>
                </a:ext>
              </a:extLst>
            </p:cNvPr>
            <p:cNvGrpSpPr/>
            <p:nvPr/>
          </p:nvGrpSpPr>
          <p:grpSpPr>
            <a:xfrm>
              <a:off x="4636294" y="3420252"/>
              <a:ext cx="766910" cy="556883"/>
              <a:chOff x="4636294" y="3420252"/>
              <a:chExt cx="766910" cy="556883"/>
            </a:xfrm>
            <a:grpFill/>
          </p:grpSpPr>
          <p:grpSp>
            <p:nvGrpSpPr>
              <p:cNvPr id="86" name="组合 85">
                <a:extLst>
                  <a:ext uri="{FF2B5EF4-FFF2-40B4-BE49-F238E27FC236}">
                    <a16:creationId xmlns:a16="http://schemas.microsoft.com/office/drawing/2014/main" id="{EBDFA7B5-806E-4734-A763-8388BDA382FB}"/>
                  </a:ext>
                </a:extLst>
              </p:cNvPr>
              <p:cNvGrpSpPr/>
              <p:nvPr/>
            </p:nvGrpSpPr>
            <p:grpSpPr>
              <a:xfrm>
                <a:off x="4636294" y="3593307"/>
                <a:ext cx="466517" cy="383828"/>
                <a:chOff x="4638675" y="3595688"/>
                <a:chExt cx="466517" cy="383828"/>
              </a:xfrm>
              <a:grpFill/>
            </p:grpSpPr>
            <p:sp>
              <p:nvSpPr>
                <p:cNvPr id="90" name="任意多边形: 形状 89">
                  <a:extLst>
                    <a:ext uri="{FF2B5EF4-FFF2-40B4-BE49-F238E27FC236}">
                      <a16:creationId xmlns:a16="http://schemas.microsoft.com/office/drawing/2014/main" id="{40673C52-1CC4-4B7C-A79C-D1849C6E539D}"/>
                    </a:ext>
                  </a:extLst>
                </p:cNvPr>
                <p:cNvSpPr/>
                <p:nvPr/>
              </p:nvSpPr>
              <p:spPr>
                <a:xfrm>
                  <a:off x="4638675" y="3595688"/>
                  <a:ext cx="466517" cy="383828"/>
                </a:xfrm>
                <a:custGeom>
                  <a:avLst/>
                  <a:gdLst>
                    <a:gd name="connsiteX0" fmla="*/ 0 w 461762"/>
                    <a:gd name="connsiteY0" fmla="*/ 307181 h 383828"/>
                    <a:gd name="connsiteX1" fmla="*/ 176213 w 461762"/>
                    <a:gd name="connsiteY1" fmla="*/ 381000 h 383828"/>
                    <a:gd name="connsiteX2" fmla="*/ 319088 w 461762"/>
                    <a:gd name="connsiteY2" fmla="*/ 359568 h 383828"/>
                    <a:gd name="connsiteX3" fmla="*/ 402431 w 461762"/>
                    <a:gd name="connsiteY3" fmla="*/ 276225 h 383828"/>
                    <a:gd name="connsiteX4" fmla="*/ 433388 w 461762"/>
                    <a:gd name="connsiteY4" fmla="*/ 221456 h 383828"/>
                    <a:gd name="connsiteX5" fmla="*/ 459581 w 461762"/>
                    <a:gd name="connsiteY5" fmla="*/ 150018 h 383828"/>
                    <a:gd name="connsiteX6" fmla="*/ 373856 w 461762"/>
                    <a:gd name="connsiteY6" fmla="*/ 45243 h 383828"/>
                    <a:gd name="connsiteX7" fmla="*/ 352425 w 461762"/>
                    <a:gd name="connsiteY7" fmla="*/ 0 h 383828"/>
                    <a:gd name="connsiteX8" fmla="*/ 352425 w 461762"/>
                    <a:gd name="connsiteY8" fmla="*/ 0 h 383828"/>
                    <a:gd name="connsiteX9" fmla="*/ 330994 w 461762"/>
                    <a:gd name="connsiteY9" fmla="*/ 123825 h 383828"/>
                    <a:gd name="connsiteX10" fmla="*/ 266700 w 461762"/>
                    <a:gd name="connsiteY10" fmla="*/ 221456 h 383828"/>
                    <a:gd name="connsiteX11" fmla="*/ 152400 w 461762"/>
                    <a:gd name="connsiteY11" fmla="*/ 230981 h 383828"/>
                    <a:gd name="connsiteX12" fmla="*/ 78581 w 461762"/>
                    <a:gd name="connsiteY12" fmla="*/ 188118 h 383828"/>
                    <a:gd name="connsiteX0-1" fmla="*/ 0 w 466517"/>
                    <a:gd name="connsiteY0-2" fmla="*/ 307181 h 383828"/>
                    <a:gd name="connsiteX1-3" fmla="*/ 176213 w 466517"/>
                    <a:gd name="connsiteY1-4" fmla="*/ 381000 h 383828"/>
                    <a:gd name="connsiteX2-5" fmla="*/ 319088 w 466517"/>
                    <a:gd name="connsiteY2-6" fmla="*/ 359568 h 383828"/>
                    <a:gd name="connsiteX3-7" fmla="*/ 402431 w 466517"/>
                    <a:gd name="connsiteY3-8" fmla="*/ 276225 h 383828"/>
                    <a:gd name="connsiteX4-9" fmla="*/ 454819 w 466517"/>
                    <a:gd name="connsiteY4-10" fmla="*/ 169069 h 383828"/>
                    <a:gd name="connsiteX5-11" fmla="*/ 459581 w 466517"/>
                    <a:gd name="connsiteY5-12" fmla="*/ 150018 h 383828"/>
                    <a:gd name="connsiteX6-13" fmla="*/ 373856 w 466517"/>
                    <a:gd name="connsiteY6-14" fmla="*/ 45243 h 383828"/>
                    <a:gd name="connsiteX7-15" fmla="*/ 352425 w 466517"/>
                    <a:gd name="connsiteY7-16" fmla="*/ 0 h 383828"/>
                    <a:gd name="connsiteX8-17" fmla="*/ 352425 w 466517"/>
                    <a:gd name="connsiteY8-18" fmla="*/ 0 h 383828"/>
                    <a:gd name="connsiteX9-19" fmla="*/ 330994 w 466517"/>
                    <a:gd name="connsiteY9-20" fmla="*/ 123825 h 383828"/>
                    <a:gd name="connsiteX10-21" fmla="*/ 266700 w 466517"/>
                    <a:gd name="connsiteY10-22" fmla="*/ 221456 h 383828"/>
                    <a:gd name="connsiteX11-23" fmla="*/ 152400 w 466517"/>
                    <a:gd name="connsiteY11-24" fmla="*/ 230981 h 383828"/>
                    <a:gd name="connsiteX12-25" fmla="*/ 78581 w 466517"/>
                    <a:gd name="connsiteY12-26" fmla="*/ 188118 h 383828"/>
                    <a:gd name="connsiteX0-27" fmla="*/ 0 w 466517"/>
                    <a:gd name="connsiteY0-28" fmla="*/ 307181 h 383828"/>
                    <a:gd name="connsiteX1-29" fmla="*/ 176213 w 466517"/>
                    <a:gd name="connsiteY1-30" fmla="*/ 381000 h 383828"/>
                    <a:gd name="connsiteX2-31" fmla="*/ 319088 w 466517"/>
                    <a:gd name="connsiteY2-32" fmla="*/ 359568 h 383828"/>
                    <a:gd name="connsiteX3-33" fmla="*/ 402431 w 466517"/>
                    <a:gd name="connsiteY3-34" fmla="*/ 276225 h 383828"/>
                    <a:gd name="connsiteX4-35" fmla="*/ 454819 w 466517"/>
                    <a:gd name="connsiteY4-36" fmla="*/ 169069 h 383828"/>
                    <a:gd name="connsiteX5-37" fmla="*/ 459581 w 466517"/>
                    <a:gd name="connsiteY5-38" fmla="*/ 150018 h 383828"/>
                    <a:gd name="connsiteX6-39" fmla="*/ 373856 w 466517"/>
                    <a:gd name="connsiteY6-40" fmla="*/ 45243 h 383828"/>
                    <a:gd name="connsiteX7-41" fmla="*/ 352425 w 466517"/>
                    <a:gd name="connsiteY7-42" fmla="*/ 0 h 383828"/>
                    <a:gd name="connsiteX8-43" fmla="*/ 352425 w 466517"/>
                    <a:gd name="connsiteY8-44" fmla="*/ 0 h 383828"/>
                    <a:gd name="connsiteX9-45" fmla="*/ 330994 w 466517"/>
                    <a:gd name="connsiteY9-46" fmla="*/ 123825 h 383828"/>
                    <a:gd name="connsiteX10-47" fmla="*/ 266700 w 466517"/>
                    <a:gd name="connsiteY10-48" fmla="*/ 221456 h 383828"/>
                    <a:gd name="connsiteX11-49" fmla="*/ 152400 w 466517"/>
                    <a:gd name="connsiteY11-50" fmla="*/ 230981 h 383828"/>
                    <a:gd name="connsiteX12-51" fmla="*/ 83344 w 466517"/>
                    <a:gd name="connsiteY12-52" fmla="*/ 204787 h 383828"/>
                    <a:gd name="connsiteX0-53" fmla="*/ 0 w 466517"/>
                    <a:gd name="connsiteY0-54" fmla="*/ 307181 h 383828"/>
                    <a:gd name="connsiteX1-55" fmla="*/ 176213 w 466517"/>
                    <a:gd name="connsiteY1-56" fmla="*/ 381000 h 383828"/>
                    <a:gd name="connsiteX2-57" fmla="*/ 319088 w 466517"/>
                    <a:gd name="connsiteY2-58" fmla="*/ 359568 h 383828"/>
                    <a:gd name="connsiteX3-59" fmla="*/ 402431 w 466517"/>
                    <a:gd name="connsiteY3-60" fmla="*/ 276225 h 383828"/>
                    <a:gd name="connsiteX4-61" fmla="*/ 454819 w 466517"/>
                    <a:gd name="connsiteY4-62" fmla="*/ 169069 h 383828"/>
                    <a:gd name="connsiteX5-63" fmla="*/ 459581 w 466517"/>
                    <a:gd name="connsiteY5-64" fmla="*/ 150018 h 383828"/>
                    <a:gd name="connsiteX6-65" fmla="*/ 373856 w 466517"/>
                    <a:gd name="connsiteY6-66" fmla="*/ 45243 h 383828"/>
                    <a:gd name="connsiteX7-67" fmla="*/ 352425 w 466517"/>
                    <a:gd name="connsiteY7-68" fmla="*/ 0 h 383828"/>
                    <a:gd name="connsiteX8-69" fmla="*/ 352425 w 466517"/>
                    <a:gd name="connsiteY8-70" fmla="*/ 0 h 383828"/>
                    <a:gd name="connsiteX9-71" fmla="*/ 330994 w 466517"/>
                    <a:gd name="connsiteY9-72" fmla="*/ 123825 h 383828"/>
                    <a:gd name="connsiteX10-73" fmla="*/ 266700 w 466517"/>
                    <a:gd name="connsiteY10-74" fmla="*/ 221456 h 383828"/>
                    <a:gd name="connsiteX11-75" fmla="*/ 152400 w 466517"/>
                    <a:gd name="connsiteY11-76" fmla="*/ 230981 h 383828"/>
                    <a:gd name="connsiteX12-77" fmla="*/ 71438 w 466517"/>
                    <a:gd name="connsiteY12-78" fmla="*/ 197643 h 38382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Lst>
                  <a:rect l="l" t="t" r="r" b="b"/>
                  <a:pathLst>
                    <a:path w="466517" h="383828">
                      <a:moveTo>
                        <a:pt x="0" y="307181"/>
                      </a:moveTo>
                      <a:cubicBezTo>
                        <a:pt x="61516" y="339725"/>
                        <a:pt x="123032" y="372269"/>
                        <a:pt x="176213" y="381000"/>
                      </a:cubicBezTo>
                      <a:cubicBezTo>
                        <a:pt x="229394" y="389731"/>
                        <a:pt x="281385" y="377030"/>
                        <a:pt x="319088" y="359568"/>
                      </a:cubicBezTo>
                      <a:cubicBezTo>
                        <a:pt x="356791" y="342106"/>
                        <a:pt x="379809" y="307975"/>
                        <a:pt x="402431" y="276225"/>
                      </a:cubicBezTo>
                      <a:cubicBezTo>
                        <a:pt x="425053" y="244475"/>
                        <a:pt x="445294" y="190103"/>
                        <a:pt x="454819" y="169069"/>
                      </a:cubicBezTo>
                      <a:cubicBezTo>
                        <a:pt x="464344" y="148035"/>
                        <a:pt x="473075" y="170656"/>
                        <a:pt x="459581" y="150018"/>
                      </a:cubicBezTo>
                      <a:cubicBezTo>
                        <a:pt x="446087" y="129380"/>
                        <a:pt x="391715" y="70246"/>
                        <a:pt x="373856" y="45243"/>
                      </a:cubicBezTo>
                      <a:cubicBezTo>
                        <a:pt x="355997" y="20240"/>
                        <a:pt x="352425" y="0"/>
                        <a:pt x="352425" y="0"/>
                      </a:cubicBezTo>
                      <a:lnTo>
                        <a:pt x="352425" y="0"/>
                      </a:lnTo>
                      <a:cubicBezTo>
                        <a:pt x="348853" y="20637"/>
                        <a:pt x="345281" y="86916"/>
                        <a:pt x="330994" y="123825"/>
                      </a:cubicBezTo>
                      <a:cubicBezTo>
                        <a:pt x="316707" y="160734"/>
                        <a:pt x="296466" y="203597"/>
                        <a:pt x="266700" y="221456"/>
                      </a:cubicBezTo>
                      <a:cubicBezTo>
                        <a:pt x="236934" y="239315"/>
                        <a:pt x="184944" y="234950"/>
                        <a:pt x="152400" y="230981"/>
                      </a:cubicBezTo>
                      <a:cubicBezTo>
                        <a:pt x="119856" y="227012"/>
                        <a:pt x="65088" y="187721"/>
                        <a:pt x="71438" y="197643"/>
                      </a:cubicBezTo>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1" name="直接连接符 90">
                  <a:extLst>
                    <a:ext uri="{FF2B5EF4-FFF2-40B4-BE49-F238E27FC236}">
                      <a16:creationId xmlns:a16="http://schemas.microsoft.com/office/drawing/2014/main" id="{6997C9A5-9EEE-432A-BEBB-F5E6CF7563B5}"/>
                    </a:ext>
                  </a:extLst>
                </p:cNvPr>
                <p:cNvCxnSpPr>
                  <a:stCxn id="90" idx="0"/>
                  <a:endCxn id="90" idx="12"/>
                </p:cNvCxnSpPr>
                <p:nvPr/>
              </p:nvCxnSpPr>
              <p:spPr>
                <a:xfrm flipV="1">
                  <a:off x="4638675" y="3793331"/>
                  <a:ext cx="71438" cy="109538"/>
                </a:xfrm>
                <a:prstGeom prst="line">
                  <a:avLst/>
                </a:prstGeom>
                <a:grpFill/>
                <a:ln>
                  <a:noFill/>
                </a:ln>
              </p:spPr>
              <p:style>
                <a:lnRef idx="1">
                  <a:schemeClr val="accent1"/>
                </a:lnRef>
                <a:fillRef idx="0">
                  <a:schemeClr val="accent1"/>
                </a:fillRef>
                <a:effectRef idx="0">
                  <a:schemeClr val="accent1"/>
                </a:effectRef>
                <a:fontRef idx="minor">
                  <a:schemeClr val="tx1"/>
                </a:fontRef>
              </p:style>
            </p:cxnSp>
          </p:grpSp>
          <p:grpSp>
            <p:nvGrpSpPr>
              <p:cNvPr id="87" name="组合 86">
                <a:extLst>
                  <a:ext uri="{FF2B5EF4-FFF2-40B4-BE49-F238E27FC236}">
                    <a16:creationId xmlns:a16="http://schemas.microsoft.com/office/drawing/2014/main" id="{461A6A03-8D5C-46CE-BD44-F247AA5BEC34}"/>
                  </a:ext>
                </a:extLst>
              </p:cNvPr>
              <p:cNvGrpSpPr/>
              <p:nvPr/>
            </p:nvGrpSpPr>
            <p:grpSpPr>
              <a:xfrm rot="18847698" flipH="1">
                <a:off x="4977290" y="3462338"/>
                <a:ext cx="468000" cy="383828"/>
                <a:chOff x="4638675" y="3595688"/>
                <a:chExt cx="466517" cy="383828"/>
              </a:xfrm>
              <a:grpFill/>
            </p:grpSpPr>
            <p:sp>
              <p:nvSpPr>
                <p:cNvPr id="88" name="任意多边形: 形状 87">
                  <a:extLst>
                    <a:ext uri="{FF2B5EF4-FFF2-40B4-BE49-F238E27FC236}">
                      <a16:creationId xmlns:a16="http://schemas.microsoft.com/office/drawing/2014/main" id="{6A666F8E-9104-40BE-9A73-A02CD3BBA15A}"/>
                    </a:ext>
                  </a:extLst>
                </p:cNvPr>
                <p:cNvSpPr/>
                <p:nvPr/>
              </p:nvSpPr>
              <p:spPr>
                <a:xfrm>
                  <a:off x="4638675" y="3595688"/>
                  <a:ext cx="466517" cy="383828"/>
                </a:xfrm>
                <a:custGeom>
                  <a:avLst/>
                  <a:gdLst>
                    <a:gd name="connsiteX0" fmla="*/ 0 w 461762"/>
                    <a:gd name="connsiteY0" fmla="*/ 307181 h 383828"/>
                    <a:gd name="connsiteX1" fmla="*/ 176213 w 461762"/>
                    <a:gd name="connsiteY1" fmla="*/ 381000 h 383828"/>
                    <a:gd name="connsiteX2" fmla="*/ 319088 w 461762"/>
                    <a:gd name="connsiteY2" fmla="*/ 359568 h 383828"/>
                    <a:gd name="connsiteX3" fmla="*/ 402431 w 461762"/>
                    <a:gd name="connsiteY3" fmla="*/ 276225 h 383828"/>
                    <a:gd name="connsiteX4" fmla="*/ 433388 w 461762"/>
                    <a:gd name="connsiteY4" fmla="*/ 221456 h 383828"/>
                    <a:gd name="connsiteX5" fmla="*/ 459581 w 461762"/>
                    <a:gd name="connsiteY5" fmla="*/ 150018 h 383828"/>
                    <a:gd name="connsiteX6" fmla="*/ 373856 w 461762"/>
                    <a:gd name="connsiteY6" fmla="*/ 45243 h 383828"/>
                    <a:gd name="connsiteX7" fmla="*/ 352425 w 461762"/>
                    <a:gd name="connsiteY7" fmla="*/ 0 h 383828"/>
                    <a:gd name="connsiteX8" fmla="*/ 352425 w 461762"/>
                    <a:gd name="connsiteY8" fmla="*/ 0 h 383828"/>
                    <a:gd name="connsiteX9" fmla="*/ 330994 w 461762"/>
                    <a:gd name="connsiteY9" fmla="*/ 123825 h 383828"/>
                    <a:gd name="connsiteX10" fmla="*/ 266700 w 461762"/>
                    <a:gd name="connsiteY10" fmla="*/ 221456 h 383828"/>
                    <a:gd name="connsiteX11" fmla="*/ 152400 w 461762"/>
                    <a:gd name="connsiteY11" fmla="*/ 230981 h 383828"/>
                    <a:gd name="connsiteX12" fmla="*/ 78581 w 461762"/>
                    <a:gd name="connsiteY12" fmla="*/ 188118 h 383828"/>
                    <a:gd name="connsiteX0-1" fmla="*/ 0 w 466517"/>
                    <a:gd name="connsiteY0-2" fmla="*/ 307181 h 383828"/>
                    <a:gd name="connsiteX1-3" fmla="*/ 176213 w 466517"/>
                    <a:gd name="connsiteY1-4" fmla="*/ 381000 h 383828"/>
                    <a:gd name="connsiteX2-5" fmla="*/ 319088 w 466517"/>
                    <a:gd name="connsiteY2-6" fmla="*/ 359568 h 383828"/>
                    <a:gd name="connsiteX3-7" fmla="*/ 402431 w 466517"/>
                    <a:gd name="connsiteY3-8" fmla="*/ 276225 h 383828"/>
                    <a:gd name="connsiteX4-9" fmla="*/ 454819 w 466517"/>
                    <a:gd name="connsiteY4-10" fmla="*/ 169069 h 383828"/>
                    <a:gd name="connsiteX5-11" fmla="*/ 459581 w 466517"/>
                    <a:gd name="connsiteY5-12" fmla="*/ 150018 h 383828"/>
                    <a:gd name="connsiteX6-13" fmla="*/ 373856 w 466517"/>
                    <a:gd name="connsiteY6-14" fmla="*/ 45243 h 383828"/>
                    <a:gd name="connsiteX7-15" fmla="*/ 352425 w 466517"/>
                    <a:gd name="connsiteY7-16" fmla="*/ 0 h 383828"/>
                    <a:gd name="connsiteX8-17" fmla="*/ 352425 w 466517"/>
                    <a:gd name="connsiteY8-18" fmla="*/ 0 h 383828"/>
                    <a:gd name="connsiteX9-19" fmla="*/ 330994 w 466517"/>
                    <a:gd name="connsiteY9-20" fmla="*/ 123825 h 383828"/>
                    <a:gd name="connsiteX10-21" fmla="*/ 266700 w 466517"/>
                    <a:gd name="connsiteY10-22" fmla="*/ 221456 h 383828"/>
                    <a:gd name="connsiteX11-23" fmla="*/ 152400 w 466517"/>
                    <a:gd name="connsiteY11-24" fmla="*/ 230981 h 383828"/>
                    <a:gd name="connsiteX12-25" fmla="*/ 78581 w 466517"/>
                    <a:gd name="connsiteY12-26" fmla="*/ 188118 h 383828"/>
                    <a:gd name="connsiteX0-27" fmla="*/ 0 w 466517"/>
                    <a:gd name="connsiteY0-28" fmla="*/ 307181 h 383828"/>
                    <a:gd name="connsiteX1-29" fmla="*/ 176213 w 466517"/>
                    <a:gd name="connsiteY1-30" fmla="*/ 381000 h 383828"/>
                    <a:gd name="connsiteX2-31" fmla="*/ 319088 w 466517"/>
                    <a:gd name="connsiteY2-32" fmla="*/ 359568 h 383828"/>
                    <a:gd name="connsiteX3-33" fmla="*/ 402431 w 466517"/>
                    <a:gd name="connsiteY3-34" fmla="*/ 276225 h 383828"/>
                    <a:gd name="connsiteX4-35" fmla="*/ 454819 w 466517"/>
                    <a:gd name="connsiteY4-36" fmla="*/ 169069 h 383828"/>
                    <a:gd name="connsiteX5-37" fmla="*/ 459581 w 466517"/>
                    <a:gd name="connsiteY5-38" fmla="*/ 150018 h 383828"/>
                    <a:gd name="connsiteX6-39" fmla="*/ 373856 w 466517"/>
                    <a:gd name="connsiteY6-40" fmla="*/ 45243 h 383828"/>
                    <a:gd name="connsiteX7-41" fmla="*/ 352425 w 466517"/>
                    <a:gd name="connsiteY7-42" fmla="*/ 0 h 383828"/>
                    <a:gd name="connsiteX8-43" fmla="*/ 352425 w 466517"/>
                    <a:gd name="connsiteY8-44" fmla="*/ 0 h 383828"/>
                    <a:gd name="connsiteX9-45" fmla="*/ 330994 w 466517"/>
                    <a:gd name="connsiteY9-46" fmla="*/ 123825 h 383828"/>
                    <a:gd name="connsiteX10-47" fmla="*/ 266700 w 466517"/>
                    <a:gd name="connsiteY10-48" fmla="*/ 221456 h 383828"/>
                    <a:gd name="connsiteX11-49" fmla="*/ 152400 w 466517"/>
                    <a:gd name="connsiteY11-50" fmla="*/ 230981 h 383828"/>
                    <a:gd name="connsiteX12-51" fmla="*/ 83344 w 466517"/>
                    <a:gd name="connsiteY12-52" fmla="*/ 204787 h 383828"/>
                    <a:gd name="connsiteX0-53" fmla="*/ 0 w 466517"/>
                    <a:gd name="connsiteY0-54" fmla="*/ 307181 h 383828"/>
                    <a:gd name="connsiteX1-55" fmla="*/ 176213 w 466517"/>
                    <a:gd name="connsiteY1-56" fmla="*/ 381000 h 383828"/>
                    <a:gd name="connsiteX2-57" fmla="*/ 319088 w 466517"/>
                    <a:gd name="connsiteY2-58" fmla="*/ 359568 h 383828"/>
                    <a:gd name="connsiteX3-59" fmla="*/ 402431 w 466517"/>
                    <a:gd name="connsiteY3-60" fmla="*/ 276225 h 383828"/>
                    <a:gd name="connsiteX4-61" fmla="*/ 454819 w 466517"/>
                    <a:gd name="connsiteY4-62" fmla="*/ 169069 h 383828"/>
                    <a:gd name="connsiteX5-63" fmla="*/ 459581 w 466517"/>
                    <a:gd name="connsiteY5-64" fmla="*/ 150018 h 383828"/>
                    <a:gd name="connsiteX6-65" fmla="*/ 373856 w 466517"/>
                    <a:gd name="connsiteY6-66" fmla="*/ 45243 h 383828"/>
                    <a:gd name="connsiteX7-67" fmla="*/ 352425 w 466517"/>
                    <a:gd name="connsiteY7-68" fmla="*/ 0 h 383828"/>
                    <a:gd name="connsiteX8-69" fmla="*/ 352425 w 466517"/>
                    <a:gd name="connsiteY8-70" fmla="*/ 0 h 383828"/>
                    <a:gd name="connsiteX9-71" fmla="*/ 330994 w 466517"/>
                    <a:gd name="connsiteY9-72" fmla="*/ 123825 h 383828"/>
                    <a:gd name="connsiteX10-73" fmla="*/ 266700 w 466517"/>
                    <a:gd name="connsiteY10-74" fmla="*/ 221456 h 383828"/>
                    <a:gd name="connsiteX11-75" fmla="*/ 152400 w 466517"/>
                    <a:gd name="connsiteY11-76" fmla="*/ 230981 h 383828"/>
                    <a:gd name="connsiteX12-77" fmla="*/ 71438 w 466517"/>
                    <a:gd name="connsiteY12-78" fmla="*/ 197643 h 38382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Lst>
                  <a:rect l="l" t="t" r="r" b="b"/>
                  <a:pathLst>
                    <a:path w="466517" h="383828">
                      <a:moveTo>
                        <a:pt x="0" y="307181"/>
                      </a:moveTo>
                      <a:cubicBezTo>
                        <a:pt x="61516" y="339725"/>
                        <a:pt x="123032" y="372269"/>
                        <a:pt x="176213" y="381000"/>
                      </a:cubicBezTo>
                      <a:cubicBezTo>
                        <a:pt x="229394" y="389731"/>
                        <a:pt x="281385" y="377030"/>
                        <a:pt x="319088" y="359568"/>
                      </a:cubicBezTo>
                      <a:cubicBezTo>
                        <a:pt x="356791" y="342106"/>
                        <a:pt x="379809" y="307975"/>
                        <a:pt x="402431" y="276225"/>
                      </a:cubicBezTo>
                      <a:cubicBezTo>
                        <a:pt x="425053" y="244475"/>
                        <a:pt x="445294" y="190103"/>
                        <a:pt x="454819" y="169069"/>
                      </a:cubicBezTo>
                      <a:cubicBezTo>
                        <a:pt x="464344" y="148035"/>
                        <a:pt x="473075" y="170656"/>
                        <a:pt x="459581" y="150018"/>
                      </a:cubicBezTo>
                      <a:cubicBezTo>
                        <a:pt x="446087" y="129380"/>
                        <a:pt x="391715" y="70246"/>
                        <a:pt x="373856" y="45243"/>
                      </a:cubicBezTo>
                      <a:cubicBezTo>
                        <a:pt x="355997" y="20240"/>
                        <a:pt x="352425" y="0"/>
                        <a:pt x="352425" y="0"/>
                      </a:cubicBezTo>
                      <a:lnTo>
                        <a:pt x="352425" y="0"/>
                      </a:lnTo>
                      <a:cubicBezTo>
                        <a:pt x="348853" y="20637"/>
                        <a:pt x="345281" y="86916"/>
                        <a:pt x="330994" y="123825"/>
                      </a:cubicBezTo>
                      <a:cubicBezTo>
                        <a:pt x="316707" y="160734"/>
                        <a:pt x="296466" y="203597"/>
                        <a:pt x="266700" y="221456"/>
                      </a:cubicBezTo>
                      <a:cubicBezTo>
                        <a:pt x="236934" y="239315"/>
                        <a:pt x="184944" y="234950"/>
                        <a:pt x="152400" y="230981"/>
                      </a:cubicBezTo>
                      <a:cubicBezTo>
                        <a:pt x="119856" y="227012"/>
                        <a:pt x="65088" y="187721"/>
                        <a:pt x="71438" y="197643"/>
                      </a:cubicBezTo>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9" name="直接连接符 88">
                  <a:extLst>
                    <a:ext uri="{FF2B5EF4-FFF2-40B4-BE49-F238E27FC236}">
                      <a16:creationId xmlns:a16="http://schemas.microsoft.com/office/drawing/2014/main" id="{E75703FB-2516-4B7A-AB13-001446B5B2E0}"/>
                    </a:ext>
                  </a:extLst>
                </p:cNvPr>
                <p:cNvCxnSpPr>
                  <a:stCxn id="88" idx="0"/>
                  <a:endCxn id="88" idx="12"/>
                </p:cNvCxnSpPr>
                <p:nvPr/>
              </p:nvCxnSpPr>
              <p:spPr>
                <a:xfrm flipV="1">
                  <a:off x="4638675" y="3793331"/>
                  <a:ext cx="71438" cy="109538"/>
                </a:xfrm>
                <a:prstGeom prst="line">
                  <a:avLst/>
                </a:prstGeom>
                <a:grpFill/>
                <a:ln>
                  <a:noFill/>
                </a:ln>
              </p:spPr>
              <p:style>
                <a:lnRef idx="1">
                  <a:schemeClr val="accent1"/>
                </a:lnRef>
                <a:fillRef idx="0">
                  <a:schemeClr val="accent1"/>
                </a:fillRef>
                <a:effectRef idx="0">
                  <a:schemeClr val="accent1"/>
                </a:effectRef>
                <a:fontRef idx="minor">
                  <a:schemeClr val="tx1"/>
                </a:fontRef>
              </p:style>
            </p:cxnSp>
          </p:grpSp>
        </p:grpSp>
        <p:grpSp>
          <p:nvGrpSpPr>
            <p:cNvPr id="78" name="组合 77">
              <a:extLst>
                <a:ext uri="{FF2B5EF4-FFF2-40B4-BE49-F238E27FC236}">
                  <a16:creationId xmlns:a16="http://schemas.microsoft.com/office/drawing/2014/main" id="{B08C3130-1E33-440A-BB39-0D91C1BA0A8E}"/>
                </a:ext>
              </a:extLst>
            </p:cNvPr>
            <p:cNvGrpSpPr/>
            <p:nvPr/>
          </p:nvGrpSpPr>
          <p:grpSpPr>
            <a:xfrm rot="17648429">
              <a:off x="3857614" y="1905751"/>
              <a:ext cx="215922" cy="775825"/>
              <a:chOff x="3600428" y="2070100"/>
              <a:chExt cx="215922" cy="775825"/>
            </a:xfrm>
            <a:grpFill/>
          </p:grpSpPr>
          <p:sp>
            <p:nvSpPr>
              <p:cNvPr id="84" name="椭圆 83">
                <a:extLst>
                  <a:ext uri="{FF2B5EF4-FFF2-40B4-BE49-F238E27FC236}">
                    <a16:creationId xmlns:a16="http://schemas.microsoft.com/office/drawing/2014/main" id="{73D9BB5D-6EBD-4BF0-92DB-8B8F2DEAE107}"/>
                  </a:ext>
                </a:extLst>
              </p:cNvPr>
              <p:cNvSpPr>
                <a:spLocks noChangeAspect="1"/>
              </p:cNvSpPr>
              <p:nvPr/>
            </p:nvSpPr>
            <p:spPr>
              <a:xfrm>
                <a:off x="3600450" y="2070100"/>
                <a:ext cx="215900" cy="2159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矩形: 圆角 84">
                <a:extLst>
                  <a:ext uri="{FF2B5EF4-FFF2-40B4-BE49-F238E27FC236}">
                    <a16:creationId xmlns:a16="http://schemas.microsoft.com/office/drawing/2014/main" id="{75EDBDD7-4C21-4980-95A2-FC3E9BB221A5}"/>
                  </a:ext>
                </a:extLst>
              </p:cNvPr>
              <p:cNvSpPr/>
              <p:nvPr/>
            </p:nvSpPr>
            <p:spPr>
              <a:xfrm>
                <a:off x="3600428" y="2160125"/>
                <a:ext cx="215900" cy="68580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9" name="组合 78">
              <a:extLst>
                <a:ext uri="{FF2B5EF4-FFF2-40B4-BE49-F238E27FC236}">
                  <a16:creationId xmlns:a16="http://schemas.microsoft.com/office/drawing/2014/main" id="{D16A5D84-40D5-486E-A2BA-E977694F3F77}"/>
                </a:ext>
              </a:extLst>
            </p:cNvPr>
            <p:cNvGrpSpPr/>
            <p:nvPr/>
          </p:nvGrpSpPr>
          <p:grpSpPr>
            <a:xfrm rot="1545755">
              <a:off x="4797927" y="1537624"/>
              <a:ext cx="215922" cy="775825"/>
              <a:chOff x="3600428" y="2070100"/>
              <a:chExt cx="215922" cy="775825"/>
            </a:xfrm>
            <a:grpFill/>
          </p:grpSpPr>
          <p:sp>
            <p:nvSpPr>
              <p:cNvPr id="82" name="椭圆 81">
                <a:extLst>
                  <a:ext uri="{FF2B5EF4-FFF2-40B4-BE49-F238E27FC236}">
                    <a16:creationId xmlns:a16="http://schemas.microsoft.com/office/drawing/2014/main" id="{615F32DD-54E2-4A27-B212-62B0D15D15B6}"/>
                  </a:ext>
                </a:extLst>
              </p:cNvPr>
              <p:cNvSpPr>
                <a:spLocks noChangeAspect="1"/>
              </p:cNvSpPr>
              <p:nvPr/>
            </p:nvSpPr>
            <p:spPr>
              <a:xfrm>
                <a:off x="3600450" y="2070100"/>
                <a:ext cx="215900" cy="2159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矩形: 圆角 82">
                <a:extLst>
                  <a:ext uri="{FF2B5EF4-FFF2-40B4-BE49-F238E27FC236}">
                    <a16:creationId xmlns:a16="http://schemas.microsoft.com/office/drawing/2014/main" id="{963B5ACD-A66D-48F5-B402-24FE05E8148F}"/>
                  </a:ext>
                </a:extLst>
              </p:cNvPr>
              <p:cNvSpPr/>
              <p:nvPr/>
            </p:nvSpPr>
            <p:spPr>
              <a:xfrm>
                <a:off x="3600428" y="2160125"/>
                <a:ext cx="215900" cy="68580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0" name="椭圆 79">
              <a:extLst>
                <a:ext uri="{FF2B5EF4-FFF2-40B4-BE49-F238E27FC236}">
                  <a16:creationId xmlns:a16="http://schemas.microsoft.com/office/drawing/2014/main" id="{4E37DF62-5EFE-4058-AC87-2B3B5046F7F2}"/>
                </a:ext>
              </a:extLst>
            </p:cNvPr>
            <p:cNvSpPr>
              <a:spLocks noChangeAspect="1"/>
            </p:cNvSpPr>
            <p:nvPr/>
          </p:nvSpPr>
          <p:spPr>
            <a:xfrm>
              <a:off x="5916526" y="4044777"/>
              <a:ext cx="358948" cy="35894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椭圆 80">
              <a:extLst>
                <a:ext uri="{FF2B5EF4-FFF2-40B4-BE49-F238E27FC236}">
                  <a16:creationId xmlns:a16="http://schemas.microsoft.com/office/drawing/2014/main" id="{1C441DC0-0E2B-4FDC-9829-3712AD39F7F1}"/>
                </a:ext>
              </a:extLst>
            </p:cNvPr>
            <p:cNvSpPr>
              <a:spLocks noChangeAspect="1"/>
            </p:cNvSpPr>
            <p:nvPr/>
          </p:nvSpPr>
          <p:spPr>
            <a:xfrm>
              <a:off x="4391240" y="4607499"/>
              <a:ext cx="358948" cy="35894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976687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矩形 58">
            <a:extLst>
              <a:ext uri="{FF2B5EF4-FFF2-40B4-BE49-F238E27FC236}">
                <a16:creationId xmlns:a16="http://schemas.microsoft.com/office/drawing/2014/main" id="{3B9218F2-6D4E-4247-B41A-A5089CCAD9B9}"/>
              </a:ext>
            </a:extLst>
          </p:cNvPr>
          <p:cNvSpPr/>
          <p:nvPr/>
        </p:nvSpPr>
        <p:spPr>
          <a:xfrm>
            <a:off x="239697" y="239697"/>
            <a:ext cx="11709647" cy="6418555"/>
          </a:xfrm>
          <a:prstGeom prst="rect">
            <a:avLst/>
          </a:prstGeom>
          <a:noFill/>
          <a:ln w="57150">
            <a:solidFill>
              <a:srgbClr val="6AC1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8" name="组合 37">
            <a:extLst>
              <a:ext uri="{FF2B5EF4-FFF2-40B4-BE49-F238E27FC236}">
                <a16:creationId xmlns:a16="http://schemas.microsoft.com/office/drawing/2014/main" id="{4FA3EE2A-7E50-4DAD-9A52-47C36AA8966E}"/>
              </a:ext>
            </a:extLst>
          </p:cNvPr>
          <p:cNvGrpSpPr>
            <a:grpSpLocks noChangeAspect="1"/>
          </p:cNvGrpSpPr>
          <p:nvPr/>
        </p:nvGrpSpPr>
        <p:grpSpPr>
          <a:xfrm>
            <a:off x="10583298" y="5985555"/>
            <a:ext cx="1179342" cy="529860"/>
            <a:chOff x="4019547" y="907477"/>
            <a:chExt cx="6452229" cy="2898889"/>
          </a:xfrm>
          <a:solidFill>
            <a:srgbClr val="03B3FF"/>
          </a:solidFill>
        </p:grpSpPr>
        <p:sp>
          <p:nvSpPr>
            <p:cNvPr id="39" name="任意多边形: 形状 38">
              <a:extLst>
                <a:ext uri="{FF2B5EF4-FFF2-40B4-BE49-F238E27FC236}">
                  <a16:creationId xmlns:a16="http://schemas.microsoft.com/office/drawing/2014/main" id="{8DC28803-70D8-4995-A2CD-BAD6DDFC2D6F}"/>
                </a:ext>
              </a:extLst>
            </p:cNvPr>
            <p:cNvSpPr/>
            <p:nvPr/>
          </p:nvSpPr>
          <p:spPr>
            <a:xfrm>
              <a:off x="7236887" y="907477"/>
              <a:ext cx="1816848" cy="2819873"/>
            </a:xfrm>
            <a:custGeom>
              <a:avLst/>
              <a:gdLst>
                <a:gd name="connsiteX0" fmla="*/ 800100 w 1816848"/>
                <a:gd name="connsiteY0" fmla="*/ 2051050 h 2819873"/>
                <a:gd name="connsiteX1" fmla="*/ 882650 w 1816848"/>
                <a:gd name="connsiteY1" fmla="*/ 2546350 h 2819873"/>
                <a:gd name="connsiteX2" fmla="*/ 1301750 w 1816848"/>
                <a:gd name="connsiteY2" fmla="*/ 2241550 h 2819873"/>
                <a:gd name="connsiteX3" fmla="*/ 514350 w 1816848"/>
                <a:gd name="connsiteY3" fmla="*/ 0 h 2819873"/>
                <a:gd name="connsiteX4" fmla="*/ 508000 w 1816848"/>
                <a:gd name="connsiteY4" fmla="*/ 215900 h 2819873"/>
                <a:gd name="connsiteX5" fmla="*/ 514350 w 1816848"/>
                <a:gd name="connsiteY5" fmla="*/ 895350 h 2819873"/>
                <a:gd name="connsiteX6" fmla="*/ 596900 w 1816848"/>
                <a:gd name="connsiteY6" fmla="*/ 1778000 h 2819873"/>
                <a:gd name="connsiteX7" fmla="*/ 1016000 w 1816848"/>
                <a:gd name="connsiteY7" fmla="*/ 1778000 h 2819873"/>
                <a:gd name="connsiteX8" fmla="*/ 1352550 w 1816848"/>
                <a:gd name="connsiteY8" fmla="*/ 1857375 h 2819873"/>
                <a:gd name="connsiteX9" fmla="*/ 1606550 w 1816848"/>
                <a:gd name="connsiteY9" fmla="*/ 1949450 h 2819873"/>
                <a:gd name="connsiteX10" fmla="*/ 1727200 w 1816848"/>
                <a:gd name="connsiteY10" fmla="*/ 2032000 h 2819873"/>
                <a:gd name="connsiteX11" fmla="*/ 1816100 w 1816848"/>
                <a:gd name="connsiteY11" fmla="*/ 2184400 h 2819873"/>
                <a:gd name="connsiteX12" fmla="*/ 1762125 w 1816848"/>
                <a:gd name="connsiteY12" fmla="*/ 2368550 h 2819873"/>
                <a:gd name="connsiteX13" fmla="*/ 1631950 w 1816848"/>
                <a:gd name="connsiteY13" fmla="*/ 2495550 h 2819873"/>
                <a:gd name="connsiteX14" fmla="*/ 1263650 w 1816848"/>
                <a:gd name="connsiteY14" fmla="*/ 2692400 h 2819873"/>
                <a:gd name="connsiteX15" fmla="*/ 793750 w 1816848"/>
                <a:gd name="connsiteY15" fmla="*/ 2800350 h 2819873"/>
                <a:gd name="connsiteX16" fmla="*/ 555625 w 1816848"/>
                <a:gd name="connsiteY16" fmla="*/ 2819400 h 2819873"/>
                <a:gd name="connsiteX17" fmla="*/ 349250 w 1816848"/>
                <a:gd name="connsiteY17" fmla="*/ 2806700 h 2819873"/>
                <a:gd name="connsiteX18" fmla="*/ 241300 w 1816848"/>
                <a:gd name="connsiteY18" fmla="*/ 1663700 h 2819873"/>
                <a:gd name="connsiteX19" fmla="*/ 0 w 1816848"/>
                <a:gd name="connsiteY19" fmla="*/ 196850 h 2819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816848" h="2819873">
                  <a:moveTo>
                    <a:pt x="800100" y="2051050"/>
                  </a:moveTo>
                  <a:lnTo>
                    <a:pt x="882650" y="2546350"/>
                  </a:lnTo>
                  <a:lnTo>
                    <a:pt x="1301750" y="2241550"/>
                  </a:lnTo>
                  <a:close/>
                  <a:moveTo>
                    <a:pt x="514350" y="0"/>
                  </a:moveTo>
                  <a:cubicBezTo>
                    <a:pt x="514350" y="0"/>
                    <a:pt x="508000" y="66675"/>
                    <a:pt x="508000" y="215900"/>
                  </a:cubicBezTo>
                  <a:cubicBezTo>
                    <a:pt x="508000" y="365125"/>
                    <a:pt x="499533" y="635000"/>
                    <a:pt x="514350" y="895350"/>
                  </a:cubicBezTo>
                  <a:cubicBezTo>
                    <a:pt x="529167" y="1155700"/>
                    <a:pt x="583142" y="1630892"/>
                    <a:pt x="596900" y="1778000"/>
                  </a:cubicBezTo>
                  <a:cubicBezTo>
                    <a:pt x="596900" y="1778000"/>
                    <a:pt x="890058" y="1764771"/>
                    <a:pt x="1016000" y="1778000"/>
                  </a:cubicBezTo>
                  <a:cubicBezTo>
                    <a:pt x="1141942" y="1791229"/>
                    <a:pt x="1254125" y="1828800"/>
                    <a:pt x="1352550" y="1857375"/>
                  </a:cubicBezTo>
                  <a:cubicBezTo>
                    <a:pt x="1450975" y="1885950"/>
                    <a:pt x="1544108" y="1920346"/>
                    <a:pt x="1606550" y="1949450"/>
                  </a:cubicBezTo>
                  <a:cubicBezTo>
                    <a:pt x="1668992" y="1978554"/>
                    <a:pt x="1692275" y="1992842"/>
                    <a:pt x="1727200" y="2032000"/>
                  </a:cubicBezTo>
                  <a:cubicBezTo>
                    <a:pt x="1762125" y="2071158"/>
                    <a:pt x="1810279" y="2128308"/>
                    <a:pt x="1816100" y="2184400"/>
                  </a:cubicBezTo>
                  <a:cubicBezTo>
                    <a:pt x="1821921" y="2240492"/>
                    <a:pt x="1792817" y="2316692"/>
                    <a:pt x="1762125" y="2368550"/>
                  </a:cubicBezTo>
                  <a:cubicBezTo>
                    <a:pt x="1731433" y="2420408"/>
                    <a:pt x="1715029" y="2441575"/>
                    <a:pt x="1631950" y="2495550"/>
                  </a:cubicBezTo>
                  <a:cubicBezTo>
                    <a:pt x="1548871" y="2549525"/>
                    <a:pt x="1403350" y="2641600"/>
                    <a:pt x="1263650" y="2692400"/>
                  </a:cubicBezTo>
                  <a:cubicBezTo>
                    <a:pt x="1123950" y="2743200"/>
                    <a:pt x="911754" y="2779183"/>
                    <a:pt x="793750" y="2800350"/>
                  </a:cubicBezTo>
                  <a:cubicBezTo>
                    <a:pt x="675746" y="2821517"/>
                    <a:pt x="629708" y="2816225"/>
                    <a:pt x="555625" y="2819400"/>
                  </a:cubicBezTo>
                  <a:cubicBezTo>
                    <a:pt x="481542" y="2822575"/>
                    <a:pt x="383646" y="2808817"/>
                    <a:pt x="349250" y="2806700"/>
                  </a:cubicBezTo>
                  <a:cubicBezTo>
                    <a:pt x="349250" y="2806700"/>
                    <a:pt x="299508" y="2098675"/>
                    <a:pt x="241300" y="1663700"/>
                  </a:cubicBezTo>
                  <a:cubicBezTo>
                    <a:pt x="183092" y="1228725"/>
                    <a:pt x="91546" y="712787"/>
                    <a:pt x="0" y="19685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40" name="任意多边形: 形状 39">
              <a:extLst>
                <a:ext uri="{FF2B5EF4-FFF2-40B4-BE49-F238E27FC236}">
                  <a16:creationId xmlns:a16="http://schemas.microsoft.com/office/drawing/2014/main" id="{5A526E56-08E2-4646-9924-FDD28D2BC958}"/>
                </a:ext>
              </a:extLst>
            </p:cNvPr>
            <p:cNvSpPr/>
            <p:nvPr/>
          </p:nvSpPr>
          <p:spPr>
            <a:xfrm>
              <a:off x="4019547" y="986493"/>
              <a:ext cx="1816848" cy="2819873"/>
            </a:xfrm>
            <a:custGeom>
              <a:avLst/>
              <a:gdLst>
                <a:gd name="connsiteX0" fmla="*/ 800100 w 1816848"/>
                <a:gd name="connsiteY0" fmla="*/ 2051050 h 2819873"/>
                <a:gd name="connsiteX1" fmla="*/ 882650 w 1816848"/>
                <a:gd name="connsiteY1" fmla="*/ 2546350 h 2819873"/>
                <a:gd name="connsiteX2" fmla="*/ 1301750 w 1816848"/>
                <a:gd name="connsiteY2" fmla="*/ 2241550 h 2819873"/>
                <a:gd name="connsiteX3" fmla="*/ 514350 w 1816848"/>
                <a:gd name="connsiteY3" fmla="*/ 0 h 2819873"/>
                <a:gd name="connsiteX4" fmla="*/ 508000 w 1816848"/>
                <a:gd name="connsiteY4" fmla="*/ 215900 h 2819873"/>
                <a:gd name="connsiteX5" fmla="*/ 514350 w 1816848"/>
                <a:gd name="connsiteY5" fmla="*/ 895350 h 2819873"/>
                <a:gd name="connsiteX6" fmla="*/ 596900 w 1816848"/>
                <a:gd name="connsiteY6" fmla="*/ 1778000 h 2819873"/>
                <a:gd name="connsiteX7" fmla="*/ 1016000 w 1816848"/>
                <a:gd name="connsiteY7" fmla="*/ 1778000 h 2819873"/>
                <a:gd name="connsiteX8" fmla="*/ 1352550 w 1816848"/>
                <a:gd name="connsiteY8" fmla="*/ 1857375 h 2819873"/>
                <a:gd name="connsiteX9" fmla="*/ 1606550 w 1816848"/>
                <a:gd name="connsiteY9" fmla="*/ 1949450 h 2819873"/>
                <a:gd name="connsiteX10" fmla="*/ 1727200 w 1816848"/>
                <a:gd name="connsiteY10" fmla="*/ 2032000 h 2819873"/>
                <a:gd name="connsiteX11" fmla="*/ 1816100 w 1816848"/>
                <a:gd name="connsiteY11" fmla="*/ 2184400 h 2819873"/>
                <a:gd name="connsiteX12" fmla="*/ 1762125 w 1816848"/>
                <a:gd name="connsiteY12" fmla="*/ 2368550 h 2819873"/>
                <a:gd name="connsiteX13" fmla="*/ 1631950 w 1816848"/>
                <a:gd name="connsiteY13" fmla="*/ 2495550 h 2819873"/>
                <a:gd name="connsiteX14" fmla="*/ 1263650 w 1816848"/>
                <a:gd name="connsiteY14" fmla="*/ 2692400 h 2819873"/>
                <a:gd name="connsiteX15" fmla="*/ 793750 w 1816848"/>
                <a:gd name="connsiteY15" fmla="*/ 2800350 h 2819873"/>
                <a:gd name="connsiteX16" fmla="*/ 555625 w 1816848"/>
                <a:gd name="connsiteY16" fmla="*/ 2819400 h 2819873"/>
                <a:gd name="connsiteX17" fmla="*/ 349250 w 1816848"/>
                <a:gd name="connsiteY17" fmla="*/ 2806700 h 2819873"/>
                <a:gd name="connsiteX18" fmla="*/ 241300 w 1816848"/>
                <a:gd name="connsiteY18" fmla="*/ 1663700 h 2819873"/>
                <a:gd name="connsiteX19" fmla="*/ 0 w 1816848"/>
                <a:gd name="connsiteY19" fmla="*/ 196850 h 2819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816848" h="2819873">
                  <a:moveTo>
                    <a:pt x="800100" y="2051050"/>
                  </a:moveTo>
                  <a:lnTo>
                    <a:pt x="882650" y="2546350"/>
                  </a:lnTo>
                  <a:lnTo>
                    <a:pt x="1301750" y="2241550"/>
                  </a:lnTo>
                  <a:close/>
                  <a:moveTo>
                    <a:pt x="514350" y="0"/>
                  </a:moveTo>
                  <a:cubicBezTo>
                    <a:pt x="514350" y="0"/>
                    <a:pt x="508000" y="66675"/>
                    <a:pt x="508000" y="215900"/>
                  </a:cubicBezTo>
                  <a:cubicBezTo>
                    <a:pt x="508000" y="365125"/>
                    <a:pt x="499533" y="635000"/>
                    <a:pt x="514350" y="895350"/>
                  </a:cubicBezTo>
                  <a:cubicBezTo>
                    <a:pt x="529167" y="1155700"/>
                    <a:pt x="583142" y="1630892"/>
                    <a:pt x="596900" y="1778000"/>
                  </a:cubicBezTo>
                  <a:cubicBezTo>
                    <a:pt x="596900" y="1778000"/>
                    <a:pt x="890058" y="1764771"/>
                    <a:pt x="1016000" y="1778000"/>
                  </a:cubicBezTo>
                  <a:cubicBezTo>
                    <a:pt x="1141942" y="1791229"/>
                    <a:pt x="1254125" y="1828800"/>
                    <a:pt x="1352550" y="1857375"/>
                  </a:cubicBezTo>
                  <a:cubicBezTo>
                    <a:pt x="1450975" y="1885950"/>
                    <a:pt x="1544108" y="1920346"/>
                    <a:pt x="1606550" y="1949450"/>
                  </a:cubicBezTo>
                  <a:cubicBezTo>
                    <a:pt x="1668992" y="1978554"/>
                    <a:pt x="1692275" y="1992842"/>
                    <a:pt x="1727200" y="2032000"/>
                  </a:cubicBezTo>
                  <a:cubicBezTo>
                    <a:pt x="1762125" y="2071158"/>
                    <a:pt x="1810279" y="2128308"/>
                    <a:pt x="1816100" y="2184400"/>
                  </a:cubicBezTo>
                  <a:cubicBezTo>
                    <a:pt x="1821921" y="2240492"/>
                    <a:pt x="1792817" y="2316692"/>
                    <a:pt x="1762125" y="2368550"/>
                  </a:cubicBezTo>
                  <a:cubicBezTo>
                    <a:pt x="1731433" y="2420408"/>
                    <a:pt x="1715029" y="2441575"/>
                    <a:pt x="1631950" y="2495550"/>
                  </a:cubicBezTo>
                  <a:cubicBezTo>
                    <a:pt x="1548871" y="2549525"/>
                    <a:pt x="1403350" y="2641600"/>
                    <a:pt x="1263650" y="2692400"/>
                  </a:cubicBezTo>
                  <a:cubicBezTo>
                    <a:pt x="1123950" y="2743200"/>
                    <a:pt x="911754" y="2779183"/>
                    <a:pt x="793750" y="2800350"/>
                  </a:cubicBezTo>
                  <a:cubicBezTo>
                    <a:pt x="675746" y="2821517"/>
                    <a:pt x="629708" y="2816225"/>
                    <a:pt x="555625" y="2819400"/>
                  </a:cubicBezTo>
                  <a:cubicBezTo>
                    <a:pt x="481542" y="2822575"/>
                    <a:pt x="383646" y="2808817"/>
                    <a:pt x="349250" y="2806700"/>
                  </a:cubicBezTo>
                  <a:cubicBezTo>
                    <a:pt x="349250" y="2806700"/>
                    <a:pt x="299508" y="2098675"/>
                    <a:pt x="241300" y="1663700"/>
                  </a:cubicBezTo>
                  <a:cubicBezTo>
                    <a:pt x="183092" y="1228725"/>
                    <a:pt x="91546" y="712787"/>
                    <a:pt x="0" y="19685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nvGrpSpPr>
            <p:cNvPr id="41" name="组合 40">
              <a:extLst>
                <a:ext uri="{FF2B5EF4-FFF2-40B4-BE49-F238E27FC236}">
                  <a16:creationId xmlns:a16="http://schemas.microsoft.com/office/drawing/2014/main" id="{C6CAE35E-9E25-4944-9FE0-91E06A59B872}"/>
                </a:ext>
              </a:extLst>
            </p:cNvPr>
            <p:cNvGrpSpPr/>
            <p:nvPr/>
          </p:nvGrpSpPr>
          <p:grpSpPr>
            <a:xfrm>
              <a:off x="5722620" y="1248756"/>
              <a:ext cx="1538984" cy="2353142"/>
              <a:chOff x="5722620" y="1248756"/>
              <a:chExt cx="1538984" cy="2353142"/>
            </a:xfrm>
            <a:grpFill/>
          </p:grpSpPr>
          <p:grpSp>
            <p:nvGrpSpPr>
              <p:cNvPr id="52" name="组合 51">
                <a:extLst>
                  <a:ext uri="{FF2B5EF4-FFF2-40B4-BE49-F238E27FC236}">
                    <a16:creationId xmlns:a16="http://schemas.microsoft.com/office/drawing/2014/main" id="{37233654-62E2-4FC4-AC3A-661A4B10EC2A}"/>
                  </a:ext>
                </a:extLst>
              </p:cNvPr>
              <p:cNvGrpSpPr/>
              <p:nvPr/>
            </p:nvGrpSpPr>
            <p:grpSpPr>
              <a:xfrm>
                <a:off x="5722620" y="1790700"/>
                <a:ext cx="586740" cy="1783080"/>
                <a:chOff x="5722620" y="1790700"/>
                <a:chExt cx="586740" cy="1783080"/>
              </a:xfrm>
              <a:grpFill/>
            </p:grpSpPr>
            <p:sp>
              <p:nvSpPr>
                <p:cNvPr id="58" name="任意多边形: 形状 57">
                  <a:extLst>
                    <a:ext uri="{FF2B5EF4-FFF2-40B4-BE49-F238E27FC236}">
                      <a16:creationId xmlns:a16="http://schemas.microsoft.com/office/drawing/2014/main" id="{9EF71BD3-2790-4E74-929C-8887CB743A8D}"/>
                    </a:ext>
                  </a:extLst>
                </p:cNvPr>
                <p:cNvSpPr/>
                <p:nvPr/>
              </p:nvSpPr>
              <p:spPr>
                <a:xfrm>
                  <a:off x="5722620" y="1813560"/>
                  <a:ext cx="198120" cy="457200"/>
                </a:xfrm>
                <a:custGeom>
                  <a:avLst/>
                  <a:gdLst>
                    <a:gd name="connsiteX0" fmla="*/ 0 w 198120"/>
                    <a:gd name="connsiteY0" fmla="*/ 30480 h 457200"/>
                    <a:gd name="connsiteX1" fmla="*/ 83820 w 198120"/>
                    <a:gd name="connsiteY1" fmla="*/ 457200 h 457200"/>
                    <a:gd name="connsiteX2" fmla="*/ 198120 w 198120"/>
                    <a:gd name="connsiteY2" fmla="*/ 426720 h 457200"/>
                    <a:gd name="connsiteX3" fmla="*/ 144780 w 198120"/>
                    <a:gd name="connsiteY3" fmla="*/ 0 h 457200"/>
                    <a:gd name="connsiteX4" fmla="*/ 0 w 198120"/>
                    <a:gd name="connsiteY4" fmla="*/ 30480 h 457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20" h="457200">
                      <a:moveTo>
                        <a:pt x="0" y="30480"/>
                      </a:moveTo>
                      <a:lnTo>
                        <a:pt x="83820" y="457200"/>
                      </a:lnTo>
                      <a:lnTo>
                        <a:pt x="198120" y="426720"/>
                      </a:lnTo>
                      <a:lnTo>
                        <a:pt x="144780" y="0"/>
                      </a:lnTo>
                      <a:lnTo>
                        <a:pt x="0" y="3048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60" name="任意多边形: 形状 59">
                  <a:extLst>
                    <a:ext uri="{FF2B5EF4-FFF2-40B4-BE49-F238E27FC236}">
                      <a16:creationId xmlns:a16="http://schemas.microsoft.com/office/drawing/2014/main" id="{438D0F26-4C2F-4C36-B426-CF1326B44B36}"/>
                    </a:ext>
                  </a:extLst>
                </p:cNvPr>
                <p:cNvSpPr/>
                <p:nvPr/>
              </p:nvSpPr>
              <p:spPr>
                <a:xfrm>
                  <a:off x="5935980" y="1790700"/>
                  <a:ext cx="205740" cy="449580"/>
                </a:xfrm>
                <a:custGeom>
                  <a:avLst/>
                  <a:gdLst>
                    <a:gd name="connsiteX0" fmla="*/ 53340 w 205740"/>
                    <a:gd name="connsiteY0" fmla="*/ 449580 h 449580"/>
                    <a:gd name="connsiteX1" fmla="*/ 205740 w 205740"/>
                    <a:gd name="connsiteY1" fmla="*/ 441960 h 449580"/>
                    <a:gd name="connsiteX2" fmla="*/ 160020 w 205740"/>
                    <a:gd name="connsiteY2" fmla="*/ 0 h 449580"/>
                    <a:gd name="connsiteX3" fmla="*/ 0 w 205740"/>
                    <a:gd name="connsiteY3" fmla="*/ 0 h 449580"/>
                    <a:gd name="connsiteX4" fmla="*/ 53340 w 205740"/>
                    <a:gd name="connsiteY4" fmla="*/ 449580 h 4495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740" h="449580">
                      <a:moveTo>
                        <a:pt x="53340" y="449580"/>
                      </a:moveTo>
                      <a:lnTo>
                        <a:pt x="205740" y="441960"/>
                      </a:lnTo>
                      <a:lnTo>
                        <a:pt x="160020" y="0"/>
                      </a:lnTo>
                      <a:lnTo>
                        <a:pt x="0" y="0"/>
                      </a:lnTo>
                      <a:lnTo>
                        <a:pt x="53340" y="44958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61" name="任意多边形: 形状 60">
                  <a:extLst>
                    <a:ext uri="{FF2B5EF4-FFF2-40B4-BE49-F238E27FC236}">
                      <a16:creationId xmlns:a16="http://schemas.microsoft.com/office/drawing/2014/main" id="{54459C7F-78BE-4287-A28B-DFBD9DD9FDAA}"/>
                    </a:ext>
                  </a:extLst>
                </p:cNvPr>
                <p:cNvSpPr/>
                <p:nvPr/>
              </p:nvSpPr>
              <p:spPr>
                <a:xfrm>
                  <a:off x="5814060" y="2377440"/>
                  <a:ext cx="495300" cy="1196340"/>
                </a:xfrm>
                <a:custGeom>
                  <a:avLst/>
                  <a:gdLst>
                    <a:gd name="connsiteX0" fmla="*/ 0 w 495300"/>
                    <a:gd name="connsiteY0" fmla="*/ 45720 h 1196340"/>
                    <a:gd name="connsiteX1" fmla="*/ 228600 w 495300"/>
                    <a:gd name="connsiteY1" fmla="*/ 1196340 h 1196340"/>
                    <a:gd name="connsiteX2" fmla="*/ 495300 w 495300"/>
                    <a:gd name="connsiteY2" fmla="*/ 1173480 h 1196340"/>
                    <a:gd name="connsiteX3" fmla="*/ 358140 w 495300"/>
                    <a:gd name="connsiteY3" fmla="*/ 0 h 1196340"/>
                    <a:gd name="connsiteX4" fmla="*/ 0 w 495300"/>
                    <a:gd name="connsiteY4" fmla="*/ 45720 h 1196340"/>
                    <a:gd name="connsiteX0-1" fmla="*/ 0 w 495300"/>
                    <a:gd name="connsiteY0-2" fmla="*/ 45720 h 1196340"/>
                    <a:gd name="connsiteX1-3" fmla="*/ 228600 w 495300"/>
                    <a:gd name="connsiteY1-4" fmla="*/ 1196340 h 1196340"/>
                    <a:gd name="connsiteX2-5" fmla="*/ 495300 w 495300"/>
                    <a:gd name="connsiteY2-6" fmla="*/ 1173480 h 1196340"/>
                    <a:gd name="connsiteX3-7" fmla="*/ 358140 w 495300"/>
                    <a:gd name="connsiteY3-8" fmla="*/ 0 h 1196340"/>
                    <a:gd name="connsiteX4-9" fmla="*/ 182880 w 495300"/>
                    <a:gd name="connsiteY4-10" fmla="*/ 7620 h 1196340"/>
                    <a:gd name="connsiteX5" fmla="*/ 0 w 495300"/>
                    <a:gd name="connsiteY5" fmla="*/ 45720 h 1196340"/>
                    <a:gd name="connsiteX0-11" fmla="*/ 0 w 495300"/>
                    <a:gd name="connsiteY0-12" fmla="*/ 45720 h 1196340"/>
                    <a:gd name="connsiteX1-13" fmla="*/ 228600 w 495300"/>
                    <a:gd name="connsiteY1-14" fmla="*/ 1196340 h 1196340"/>
                    <a:gd name="connsiteX2-15" fmla="*/ 495300 w 495300"/>
                    <a:gd name="connsiteY2-16" fmla="*/ 1173480 h 1196340"/>
                    <a:gd name="connsiteX3-17" fmla="*/ 441960 w 495300"/>
                    <a:gd name="connsiteY3-18" fmla="*/ 563880 h 1196340"/>
                    <a:gd name="connsiteX4-19" fmla="*/ 358140 w 495300"/>
                    <a:gd name="connsiteY4-20" fmla="*/ 0 h 1196340"/>
                    <a:gd name="connsiteX5-21" fmla="*/ 182880 w 495300"/>
                    <a:gd name="connsiteY5-22" fmla="*/ 7620 h 1196340"/>
                    <a:gd name="connsiteX6" fmla="*/ 0 w 495300"/>
                    <a:gd name="connsiteY6" fmla="*/ 45720 h 119634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 y="connsiteY6"/>
                    </a:cxn>
                  </a:cxnLst>
                  <a:rect l="l" t="t" r="r" b="b"/>
                  <a:pathLst>
                    <a:path w="495300" h="1196340">
                      <a:moveTo>
                        <a:pt x="0" y="45720"/>
                      </a:moveTo>
                      <a:lnTo>
                        <a:pt x="228600" y="1196340"/>
                      </a:lnTo>
                      <a:lnTo>
                        <a:pt x="495300" y="1173480"/>
                      </a:lnTo>
                      <a:cubicBezTo>
                        <a:pt x="472440" y="970280"/>
                        <a:pt x="464820" y="767080"/>
                        <a:pt x="441960" y="563880"/>
                      </a:cubicBezTo>
                      <a:lnTo>
                        <a:pt x="358140" y="0"/>
                      </a:lnTo>
                      <a:cubicBezTo>
                        <a:pt x="297180" y="7620"/>
                        <a:pt x="243840" y="0"/>
                        <a:pt x="182880" y="7620"/>
                      </a:cubicBezTo>
                      <a:lnTo>
                        <a:pt x="0" y="4572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grpSp>
            <p:nvGrpSpPr>
              <p:cNvPr id="53" name="组合 52">
                <a:extLst>
                  <a:ext uri="{FF2B5EF4-FFF2-40B4-BE49-F238E27FC236}">
                    <a16:creationId xmlns:a16="http://schemas.microsoft.com/office/drawing/2014/main" id="{80643E8E-D1CD-423C-950C-0A1C8F820EAA}"/>
                  </a:ext>
                </a:extLst>
              </p:cNvPr>
              <p:cNvGrpSpPr/>
              <p:nvPr/>
            </p:nvGrpSpPr>
            <p:grpSpPr>
              <a:xfrm rot="395449">
                <a:off x="6674864" y="1818818"/>
                <a:ext cx="586740" cy="1783080"/>
                <a:chOff x="5722620" y="1790700"/>
                <a:chExt cx="586740" cy="1783080"/>
              </a:xfrm>
              <a:grpFill/>
            </p:grpSpPr>
            <p:sp>
              <p:nvSpPr>
                <p:cNvPr id="55" name="任意多边形: 形状 54">
                  <a:extLst>
                    <a:ext uri="{FF2B5EF4-FFF2-40B4-BE49-F238E27FC236}">
                      <a16:creationId xmlns:a16="http://schemas.microsoft.com/office/drawing/2014/main" id="{64E4553A-EB91-489D-832D-67ACE439C145}"/>
                    </a:ext>
                  </a:extLst>
                </p:cNvPr>
                <p:cNvSpPr/>
                <p:nvPr/>
              </p:nvSpPr>
              <p:spPr>
                <a:xfrm>
                  <a:off x="5722620" y="1813560"/>
                  <a:ext cx="198120" cy="457200"/>
                </a:xfrm>
                <a:custGeom>
                  <a:avLst/>
                  <a:gdLst>
                    <a:gd name="connsiteX0" fmla="*/ 0 w 198120"/>
                    <a:gd name="connsiteY0" fmla="*/ 30480 h 457200"/>
                    <a:gd name="connsiteX1" fmla="*/ 83820 w 198120"/>
                    <a:gd name="connsiteY1" fmla="*/ 457200 h 457200"/>
                    <a:gd name="connsiteX2" fmla="*/ 198120 w 198120"/>
                    <a:gd name="connsiteY2" fmla="*/ 426720 h 457200"/>
                    <a:gd name="connsiteX3" fmla="*/ 144780 w 198120"/>
                    <a:gd name="connsiteY3" fmla="*/ 0 h 457200"/>
                    <a:gd name="connsiteX4" fmla="*/ 0 w 198120"/>
                    <a:gd name="connsiteY4" fmla="*/ 30480 h 457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20" h="457200">
                      <a:moveTo>
                        <a:pt x="0" y="30480"/>
                      </a:moveTo>
                      <a:lnTo>
                        <a:pt x="83820" y="457200"/>
                      </a:lnTo>
                      <a:lnTo>
                        <a:pt x="198120" y="426720"/>
                      </a:lnTo>
                      <a:lnTo>
                        <a:pt x="144780" y="0"/>
                      </a:lnTo>
                      <a:lnTo>
                        <a:pt x="0" y="3048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56" name="任意多边形: 形状 55">
                  <a:extLst>
                    <a:ext uri="{FF2B5EF4-FFF2-40B4-BE49-F238E27FC236}">
                      <a16:creationId xmlns:a16="http://schemas.microsoft.com/office/drawing/2014/main" id="{D71A9C98-CBDF-40BD-A0C2-6CE1A2DEF682}"/>
                    </a:ext>
                  </a:extLst>
                </p:cNvPr>
                <p:cNvSpPr/>
                <p:nvPr/>
              </p:nvSpPr>
              <p:spPr>
                <a:xfrm>
                  <a:off x="5935980" y="1790700"/>
                  <a:ext cx="205740" cy="449580"/>
                </a:xfrm>
                <a:custGeom>
                  <a:avLst/>
                  <a:gdLst>
                    <a:gd name="connsiteX0" fmla="*/ 53340 w 205740"/>
                    <a:gd name="connsiteY0" fmla="*/ 449580 h 449580"/>
                    <a:gd name="connsiteX1" fmla="*/ 205740 w 205740"/>
                    <a:gd name="connsiteY1" fmla="*/ 441960 h 449580"/>
                    <a:gd name="connsiteX2" fmla="*/ 160020 w 205740"/>
                    <a:gd name="connsiteY2" fmla="*/ 0 h 449580"/>
                    <a:gd name="connsiteX3" fmla="*/ 0 w 205740"/>
                    <a:gd name="connsiteY3" fmla="*/ 0 h 449580"/>
                    <a:gd name="connsiteX4" fmla="*/ 53340 w 205740"/>
                    <a:gd name="connsiteY4" fmla="*/ 449580 h 4495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740" h="449580">
                      <a:moveTo>
                        <a:pt x="53340" y="449580"/>
                      </a:moveTo>
                      <a:lnTo>
                        <a:pt x="205740" y="441960"/>
                      </a:lnTo>
                      <a:lnTo>
                        <a:pt x="160020" y="0"/>
                      </a:lnTo>
                      <a:lnTo>
                        <a:pt x="0" y="0"/>
                      </a:lnTo>
                      <a:lnTo>
                        <a:pt x="53340" y="44958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57" name="任意多边形: 形状 56">
                  <a:extLst>
                    <a:ext uri="{FF2B5EF4-FFF2-40B4-BE49-F238E27FC236}">
                      <a16:creationId xmlns:a16="http://schemas.microsoft.com/office/drawing/2014/main" id="{FB676BEC-53AF-4C4F-A69B-8CF980110A57}"/>
                    </a:ext>
                  </a:extLst>
                </p:cNvPr>
                <p:cNvSpPr/>
                <p:nvPr/>
              </p:nvSpPr>
              <p:spPr>
                <a:xfrm>
                  <a:off x="5814060" y="2377440"/>
                  <a:ext cx="495300" cy="1196340"/>
                </a:xfrm>
                <a:custGeom>
                  <a:avLst/>
                  <a:gdLst>
                    <a:gd name="connsiteX0" fmla="*/ 0 w 495300"/>
                    <a:gd name="connsiteY0" fmla="*/ 45720 h 1196340"/>
                    <a:gd name="connsiteX1" fmla="*/ 228600 w 495300"/>
                    <a:gd name="connsiteY1" fmla="*/ 1196340 h 1196340"/>
                    <a:gd name="connsiteX2" fmla="*/ 495300 w 495300"/>
                    <a:gd name="connsiteY2" fmla="*/ 1173480 h 1196340"/>
                    <a:gd name="connsiteX3" fmla="*/ 358140 w 495300"/>
                    <a:gd name="connsiteY3" fmla="*/ 0 h 1196340"/>
                    <a:gd name="connsiteX4" fmla="*/ 0 w 495300"/>
                    <a:gd name="connsiteY4" fmla="*/ 45720 h 1196340"/>
                    <a:gd name="connsiteX0-1" fmla="*/ 0 w 495300"/>
                    <a:gd name="connsiteY0-2" fmla="*/ 45720 h 1196340"/>
                    <a:gd name="connsiteX1-3" fmla="*/ 228600 w 495300"/>
                    <a:gd name="connsiteY1-4" fmla="*/ 1196340 h 1196340"/>
                    <a:gd name="connsiteX2-5" fmla="*/ 495300 w 495300"/>
                    <a:gd name="connsiteY2-6" fmla="*/ 1173480 h 1196340"/>
                    <a:gd name="connsiteX3-7" fmla="*/ 358140 w 495300"/>
                    <a:gd name="connsiteY3-8" fmla="*/ 0 h 1196340"/>
                    <a:gd name="connsiteX4-9" fmla="*/ 182880 w 495300"/>
                    <a:gd name="connsiteY4-10" fmla="*/ 7620 h 1196340"/>
                    <a:gd name="connsiteX5" fmla="*/ 0 w 495300"/>
                    <a:gd name="connsiteY5" fmla="*/ 45720 h 1196340"/>
                    <a:gd name="connsiteX0-11" fmla="*/ 0 w 495300"/>
                    <a:gd name="connsiteY0-12" fmla="*/ 45720 h 1196340"/>
                    <a:gd name="connsiteX1-13" fmla="*/ 228600 w 495300"/>
                    <a:gd name="connsiteY1-14" fmla="*/ 1196340 h 1196340"/>
                    <a:gd name="connsiteX2-15" fmla="*/ 495300 w 495300"/>
                    <a:gd name="connsiteY2-16" fmla="*/ 1173480 h 1196340"/>
                    <a:gd name="connsiteX3-17" fmla="*/ 441960 w 495300"/>
                    <a:gd name="connsiteY3-18" fmla="*/ 563880 h 1196340"/>
                    <a:gd name="connsiteX4-19" fmla="*/ 358140 w 495300"/>
                    <a:gd name="connsiteY4-20" fmla="*/ 0 h 1196340"/>
                    <a:gd name="connsiteX5-21" fmla="*/ 182880 w 495300"/>
                    <a:gd name="connsiteY5-22" fmla="*/ 7620 h 1196340"/>
                    <a:gd name="connsiteX6" fmla="*/ 0 w 495300"/>
                    <a:gd name="connsiteY6" fmla="*/ 45720 h 119634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 y="connsiteY6"/>
                    </a:cxn>
                  </a:cxnLst>
                  <a:rect l="l" t="t" r="r" b="b"/>
                  <a:pathLst>
                    <a:path w="495300" h="1196340">
                      <a:moveTo>
                        <a:pt x="0" y="45720"/>
                      </a:moveTo>
                      <a:lnTo>
                        <a:pt x="228600" y="1196340"/>
                      </a:lnTo>
                      <a:lnTo>
                        <a:pt x="495300" y="1173480"/>
                      </a:lnTo>
                      <a:cubicBezTo>
                        <a:pt x="472440" y="970280"/>
                        <a:pt x="464820" y="767080"/>
                        <a:pt x="441960" y="563880"/>
                      </a:cubicBezTo>
                      <a:lnTo>
                        <a:pt x="358140" y="0"/>
                      </a:lnTo>
                      <a:cubicBezTo>
                        <a:pt x="297180" y="7620"/>
                        <a:pt x="243840" y="0"/>
                        <a:pt x="182880" y="7620"/>
                      </a:cubicBezTo>
                      <a:lnTo>
                        <a:pt x="0" y="4572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sp>
            <p:nvSpPr>
              <p:cNvPr id="54" name="任意多边形: 形状 53">
                <a:extLst>
                  <a:ext uri="{FF2B5EF4-FFF2-40B4-BE49-F238E27FC236}">
                    <a16:creationId xmlns:a16="http://schemas.microsoft.com/office/drawing/2014/main" id="{680AC241-49FC-4A7D-8390-22D390B2AF40}"/>
                  </a:ext>
                </a:extLst>
              </p:cNvPr>
              <p:cNvSpPr/>
              <p:nvPr/>
            </p:nvSpPr>
            <p:spPr>
              <a:xfrm>
                <a:off x="6179820" y="1248756"/>
                <a:ext cx="533400" cy="2210723"/>
              </a:xfrm>
              <a:custGeom>
                <a:avLst/>
                <a:gdLst>
                  <a:gd name="connsiteX0" fmla="*/ 0 w 533400"/>
                  <a:gd name="connsiteY0" fmla="*/ 30480 h 2202180"/>
                  <a:gd name="connsiteX1" fmla="*/ 266700 w 533400"/>
                  <a:gd name="connsiteY1" fmla="*/ 2194560 h 2202180"/>
                  <a:gd name="connsiteX2" fmla="*/ 533400 w 533400"/>
                  <a:gd name="connsiteY2" fmla="*/ 2202180 h 2202180"/>
                  <a:gd name="connsiteX3" fmla="*/ 365760 w 533400"/>
                  <a:gd name="connsiteY3" fmla="*/ 0 h 2202180"/>
                  <a:gd name="connsiteX4" fmla="*/ 0 w 533400"/>
                  <a:gd name="connsiteY4" fmla="*/ 30480 h 2202180"/>
                  <a:gd name="connsiteX0-1" fmla="*/ 0 w 533400"/>
                  <a:gd name="connsiteY0-2" fmla="*/ 30480 h 2202180"/>
                  <a:gd name="connsiteX1-3" fmla="*/ 175260 w 533400"/>
                  <a:gd name="connsiteY1-4" fmla="*/ 1203960 h 2202180"/>
                  <a:gd name="connsiteX2-5" fmla="*/ 266700 w 533400"/>
                  <a:gd name="connsiteY2-6" fmla="*/ 2194560 h 2202180"/>
                  <a:gd name="connsiteX3-7" fmla="*/ 533400 w 533400"/>
                  <a:gd name="connsiteY3-8" fmla="*/ 2202180 h 2202180"/>
                  <a:gd name="connsiteX4-9" fmla="*/ 365760 w 533400"/>
                  <a:gd name="connsiteY4-10" fmla="*/ 0 h 2202180"/>
                  <a:gd name="connsiteX5" fmla="*/ 0 w 533400"/>
                  <a:gd name="connsiteY5" fmla="*/ 30480 h 2202180"/>
                  <a:gd name="connsiteX0-11" fmla="*/ 0 w 533400"/>
                  <a:gd name="connsiteY0-12" fmla="*/ 39023 h 2210723"/>
                  <a:gd name="connsiteX1-13" fmla="*/ 175260 w 533400"/>
                  <a:gd name="connsiteY1-14" fmla="*/ 1212503 h 2210723"/>
                  <a:gd name="connsiteX2-15" fmla="*/ 266700 w 533400"/>
                  <a:gd name="connsiteY2-16" fmla="*/ 2203103 h 2210723"/>
                  <a:gd name="connsiteX3-17" fmla="*/ 533400 w 533400"/>
                  <a:gd name="connsiteY3-18" fmla="*/ 2210723 h 2210723"/>
                  <a:gd name="connsiteX4-19" fmla="*/ 365760 w 533400"/>
                  <a:gd name="connsiteY4-20" fmla="*/ 8543 h 2210723"/>
                  <a:gd name="connsiteX5-21" fmla="*/ 175260 w 533400"/>
                  <a:gd name="connsiteY5-22" fmla="*/ 923 h 2210723"/>
                  <a:gd name="connsiteX6" fmla="*/ 0 w 533400"/>
                  <a:gd name="connsiteY6" fmla="*/ 39023 h 2210723"/>
                  <a:gd name="connsiteX0-23" fmla="*/ 0 w 533400"/>
                  <a:gd name="connsiteY0-24" fmla="*/ 39023 h 2210723"/>
                  <a:gd name="connsiteX1-25" fmla="*/ 175260 w 533400"/>
                  <a:gd name="connsiteY1-26" fmla="*/ 1212503 h 2210723"/>
                  <a:gd name="connsiteX2-27" fmla="*/ 266700 w 533400"/>
                  <a:gd name="connsiteY2-28" fmla="*/ 2203103 h 2210723"/>
                  <a:gd name="connsiteX3-29" fmla="*/ 533400 w 533400"/>
                  <a:gd name="connsiteY3-30" fmla="*/ 2210723 h 2210723"/>
                  <a:gd name="connsiteX4-31" fmla="*/ 365760 w 533400"/>
                  <a:gd name="connsiteY4-32" fmla="*/ 8543 h 2210723"/>
                  <a:gd name="connsiteX5-33" fmla="*/ 175260 w 533400"/>
                  <a:gd name="connsiteY5-34" fmla="*/ 923 h 2210723"/>
                  <a:gd name="connsiteX6-35" fmla="*/ 0 w 533400"/>
                  <a:gd name="connsiteY6-36" fmla="*/ 39023 h 221072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35" y="connsiteY6-36"/>
                  </a:cxn>
                </a:cxnLst>
                <a:rect l="l" t="t" r="r" b="b"/>
                <a:pathLst>
                  <a:path w="533400" h="2210723">
                    <a:moveTo>
                      <a:pt x="0" y="39023"/>
                    </a:moveTo>
                    <a:cubicBezTo>
                      <a:pt x="45720" y="430183"/>
                      <a:pt x="129540" y="821343"/>
                      <a:pt x="175260" y="1212503"/>
                    </a:cubicBezTo>
                    <a:lnTo>
                      <a:pt x="266700" y="2203103"/>
                    </a:lnTo>
                    <a:lnTo>
                      <a:pt x="533400" y="2210723"/>
                    </a:lnTo>
                    <a:cubicBezTo>
                      <a:pt x="477520" y="1476663"/>
                      <a:pt x="406400" y="750223"/>
                      <a:pt x="365760" y="8543"/>
                    </a:cubicBezTo>
                    <a:cubicBezTo>
                      <a:pt x="302260" y="13623"/>
                      <a:pt x="238760" y="-4157"/>
                      <a:pt x="175260" y="923"/>
                    </a:cubicBezTo>
                    <a:lnTo>
                      <a:pt x="0" y="3902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grpSp>
          <p:nvGrpSpPr>
            <p:cNvPr id="42" name="组合 41">
              <a:extLst>
                <a:ext uri="{FF2B5EF4-FFF2-40B4-BE49-F238E27FC236}">
                  <a16:creationId xmlns:a16="http://schemas.microsoft.com/office/drawing/2014/main" id="{0CC57C38-9219-478E-B236-5ABFEF516C2F}"/>
                </a:ext>
              </a:extLst>
            </p:cNvPr>
            <p:cNvGrpSpPr/>
            <p:nvPr/>
          </p:nvGrpSpPr>
          <p:grpSpPr>
            <a:xfrm>
              <a:off x="8932792" y="1225159"/>
              <a:ext cx="1538984" cy="2353142"/>
              <a:chOff x="5722620" y="1248756"/>
              <a:chExt cx="1538984" cy="2353142"/>
            </a:xfrm>
            <a:grpFill/>
          </p:grpSpPr>
          <p:grpSp>
            <p:nvGrpSpPr>
              <p:cNvPr id="43" name="组合 42">
                <a:extLst>
                  <a:ext uri="{FF2B5EF4-FFF2-40B4-BE49-F238E27FC236}">
                    <a16:creationId xmlns:a16="http://schemas.microsoft.com/office/drawing/2014/main" id="{CDD9396C-02EE-4E03-9831-7BE144772558}"/>
                  </a:ext>
                </a:extLst>
              </p:cNvPr>
              <p:cNvGrpSpPr/>
              <p:nvPr/>
            </p:nvGrpSpPr>
            <p:grpSpPr>
              <a:xfrm>
                <a:off x="5722620" y="1790700"/>
                <a:ext cx="586740" cy="1783080"/>
                <a:chOff x="5722620" y="1790700"/>
                <a:chExt cx="586740" cy="1783080"/>
              </a:xfrm>
              <a:grpFill/>
            </p:grpSpPr>
            <p:sp>
              <p:nvSpPr>
                <p:cNvPr id="49" name="任意多边形: 形状 48">
                  <a:extLst>
                    <a:ext uri="{FF2B5EF4-FFF2-40B4-BE49-F238E27FC236}">
                      <a16:creationId xmlns:a16="http://schemas.microsoft.com/office/drawing/2014/main" id="{E9C0EB54-EFE1-4F18-A80B-A9EE3F33ADE2}"/>
                    </a:ext>
                  </a:extLst>
                </p:cNvPr>
                <p:cNvSpPr/>
                <p:nvPr/>
              </p:nvSpPr>
              <p:spPr>
                <a:xfrm>
                  <a:off x="5722620" y="1813560"/>
                  <a:ext cx="198120" cy="457200"/>
                </a:xfrm>
                <a:custGeom>
                  <a:avLst/>
                  <a:gdLst>
                    <a:gd name="connsiteX0" fmla="*/ 0 w 198120"/>
                    <a:gd name="connsiteY0" fmla="*/ 30480 h 457200"/>
                    <a:gd name="connsiteX1" fmla="*/ 83820 w 198120"/>
                    <a:gd name="connsiteY1" fmla="*/ 457200 h 457200"/>
                    <a:gd name="connsiteX2" fmla="*/ 198120 w 198120"/>
                    <a:gd name="connsiteY2" fmla="*/ 426720 h 457200"/>
                    <a:gd name="connsiteX3" fmla="*/ 144780 w 198120"/>
                    <a:gd name="connsiteY3" fmla="*/ 0 h 457200"/>
                    <a:gd name="connsiteX4" fmla="*/ 0 w 198120"/>
                    <a:gd name="connsiteY4" fmla="*/ 30480 h 457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20" h="457200">
                      <a:moveTo>
                        <a:pt x="0" y="30480"/>
                      </a:moveTo>
                      <a:lnTo>
                        <a:pt x="83820" y="457200"/>
                      </a:lnTo>
                      <a:lnTo>
                        <a:pt x="198120" y="426720"/>
                      </a:lnTo>
                      <a:lnTo>
                        <a:pt x="144780" y="0"/>
                      </a:lnTo>
                      <a:lnTo>
                        <a:pt x="0" y="3048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50" name="任意多边形: 形状 49">
                  <a:extLst>
                    <a:ext uri="{FF2B5EF4-FFF2-40B4-BE49-F238E27FC236}">
                      <a16:creationId xmlns:a16="http://schemas.microsoft.com/office/drawing/2014/main" id="{2A1158AF-D28A-441D-8BE5-7FFBD2C942A8}"/>
                    </a:ext>
                  </a:extLst>
                </p:cNvPr>
                <p:cNvSpPr/>
                <p:nvPr/>
              </p:nvSpPr>
              <p:spPr>
                <a:xfrm>
                  <a:off x="5935980" y="1790700"/>
                  <a:ext cx="205740" cy="449580"/>
                </a:xfrm>
                <a:custGeom>
                  <a:avLst/>
                  <a:gdLst>
                    <a:gd name="connsiteX0" fmla="*/ 53340 w 205740"/>
                    <a:gd name="connsiteY0" fmla="*/ 449580 h 449580"/>
                    <a:gd name="connsiteX1" fmla="*/ 205740 w 205740"/>
                    <a:gd name="connsiteY1" fmla="*/ 441960 h 449580"/>
                    <a:gd name="connsiteX2" fmla="*/ 160020 w 205740"/>
                    <a:gd name="connsiteY2" fmla="*/ 0 h 449580"/>
                    <a:gd name="connsiteX3" fmla="*/ 0 w 205740"/>
                    <a:gd name="connsiteY3" fmla="*/ 0 h 449580"/>
                    <a:gd name="connsiteX4" fmla="*/ 53340 w 205740"/>
                    <a:gd name="connsiteY4" fmla="*/ 449580 h 4495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740" h="449580">
                      <a:moveTo>
                        <a:pt x="53340" y="449580"/>
                      </a:moveTo>
                      <a:lnTo>
                        <a:pt x="205740" y="441960"/>
                      </a:lnTo>
                      <a:lnTo>
                        <a:pt x="160020" y="0"/>
                      </a:lnTo>
                      <a:lnTo>
                        <a:pt x="0" y="0"/>
                      </a:lnTo>
                      <a:lnTo>
                        <a:pt x="53340" y="44958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51" name="任意多边形: 形状 50">
                  <a:extLst>
                    <a:ext uri="{FF2B5EF4-FFF2-40B4-BE49-F238E27FC236}">
                      <a16:creationId xmlns:a16="http://schemas.microsoft.com/office/drawing/2014/main" id="{A088E7E3-FC62-420F-850F-CE10FDBF469B}"/>
                    </a:ext>
                  </a:extLst>
                </p:cNvPr>
                <p:cNvSpPr/>
                <p:nvPr/>
              </p:nvSpPr>
              <p:spPr>
                <a:xfrm>
                  <a:off x="5814060" y="2377440"/>
                  <a:ext cx="495300" cy="1196340"/>
                </a:xfrm>
                <a:custGeom>
                  <a:avLst/>
                  <a:gdLst>
                    <a:gd name="connsiteX0" fmla="*/ 0 w 495300"/>
                    <a:gd name="connsiteY0" fmla="*/ 45720 h 1196340"/>
                    <a:gd name="connsiteX1" fmla="*/ 228600 w 495300"/>
                    <a:gd name="connsiteY1" fmla="*/ 1196340 h 1196340"/>
                    <a:gd name="connsiteX2" fmla="*/ 495300 w 495300"/>
                    <a:gd name="connsiteY2" fmla="*/ 1173480 h 1196340"/>
                    <a:gd name="connsiteX3" fmla="*/ 358140 w 495300"/>
                    <a:gd name="connsiteY3" fmla="*/ 0 h 1196340"/>
                    <a:gd name="connsiteX4" fmla="*/ 0 w 495300"/>
                    <a:gd name="connsiteY4" fmla="*/ 45720 h 1196340"/>
                    <a:gd name="connsiteX0-1" fmla="*/ 0 w 495300"/>
                    <a:gd name="connsiteY0-2" fmla="*/ 45720 h 1196340"/>
                    <a:gd name="connsiteX1-3" fmla="*/ 228600 w 495300"/>
                    <a:gd name="connsiteY1-4" fmla="*/ 1196340 h 1196340"/>
                    <a:gd name="connsiteX2-5" fmla="*/ 495300 w 495300"/>
                    <a:gd name="connsiteY2-6" fmla="*/ 1173480 h 1196340"/>
                    <a:gd name="connsiteX3-7" fmla="*/ 358140 w 495300"/>
                    <a:gd name="connsiteY3-8" fmla="*/ 0 h 1196340"/>
                    <a:gd name="connsiteX4-9" fmla="*/ 182880 w 495300"/>
                    <a:gd name="connsiteY4-10" fmla="*/ 7620 h 1196340"/>
                    <a:gd name="connsiteX5" fmla="*/ 0 w 495300"/>
                    <a:gd name="connsiteY5" fmla="*/ 45720 h 1196340"/>
                    <a:gd name="connsiteX0-11" fmla="*/ 0 w 495300"/>
                    <a:gd name="connsiteY0-12" fmla="*/ 45720 h 1196340"/>
                    <a:gd name="connsiteX1-13" fmla="*/ 228600 w 495300"/>
                    <a:gd name="connsiteY1-14" fmla="*/ 1196340 h 1196340"/>
                    <a:gd name="connsiteX2-15" fmla="*/ 495300 w 495300"/>
                    <a:gd name="connsiteY2-16" fmla="*/ 1173480 h 1196340"/>
                    <a:gd name="connsiteX3-17" fmla="*/ 441960 w 495300"/>
                    <a:gd name="connsiteY3-18" fmla="*/ 563880 h 1196340"/>
                    <a:gd name="connsiteX4-19" fmla="*/ 358140 w 495300"/>
                    <a:gd name="connsiteY4-20" fmla="*/ 0 h 1196340"/>
                    <a:gd name="connsiteX5-21" fmla="*/ 182880 w 495300"/>
                    <a:gd name="connsiteY5-22" fmla="*/ 7620 h 1196340"/>
                    <a:gd name="connsiteX6" fmla="*/ 0 w 495300"/>
                    <a:gd name="connsiteY6" fmla="*/ 45720 h 119634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 y="connsiteY6"/>
                    </a:cxn>
                  </a:cxnLst>
                  <a:rect l="l" t="t" r="r" b="b"/>
                  <a:pathLst>
                    <a:path w="495300" h="1196340">
                      <a:moveTo>
                        <a:pt x="0" y="45720"/>
                      </a:moveTo>
                      <a:lnTo>
                        <a:pt x="228600" y="1196340"/>
                      </a:lnTo>
                      <a:lnTo>
                        <a:pt x="495300" y="1173480"/>
                      </a:lnTo>
                      <a:cubicBezTo>
                        <a:pt x="472440" y="970280"/>
                        <a:pt x="464820" y="767080"/>
                        <a:pt x="441960" y="563880"/>
                      </a:cubicBezTo>
                      <a:lnTo>
                        <a:pt x="358140" y="0"/>
                      </a:lnTo>
                      <a:cubicBezTo>
                        <a:pt x="297180" y="7620"/>
                        <a:pt x="243840" y="0"/>
                        <a:pt x="182880" y="7620"/>
                      </a:cubicBezTo>
                      <a:lnTo>
                        <a:pt x="0" y="4572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grpSp>
            <p:nvGrpSpPr>
              <p:cNvPr id="44" name="组合 43">
                <a:extLst>
                  <a:ext uri="{FF2B5EF4-FFF2-40B4-BE49-F238E27FC236}">
                    <a16:creationId xmlns:a16="http://schemas.microsoft.com/office/drawing/2014/main" id="{7CA33055-CB3A-4479-BA8A-F9265C2C6981}"/>
                  </a:ext>
                </a:extLst>
              </p:cNvPr>
              <p:cNvGrpSpPr/>
              <p:nvPr/>
            </p:nvGrpSpPr>
            <p:grpSpPr>
              <a:xfrm rot="395449">
                <a:off x="6674864" y="1818818"/>
                <a:ext cx="586740" cy="1783080"/>
                <a:chOff x="5722620" y="1790700"/>
                <a:chExt cx="586740" cy="1783080"/>
              </a:xfrm>
              <a:grpFill/>
            </p:grpSpPr>
            <p:sp>
              <p:nvSpPr>
                <p:cNvPr id="46" name="任意多边形: 形状 45">
                  <a:extLst>
                    <a:ext uri="{FF2B5EF4-FFF2-40B4-BE49-F238E27FC236}">
                      <a16:creationId xmlns:a16="http://schemas.microsoft.com/office/drawing/2014/main" id="{647B9910-991B-4F88-B75F-C338802B5900}"/>
                    </a:ext>
                  </a:extLst>
                </p:cNvPr>
                <p:cNvSpPr/>
                <p:nvPr/>
              </p:nvSpPr>
              <p:spPr>
                <a:xfrm>
                  <a:off x="5722620" y="1813560"/>
                  <a:ext cx="198120" cy="457200"/>
                </a:xfrm>
                <a:custGeom>
                  <a:avLst/>
                  <a:gdLst>
                    <a:gd name="connsiteX0" fmla="*/ 0 w 198120"/>
                    <a:gd name="connsiteY0" fmla="*/ 30480 h 457200"/>
                    <a:gd name="connsiteX1" fmla="*/ 83820 w 198120"/>
                    <a:gd name="connsiteY1" fmla="*/ 457200 h 457200"/>
                    <a:gd name="connsiteX2" fmla="*/ 198120 w 198120"/>
                    <a:gd name="connsiteY2" fmla="*/ 426720 h 457200"/>
                    <a:gd name="connsiteX3" fmla="*/ 144780 w 198120"/>
                    <a:gd name="connsiteY3" fmla="*/ 0 h 457200"/>
                    <a:gd name="connsiteX4" fmla="*/ 0 w 198120"/>
                    <a:gd name="connsiteY4" fmla="*/ 30480 h 457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20" h="457200">
                      <a:moveTo>
                        <a:pt x="0" y="30480"/>
                      </a:moveTo>
                      <a:lnTo>
                        <a:pt x="83820" y="457200"/>
                      </a:lnTo>
                      <a:lnTo>
                        <a:pt x="198120" y="426720"/>
                      </a:lnTo>
                      <a:lnTo>
                        <a:pt x="144780" y="0"/>
                      </a:lnTo>
                      <a:lnTo>
                        <a:pt x="0" y="3048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47" name="任意多边形: 形状 46">
                  <a:extLst>
                    <a:ext uri="{FF2B5EF4-FFF2-40B4-BE49-F238E27FC236}">
                      <a16:creationId xmlns:a16="http://schemas.microsoft.com/office/drawing/2014/main" id="{112FDD28-9562-4B98-8A3D-0EC4DE929DC1}"/>
                    </a:ext>
                  </a:extLst>
                </p:cNvPr>
                <p:cNvSpPr/>
                <p:nvPr/>
              </p:nvSpPr>
              <p:spPr>
                <a:xfrm>
                  <a:off x="5935980" y="1790700"/>
                  <a:ext cx="205740" cy="449580"/>
                </a:xfrm>
                <a:custGeom>
                  <a:avLst/>
                  <a:gdLst>
                    <a:gd name="connsiteX0" fmla="*/ 53340 w 205740"/>
                    <a:gd name="connsiteY0" fmla="*/ 449580 h 449580"/>
                    <a:gd name="connsiteX1" fmla="*/ 205740 w 205740"/>
                    <a:gd name="connsiteY1" fmla="*/ 441960 h 449580"/>
                    <a:gd name="connsiteX2" fmla="*/ 160020 w 205740"/>
                    <a:gd name="connsiteY2" fmla="*/ 0 h 449580"/>
                    <a:gd name="connsiteX3" fmla="*/ 0 w 205740"/>
                    <a:gd name="connsiteY3" fmla="*/ 0 h 449580"/>
                    <a:gd name="connsiteX4" fmla="*/ 53340 w 205740"/>
                    <a:gd name="connsiteY4" fmla="*/ 449580 h 4495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740" h="449580">
                      <a:moveTo>
                        <a:pt x="53340" y="449580"/>
                      </a:moveTo>
                      <a:lnTo>
                        <a:pt x="205740" y="441960"/>
                      </a:lnTo>
                      <a:lnTo>
                        <a:pt x="160020" y="0"/>
                      </a:lnTo>
                      <a:lnTo>
                        <a:pt x="0" y="0"/>
                      </a:lnTo>
                      <a:lnTo>
                        <a:pt x="53340" y="44958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48" name="任意多边形: 形状 47">
                  <a:extLst>
                    <a:ext uri="{FF2B5EF4-FFF2-40B4-BE49-F238E27FC236}">
                      <a16:creationId xmlns:a16="http://schemas.microsoft.com/office/drawing/2014/main" id="{DB613F4B-375E-444E-989D-429BCFB5D331}"/>
                    </a:ext>
                  </a:extLst>
                </p:cNvPr>
                <p:cNvSpPr/>
                <p:nvPr/>
              </p:nvSpPr>
              <p:spPr>
                <a:xfrm>
                  <a:off x="5814060" y="2377440"/>
                  <a:ext cx="495300" cy="1196340"/>
                </a:xfrm>
                <a:custGeom>
                  <a:avLst/>
                  <a:gdLst>
                    <a:gd name="connsiteX0" fmla="*/ 0 w 495300"/>
                    <a:gd name="connsiteY0" fmla="*/ 45720 h 1196340"/>
                    <a:gd name="connsiteX1" fmla="*/ 228600 w 495300"/>
                    <a:gd name="connsiteY1" fmla="*/ 1196340 h 1196340"/>
                    <a:gd name="connsiteX2" fmla="*/ 495300 w 495300"/>
                    <a:gd name="connsiteY2" fmla="*/ 1173480 h 1196340"/>
                    <a:gd name="connsiteX3" fmla="*/ 358140 w 495300"/>
                    <a:gd name="connsiteY3" fmla="*/ 0 h 1196340"/>
                    <a:gd name="connsiteX4" fmla="*/ 0 w 495300"/>
                    <a:gd name="connsiteY4" fmla="*/ 45720 h 1196340"/>
                    <a:gd name="connsiteX0-1" fmla="*/ 0 w 495300"/>
                    <a:gd name="connsiteY0-2" fmla="*/ 45720 h 1196340"/>
                    <a:gd name="connsiteX1-3" fmla="*/ 228600 w 495300"/>
                    <a:gd name="connsiteY1-4" fmla="*/ 1196340 h 1196340"/>
                    <a:gd name="connsiteX2-5" fmla="*/ 495300 w 495300"/>
                    <a:gd name="connsiteY2-6" fmla="*/ 1173480 h 1196340"/>
                    <a:gd name="connsiteX3-7" fmla="*/ 358140 w 495300"/>
                    <a:gd name="connsiteY3-8" fmla="*/ 0 h 1196340"/>
                    <a:gd name="connsiteX4-9" fmla="*/ 182880 w 495300"/>
                    <a:gd name="connsiteY4-10" fmla="*/ 7620 h 1196340"/>
                    <a:gd name="connsiteX5" fmla="*/ 0 w 495300"/>
                    <a:gd name="connsiteY5" fmla="*/ 45720 h 1196340"/>
                    <a:gd name="connsiteX0-11" fmla="*/ 0 w 495300"/>
                    <a:gd name="connsiteY0-12" fmla="*/ 45720 h 1196340"/>
                    <a:gd name="connsiteX1-13" fmla="*/ 228600 w 495300"/>
                    <a:gd name="connsiteY1-14" fmla="*/ 1196340 h 1196340"/>
                    <a:gd name="connsiteX2-15" fmla="*/ 495300 w 495300"/>
                    <a:gd name="connsiteY2-16" fmla="*/ 1173480 h 1196340"/>
                    <a:gd name="connsiteX3-17" fmla="*/ 441960 w 495300"/>
                    <a:gd name="connsiteY3-18" fmla="*/ 563880 h 1196340"/>
                    <a:gd name="connsiteX4-19" fmla="*/ 358140 w 495300"/>
                    <a:gd name="connsiteY4-20" fmla="*/ 0 h 1196340"/>
                    <a:gd name="connsiteX5-21" fmla="*/ 182880 w 495300"/>
                    <a:gd name="connsiteY5-22" fmla="*/ 7620 h 1196340"/>
                    <a:gd name="connsiteX6" fmla="*/ 0 w 495300"/>
                    <a:gd name="connsiteY6" fmla="*/ 45720 h 119634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 y="connsiteY6"/>
                    </a:cxn>
                  </a:cxnLst>
                  <a:rect l="l" t="t" r="r" b="b"/>
                  <a:pathLst>
                    <a:path w="495300" h="1196340">
                      <a:moveTo>
                        <a:pt x="0" y="45720"/>
                      </a:moveTo>
                      <a:lnTo>
                        <a:pt x="228600" y="1196340"/>
                      </a:lnTo>
                      <a:lnTo>
                        <a:pt x="495300" y="1173480"/>
                      </a:lnTo>
                      <a:cubicBezTo>
                        <a:pt x="472440" y="970280"/>
                        <a:pt x="464820" y="767080"/>
                        <a:pt x="441960" y="563880"/>
                      </a:cubicBezTo>
                      <a:lnTo>
                        <a:pt x="358140" y="0"/>
                      </a:lnTo>
                      <a:cubicBezTo>
                        <a:pt x="297180" y="7620"/>
                        <a:pt x="243840" y="0"/>
                        <a:pt x="182880" y="7620"/>
                      </a:cubicBezTo>
                      <a:lnTo>
                        <a:pt x="0" y="4572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sp>
            <p:nvSpPr>
              <p:cNvPr id="45" name="任意多边形: 形状 44">
                <a:extLst>
                  <a:ext uri="{FF2B5EF4-FFF2-40B4-BE49-F238E27FC236}">
                    <a16:creationId xmlns:a16="http://schemas.microsoft.com/office/drawing/2014/main" id="{00A10482-E949-4B0F-AFD2-38CC1F7F8EB5}"/>
                  </a:ext>
                </a:extLst>
              </p:cNvPr>
              <p:cNvSpPr/>
              <p:nvPr/>
            </p:nvSpPr>
            <p:spPr>
              <a:xfrm>
                <a:off x="6179820" y="1248756"/>
                <a:ext cx="533400" cy="2210723"/>
              </a:xfrm>
              <a:custGeom>
                <a:avLst/>
                <a:gdLst>
                  <a:gd name="connsiteX0" fmla="*/ 0 w 533400"/>
                  <a:gd name="connsiteY0" fmla="*/ 30480 h 2202180"/>
                  <a:gd name="connsiteX1" fmla="*/ 266700 w 533400"/>
                  <a:gd name="connsiteY1" fmla="*/ 2194560 h 2202180"/>
                  <a:gd name="connsiteX2" fmla="*/ 533400 w 533400"/>
                  <a:gd name="connsiteY2" fmla="*/ 2202180 h 2202180"/>
                  <a:gd name="connsiteX3" fmla="*/ 365760 w 533400"/>
                  <a:gd name="connsiteY3" fmla="*/ 0 h 2202180"/>
                  <a:gd name="connsiteX4" fmla="*/ 0 w 533400"/>
                  <a:gd name="connsiteY4" fmla="*/ 30480 h 2202180"/>
                  <a:gd name="connsiteX0-1" fmla="*/ 0 w 533400"/>
                  <a:gd name="connsiteY0-2" fmla="*/ 30480 h 2202180"/>
                  <a:gd name="connsiteX1-3" fmla="*/ 175260 w 533400"/>
                  <a:gd name="connsiteY1-4" fmla="*/ 1203960 h 2202180"/>
                  <a:gd name="connsiteX2-5" fmla="*/ 266700 w 533400"/>
                  <a:gd name="connsiteY2-6" fmla="*/ 2194560 h 2202180"/>
                  <a:gd name="connsiteX3-7" fmla="*/ 533400 w 533400"/>
                  <a:gd name="connsiteY3-8" fmla="*/ 2202180 h 2202180"/>
                  <a:gd name="connsiteX4-9" fmla="*/ 365760 w 533400"/>
                  <a:gd name="connsiteY4-10" fmla="*/ 0 h 2202180"/>
                  <a:gd name="connsiteX5" fmla="*/ 0 w 533400"/>
                  <a:gd name="connsiteY5" fmla="*/ 30480 h 2202180"/>
                  <a:gd name="connsiteX0-11" fmla="*/ 0 w 533400"/>
                  <a:gd name="connsiteY0-12" fmla="*/ 39023 h 2210723"/>
                  <a:gd name="connsiteX1-13" fmla="*/ 175260 w 533400"/>
                  <a:gd name="connsiteY1-14" fmla="*/ 1212503 h 2210723"/>
                  <a:gd name="connsiteX2-15" fmla="*/ 266700 w 533400"/>
                  <a:gd name="connsiteY2-16" fmla="*/ 2203103 h 2210723"/>
                  <a:gd name="connsiteX3-17" fmla="*/ 533400 w 533400"/>
                  <a:gd name="connsiteY3-18" fmla="*/ 2210723 h 2210723"/>
                  <a:gd name="connsiteX4-19" fmla="*/ 365760 w 533400"/>
                  <a:gd name="connsiteY4-20" fmla="*/ 8543 h 2210723"/>
                  <a:gd name="connsiteX5-21" fmla="*/ 175260 w 533400"/>
                  <a:gd name="connsiteY5-22" fmla="*/ 923 h 2210723"/>
                  <a:gd name="connsiteX6" fmla="*/ 0 w 533400"/>
                  <a:gd name="connsiteY6" fmla="*/ 39023 h 2210723"/>
                  <a:gd name="connsiteX0-23" fmla="*/ 0 w 533400"/>
                  <a:gd name="connsiteY0-24" fmla="*/ 39023 h 2210723"/>
                  <a:gd name="connsiteX1-25" fmla="*/ 175260 w 533400"/>
                  <a:gd name="connsiteY1-26" fmla="*/ 1212503 h 2210723"/>
                  <a:gd name="connsiteX2-27" fmla="*/ 266700 w 533400"/>
                  <a:gd name="connsiteY2-28" fmla="*/ 2203103 h 2210723"/>
                  <a:gd name="connsiteX3-29" fmla="*/ 533400 w 533400"/>
                  <a:gd name="connsiteY3-30" fmla="*/ 2210723 h 2210723"/>
                  <a:gd name="connsiteX4-31" fmla="*/ 365760 w 533400"/>
                  <a:gd name="connsiteY4-32" fmla="*/ 8543 h 2210723"/>
                  <a:gd name="connsiteX5-33" fmla="*/ 175260 w 533400"/>
                  <a:gd name="connsiteY5-34" fmla="*/ 923 h 2210723"/>
                  <a:gd name="connsiteX6-35" fmla="*/ 0 w 533400"/>
                  <a:gd name="connsiteY6-36" fmla="*/ 39023 h 221072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35" y="connsiteY6-36"/>
                  </a:cxn>
                </a:cxnLst>
                <a:rect l="l" t="t" r="r" b="b"/>
                <a:pathLst>
                  <a:path w="533400" h="2210723">
                    <a:moveTo>
                      <a:pt x="0" y="39023"/>
                    </a:moveTo>
                    <a:cubicBezTo>
                      <a:pt x="45720" y="430183"/>
                      <a:pt x="129540" y="821343"/>
                      <a:pt x="175260" y="1212503"/>
                    </a:cubicBezTo>
                    <a:lnTo>
                      <a:pt x="266700" y="2203103"/>
                    </a:lnTo>
                    <a:lnTo>
                      <a:pt x="533400" y="2210723"/>
                    </a:lnTo>
                    <a:cubicBezTo>
                      <a:pt x="477520" y="1476663"/>
                      <a:pt x="406400" y="750223"/>
                      <a:pt x="365760" y="8543"/>
                    </a:cubicBezTo>
                    <a:cubicBezTo>
                      <a:pt x="302260" y="13623"/>
                      <a:pt x="238760" y="-4157"/>
                      <a:pt x="175260" y="923"/>
                    </a:cubicBezTo>
                    <a:lnTo>
                      <a:pt x="0" y="3902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grpSp>
      <p:sp>
        <p:nvSpPr>
          <p:cNvPr id="72" name="矩形 71">
            <a:extLst>
              <a:ext uri="{FF2B5EF4-FFF2-40B4-BE49-F238E27FC236}">
                <a16:creationId xmlns:a16="http://schemas.microsoft.com/office/drawing/2014/main" id="{3C386A78-6CAC-4C33-97DF-FE5BFAD1ADA1}"/>
              </a:ext>
            </a:extLst>
          </p:cNvPr>
          <p:cNvSpPr/>
          <p:nvPr/>
        </p:nvSpPr>
        <p:spPr>
          <a:xfrm>
            <a:off x="1238931" y="437235"/>
            <a:ext cx="4339650" cy="646331"/>
          </a:xfrm>
          <a:prstGeom prst="rect">
            <a:avLst/>
          </a:prstGeom>
        </p:spPr>
        <p:txBody>
          <a:bodyPr wrap="none">
            <a:spAutoFit/>
          </a:bodyPr>
          <a:lstStyle/>
          <a:p>
            <a:r>
              <a:rPr lang="zh-CN" altLang="en-US" sz="3600" b="1" dirty="0">
                <a:solidFill>
                  <a:srgbClr val="24ADE7"/>
                </a:solidFill>
              </a:rPr>
              <a:t>深度访谈：横向比较</a:t>
            </a:r>
          </a:p>
        </p:txBody>
      </p:sp>
      <p:grpSp>
        <p:nvGrpSpPr>
          <p:cNvPr id="73" name="组合 72">
            <a:extLst>
              <a:ext uri="{FF2B5EF4-FFF2-40B4-BE49-F238E27FC236}">
                <a16:creationId xmlns:a16="http://schemas.microsoft.com/office/drawing/2014/main" id="{ADE76D47-64ED-4BD9-826F-19C81359D697}"/>
              </a:ext>
            </a:extLst>
          </p:cNvPr>
          <p:cNvGrpSpPr>
            <a:grpSpLocks noChangeAspect="1"/>
          </p:cNvGrpSpPr>
          <p:nvPr/>
        </p:nvGrpSpPr>
        <p:grpSpPr>
          <a:xfrm rot="1202316">
            <a:off x="508064" y="314065"/>
            <a:ext cx="624859" cy="662044"/>
            <a:chOff x="3282968" y="1537624"/>
            <a:chExt cx="3236238" cy="3428823"/>
          </a:xfrm>
          <a:solidFill>
            <a:srgbClr val="24ADE7"/>
          </a:solidFill>
        </p:grpSpPr>
        <p:sp>
          <p:nvSpPr>
            <p:cNvPr id="74" name="任意多边形: 形状 73">
              <a:extLst>
                <a:ext uri="{FF2B5EF4-FFF2-40B4-BE49-F238E27FC236}">
                  <a16:creationId xmlns:a16="http://schemas.microsoft.com/office/drawing/2014/main" id="{4EF6E3DA-0A67-4F24-860E-39B4EB8385A4}"/>
                </a:ext>
              </a:extLst>
            </p:cNvPr>
            <p:cNvSpPr/>
            <p:nvPr/>
          </p:nvSpPr>
          <p:spPr>
            <a:xfrm rot="20390578">
              <a:off x="3282968" y="2192361"/>
              <a:ext cx="3236238" cy="2393027"/>
            </a:xfrm>
            <a:custGeom>
              <a:avLst/>
              <a:gdLst>
                <a:gd name="connsiteX0" fmla="*/ 2762205 w 3236238"/>
                <a:gd name="connsiteY0" fmla="*/ 314424 h 2411827"/>
                <a:gd name="connsiteX1" fmla="*/ 2698575 w 3236238"/>
                <a:gd name="connsiteY1" fmla="*/ 301578 h 2411827"/>
                <a:gd name="connsiteX2" fmla="*/ 537666 w 3236238"/>
                <a:gd name="connsiteY2" fmla="*/ 301578 h 2411827"/>
                <a:gd name="connsiteX3" fmla="*/ 374198 w 3236238"/>
                <a:gd name="connsiteY3" fmla="*/ 465046 h 2411827"/>
                <a:gd name="connsiteX4" fmla="*/ 374197 w 3236238"/>
                <a:gd name="connsiteY4" fmla="*/ 1946779 h 2411827"/>
                <a:gd name="connsiteX5" fmla="*/ 537665 w 3236238"/>
                <a:gd name="connsiteY5" fmla="*/ 2110248 h 2411827"/>
                <a:gd name="connsiteX6" fmla="*/ 2698576 w 3236238"/>
                <a:gd name="connsiteY6" fmla="*/ 2110248 h 2411827"/>
                <a:gd name="connsiteX7" fmla="*/ 2862044 w 3236238"/>
                <a:gd name="connsiteY7" fmla="*/ 1946780 h 2411827"/>
                <a:gd name="connsiteX8" fmla="*/ 2862043 w 3236238"/>
                <a:gd name="connsiteY8" fmla="*/ 465045 h 2411827"/>
                <a:gd name="connsiteX9" fmla="*/ 2762205 w 3236238"/>
                <a:gd name="connsiteY9" fmla="*/ 314424 h 2411827"/>
                <a:gd name="connsiteX10" fmla="*/ 2909652 w 3236238"/>
                <a:gd name="connsiteY10" fmla="*/ 42021 h 2411827"/>
                <a:gd name="connsiteX11" fmla="*/ 3236238 w 3236238"/>
                <a:gd name="connsiteY11" fmla="*/ 534726 h 2411827"/>
                <a:gd name="connsiteX12" fmla="*/ 3236238 w 3236238"/>
                <a:gd name="connsiteY12" fmla="*/ 1877101 h 2411827"/>
                <a:gd name="connsiteX13" fmla="*/ 2701512 w 3236238"/>
                <a:gd name="connsiteY13" fmla="*/ 2411827 h 2411827"/>
                <a:gd name="connsiteX14" fmla="*/ 534726 w 3236238"/>
                <a:gd name="connsiteY14" fmla="*/ 2411827 h 2411827"/>
                <a:gd name="connsiteX15" fmla="*/ 0 w 3236238"/>
                <a:gd name="connsiteY15" fmla="*/ 1877101 h 2411827"/>
                <a:gd name="connsiteX16" fmla="*/ 0 w 3236238"/>
                <a:gd name="connsiteY16" fmla="*/ 534726 h 2411827"/>
                <a:gd name="connsiteX17" fmla="*/ 534726 w 3236238"/>
                <a:gd name="connsiteY17" fmla="*/ 0 h 2411827"/>
                <a:gd name="connsiteX18" fmla="*/ 2701512 w 3236238"/>
                <a:gd name="connsiteY18" fmla="*/ 0 h 2411827"/>
                <a:gd name="connsiteX19" fmla="*/ 2909652 w 3236238"/>
                <a:gd name="connsiteY19" fmla="*/ 42021 h 2411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236238" h="2411827">
                  <a:moveTo>
                    <a:pt x="2762205" y="314424"/>
                  </a:moveTo>
                  <a:cubicBezTo>
                    <a:pt x="2742648" y="306152"/>
                    <a:pt x="2721146" y="301578"/>
                    <a:pt x="2698575" y="301578"/>
                  </a:cubicBezTo>
                  <a:lnTo>
                    <a:pt x="537666" y="301578"/>
                  </a:lnTo>
                  <a:cubicBezTo>
                    <a:pt x="447384" y="301578"/>
                    <a:pt x="374197" y="374764"/>
                    <a:pt x="374198" y="465046"/>
                  </a:cubicBezTo>
                  <a:lnTo>
                    <a:pt x="374197" y="1946779"/>
                  </a:lnTo>
                  <a:cubicBezTo>
                    <a:pt x="374198" y="2037061"/>
                    <a:pt x="447384" y="2110247"/>
                    <a:pt x="537665" y="2110248"/>
                  </a:cubicBezTo>
                  <a:lnTo>
                    <a:pt x="2698576" y="2110248"/>
                  </a:lnTo>
                  <a:cubicBezTo>
                    <a:pt x="2788856" y="2110247"/>
                    <a:pt x="2862044" y="2037061"/>
                    <a:pt x="2862044" y="1946780"/>
                  </a:cubicBezTo>
                  <a:lnTo>
                    <a:pt x="2862043" y="465045"/>
                  </a:lnTo>
                  <a:cubicBezTo>
                    <a:pt x="2862043" y="397335"/>
                    <a:pt x="2820876" y="339239"/>
                    <a:pt x="2762205" y="314424"/>
                  </a:cubicBezTo>
                  <a:close/>
                  <a:moveTo>
                    <a:pt x="2909652" y="42021"/>
                  </a:moveTo>
                  <a:cubicBezTo>
                    <a:pt x="3101573" y="123197"/>
                    <a:pt x="3236238" y="313235"/>
                    <a:pt x="3236238" y="534726"/>
                  </a:cubicBezTo>
                  <a:lnTo>
                    <a:pt x="3236238" y="1877101"/>
                  </a:lnTo>
                  <a:cubicBezTo>
                    <a:pt x="3236238" y="2172422"/>
                    <a:pt x="2996833" y="2411827"/>
                    <a:pt x="2701512" y="2411827"/>
                  </a:cubicBezTo>
                  <a:lnTo>
                    <a:pt x="534726" y="2411827"/>
                  </a:lnTo>
                  <a:cubicBezTo>
                    <a:pt x="239405" y="2411827"/>
                    <a:pt x="0" y="2172422"/>
                    <a:pt x="0" y="1877101"/>
                  </a:cubicBezTo>
                  <a:lnTo>
                    <a:pt x="0" y="534726"/>
                  </a:lnTo>
                  <a:cubicBezTo>
                    <a:pt x="0" y="239405"/>
                    <a:pt x="239405" y="0"/>
                    <a:pt x="534726" y="0"/>
                  </a:cubicBezTo>
                  <a:lnTo>
                    <a:pt x="2701512" y="0"/>
                  </a:lnTo>
                  <a:cubicBezTo>
                    <a:pt x="2775342" y="0"/>
                    <a:pt x="2845678" y="14963"/>
                    <a:pt x="2909652" y="420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5" name="矩形 74">
              <a:extLst>
                <a:ext uri="{FF2B5EF4-FFF2-40B4-BE49-F238E27FC236}">
                  <a16:creationId xmlns:a16="http://schemas.microsoft.com/office/drawing/2014/main" id="{EBD13C82-9DF1-47CA-A841-7A5B0253D4AF}"/>
                </a:ext>
              </a:extLst>
            </p:cNvPr>
            <p:cNvSpPr/>
            <p:nvPr/>
          </p:nvSpPr>
          <p:spPr>
            <a:xfrm rot="19745638" flipV="1">
              <a:off x="3848622" y="3249987"/>
              <a:ext cx="703385" cy="26728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矩形 75">
              <a:extLst>
                <a:ext uri="{FF2B5EF4-FFF2-40B4-BE49-F238E27FC236}">
                  <a16:creationId xmlns:a16="http://schemas.microsoft.com/office/drawing/2014/main" id="{82D2F55C-7D9C-43D1-A6BC-1167AE343731}"/>
                </a:ext>
              </a:extLst>
            </p:cNvPr>
            <p:cNvSpPr/>
            <p:nvPr/>
          </p:nvSpPr>
          <p:spPr>
            <a:xfrm rot="20984414" flipV="1">
              <a:off x="5102837" y="2780784"/>
              <a:ext cx="703385" cy="26728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7" name="组合 76">
              <a:extLst>
                <a:ext uri="{FF2B5EF4-FFF2-40B4-BE49-F238E27FC236}">
                  <a16:creationId xmlns:a16="http://schemas.microsoft.com/office/drawing/2014/main" id="{D488A721-3A86-42A1-963F-2150F105F96F}"/>
                </a:ext>
              </a:extLst>
            </p:cNvPr>
            <p:cNvGrpSpPr/>
            <p:nvPr/>
          </p:nvGrpSpPr>
          <p:grpSpPr>
            <a:xfrm>
              <a:off x="4636294" y="3420252"/>
              <a:ext cx="766910" cy="556883"/>
              <a:chOff x="4636294" y="3420252"/>
              <a:chExt cx="766910" cy="556883"/>
            </a:xfrm>
            <a:grpFill/>
          </p:grpSpPr>
          <p:grpSp>
            <p:nvGrpSpPr>
              <p:cNvPr id="86" name="组合 85">
                <a:extLst>
                  <a:ext uri="{FF2B5EF4-FFF2-40B4-BE49-F238E27FC236}">
                    <a16:creationId xmlns:a16="http://schemas.microsoft.com/office/drawing/2014/main" id="{EBDFA7B5-806E-4734-A763-8388BDA382FB}"/>
                  </a:ext>
                </a:extLst>
              </p:cNvPr>
              <p:cNvGrpSpPr/>
              <p:nvPr/>
            </p:nvGrpSpPr>
            <p:grpSpPr>
              <a:xfrm>
                <a:off x="4636294" y="3593307"/>
                <a:ext cx="466517" cy="383828"/>
                <a:chOff x="4638675" y="3595688"/>
                <a:chExt cx="466517" cy="383828"/>
              </a:xfrm>
              <a:grpFill/>
            </p:grpSpPr>
            <p:sp>
              <p:nvSpPr>
                <p:cNvPr id="90" name="任意多边形: 形状 89">
                  <a:extLst>
                    <a:ext uri="{FF2B5EF4-FFF2-40B4-BE49-F238E27FC236}">
                      <a16:creationId xmlns:a16="http://schemas.microsoft.com/office/drawing/2014/main" id="{40673C52-1CC4-4B7C-A79C-D1849C6E539D}"/>
                    </a:ext>
                  </a:extLst>
                </p:cNvPr>
                <p:cNvSpPr/>
                <p:nvPr/>
              </p:nvSpPr>
              <p:spPr>
                <a:xfrm>
                  <a:off x="4638675" y="3595688"/>
                  <a:ext cx="466517" cy="383828"/>
                </a:xfrm>
                <a:custGeom>
                  <a:avLst/>
                  <a:gdLst>
                    <a:gd name="connsiteX0" fmla="*/ 0 w 461762"/>
                    <a:gd name="connsiteY0" fmla="*/ 307181 h 383828"/>
                    <a:gd name="connsiteX1" fmla="*/ 176213 w 461762"/>
                    <a:gd name="connsiteY1" fmla="*/ 381000 h 383828"/>
                    <a:gd name="connsiteX2" fmla="*/ 319088 w 461762"/>
                    <a:gd name="connsiteY2" fmla="*/ 359568 h 383828"/>
                    <a:gd name="connsiteX3" fmla="*/ 402431 w 461762"/>
                    <a:gd name="connsiteY3" fmla="*/ 276225 h 383828"/>
                    <a:gd name="connsiteX4" fmla="*/ 433388 w 461762"/>
                    <a:gd name="connsiteY4" fmla="*/ 221456 h 383828"/>
                    <a:gd name="connsiteX5" fmla="*/ 459581 w 461762"/>
                    <a:gd name="connsiteY5" fmla="*/ 150018 h 383828"/>
                    <a:gd name="connsiteX6" fmla="*/ 373856 w 461762"/>
                    <a:gd name="connsiteY6" fmla="*/ 45243 h 383828"/>
                    <a:gd name="connsiteX7" fmla="*/ 352425 w 461762"/>
                    <a:gd name="connsiteY7" fmla="*/ 0 h 383828"/>
                    <a:gd name="connsiteX8" fmla="*/ 352425 w 461762"/>
                    <a:gd name="connsiteY8" fmla="*/ 0 h 383828"/>
                    <a:gd name="connsiteX9" fmla="*/ 330994 w 461762"/>
                    <a:gd name="connsiteY9" fmla="*/ 123825 h 383828"/>
                    <a:gd name="connsiteX10" fmla="*/ 266700 w 461762"/>
                    <a:gd name="connsiteY10" fmla="*/ 221456 h 383828"/>
                    <a:gd name="connsiteX11" fmla="*/ 152400 w 461762"/>
                    <a:gd name="connsiteY11" fmla="*/ 230981 h 383828"/>
                    <a:gd name="connsiteX12" fmla="*/ 78581 w 461762"/>
                    <a:gd name="connsiteY12" fmla="*/ 188118 h 383828"/>
                    <a:gd name="connsiteX0-1" fmla="*/ 0 w 466517"/>
                    <a:gd name="connsiteY0-2" fmla="*/ 307181 h 383828"/>
                    <a:gd name="connsiteX1-3" fmla="*/ 176213 w 466517"/>
                    <a:gd name="connsiteY1-4" fmla="*/ 381000 h 383828"/>
                    <a:gd name="connsiteX2-5" fmla="*/ 319088 w 466517"/>
                    <a:gd name="connsiteY2-6" fmla="*/ 359568 h 383828"/>
                    <a:gd name="connsiteX3-7" fmla="*/ 402431 w 466517"/>
                    <a:gd name="connsiteY3-8" fmla="*/ 276225 h 383828"/>
                    <a:gd name="connsiteX4-9" fmla="*/ 454819 w 466517"/>
                    <a:gd name="connsiteY4-10" fmla="*/ 169069 h 383828"/>
                    <a:gd name="connsiteX5-11" fmla="*/ 459581 w 466517"/>
                    <a:gd name="connsiteY5-12" fmla="*/ 150018 h 383828"/>
                    <a:gd name="connsiteX6-13" fmla="*/ 373856 w 466517"/>
                    <a:gd name="connsiteY6-14" fmla="*/ 45243 h 383828"/>
                    <a:gd name="connsiteX7-15" fmla="*/ 352425 w 466517"/>
                    <a:gd name="connsiteY7-16" fmla="*/ 0 h 383828"/>
                    <a:gd name="connsiteX8-17" fmla="*/ 352425 w 466517"/>
                    <a:gd name="connsiteY8-18" fmla="*/ 0 h 383828"/>
                    <a:gd name="connsiteX9-19" fmla="*/ 330994 w 466517"/>
                    <a:gd name="connsiteY9-20" fmla="*/ 123825 h 383828"/>
                    <a:gd name="connsiteX10-21" fmla="*/ 266700 w 466517"/>
                    <a:gd name="connsiteY10-22" fmla="*/ 221456 h 383828"/>
                    <a:gd name="connsiteX11-23" fmla="*/ 152400 w 466517"/>
                    <a:gd name="connsiteY11-24" fmla="*/ 230981 h 383828"/>
                    <a:gd name="connsiteX12-25" fmla="*/ 78581 w 466517"/>
                    <a:gd name="connsiteY12-26" fmla="*/ 188118 h 383828"/>
                    <a:gd name="connsiteX0-27" fmla="*/ 0 w 466517"/>
                    <a:gd name="connsiteY0-28" fmla="*/ 307181 h 383828"/>
                    <a:gd name="connsiteX1-29" fmla="*/ 176213 w 466517"/>
                    <a:gd name="connsiteY1-30" fmla="*/ 381000 h 383828"/>
                    <a:gd name="connsiteX2-31" fmla="*/ 319088 w 466517"/>
                    <a:gd name="connsiteY2-32" fmla="*/ 359568 h 383828"/>
                    <a:gd name="connsiteX3-33" fmla="*/ 402431 w 466517"/>
                    <a:gd name="connsiteY3-34" fmla="*/ 276225 h 383828"/>
                    <a:gd name="connsiteX4-35" fmla="*/ 454819 w 466517"/>
                    <a:gd name="connsiteY4-36" fmla="*/ 169069 h 383828"/>
                    <a:gd name="connsiteX5-37" fmla="*/ 459581 w 466517"/>
                    <a:gd name="connsiteY5-38" fmla="*/ 150018 h 383828"/>
                    <a:gd name="connsiteX6-39" fmla="*/ 373856 w 466517"/>
                    <a:gd name="connsiteY6-40" fmla="*/ 45243 h 383828"/>
                    <a:gd name="connsiteX7-41" fmla="*/ 352425 w 466517"/>
                    <a:gd name="connsiteY7-42" fmla="*/ 0 h 383828"/>
                    <a:gd name="connsiteX8-43" fmla="*/ 352425 w 466517"/>
                    <a:gd name="connsiteY8-44" fmla="*/ 0 h 383828"/>
                    <a:gd name="connsiteX9-45" fmla="*/ 330994 w 466517"/>
                    <a:gd name="connsiteY9-46" fmla="*/ 123825 h 383828"/>
                    <a:gd name="connsiteX10-47" fmla="*/ 266700 w 466517"/>
                    <a:gd name="connsiteY10-48" fmla="*/ 221456 h 383828"/>
                    <a:gd name="connsiteX11-49" fmla="*/ 152400 w 466517"/>
                    <a:gd name="connsiteY11-50" fmla="*/ 230981 h 383828"/>
                    <a:gd name="connsiteX12-51" fmla="*/ 83344 w 466517"/>
                    <a:gd name="connsiteY12-52" fmla="*/ 204787 h 383828"/>
                    <a:gd name="connsiteX0-53" fmla="*/ 0 w 466517"/>
                    <a:gd name="connsiteY0-54" fmla="*/ 307181 h 383828"/>
                    <a:gd name="connsiteX1-55" fmla="*/ 176213 w 466517"/>
                    <a:gd name="connsiteY1-56" fmla="*/ 381000 h 383828"/>
                    <a:gd name="connsiteX2-57" fmla="*/ 319088 w 466517"/>
                    <a:gd name="connsiteY2-58" fmla="*/ 359568 h 383828"/>
                    <a:gd name="connsiteX3-59" fmla="*/ 402431 w 466517"/>
                    <a:gd name="connsiteY3-60" fmla="*/ 276225 h 383828"/>
                    <a:gd name="connsiteX4-61" fmla="*/ 454819 w 466517"/>
                    <a:gd name="connsiteY4-62" fmla="*/ 169069 h 383828"/>
                    <a:gd name="connsiteX5-63" fmla="*/ 459581 w 466517"/>
                    <a:gd name="connsiteY5-64" fmla="*/ 150018 h 383828"/>
                    <a:gd name="connsiteX6-65" fmla="*/ 373856 w 466517"/>
                    <a:gd name="connsiteY6-66" fmla="*/ 45243 h 383828"/>
                    <a:gd name="connsiteX7-67" fmla="*/ 352425 w 466517"/>
                    <a:gd name="connsiteY7-68" fmla="*/ 0 h 383828"/>
                    <a:gd name="connsiteX8-69" fmla="*/ 352425 w 466517"/>
                    <a:gd name="connsiteY8-70" fmla="*/ 0 h 383828"/>
                    <a:gd name="connsiteX9-71" fmla="*/ 330994 w 466517"/>
                    <a:gd name="connsiteY9-72" fmla="*/ 123825 h 383828"/>
                    <a:gd name="connsiteX10-73" fmla="*/ 266700 w 466517"/>
                    <a:gd name="connsiteY10-74" fmla="*/ 221456 h 383828"/>
                    <a:gd name="connsiteX11-75" fmla="*/ 152400 w 466517"/>
                    <a:gd name="connsiteY11-76" fmla="*/ 230981 h 383828"/>
                    <a:gd name="connsiteX12-77" fmla="*/ 71438 w 466517"/>
                    <a:gd name="connsiteY12-78" fmla="*/ 197643 h 38382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Lst>
                  <a:rect l="l" t="t" r="r" b="b"/>
                  <a:pathLst>
                    <a:path w="466517" h="383828">
                      <a:moveTo>
                        <a:pt x="0" y="307181"/>
                      </a:moveTo>
                      <a:cubicBezTo>
                        <a:pt x="61516" y="339725"/>
                        <a:pt x="123032" y="372269"/>
                        <a:pt x="176213" y="381000"/>
                      </a:cubicBezTo>
                      <a:cubicBezTo>
                        <a:pt x="229394" y="389731"/>
                        <a:pt x="281385" y="377030"/>
                        <a:pt x="319088" y="359568"/>
                      </a:cubicBezTo>
                      <a:cubicBezTo>
                        <a:pt x="356791" y="342106"/>
                        <a:pt x="379809" y="307975"/>
                        <a:pt x="402431" y="276225"/>
                      </a:cubicBezTo>
                      <a:cubicBezTo>
                        <a:pt x="425053" y="244475"/>
                        <a:pt x="445294" y="190103"/>
                        <a:pt x="454819" y="169069"/>
                      </a:cubicBezTo>
                      <a:cubicBezTo>
                        <a:pt x="464344" y="148035"/>
                        <a:pt x="473075" y="170656"/>
                        <a:pt x="459581" y="150018"/>
                      </a:cubicBezTo>
                      <a:cubicBezTo>
                        <a:pt x="446087" y="129380"/>
                        <a:pt x="391715" y="70246"/>
                        <a:pt x="373856" y="45243"/>
                      </a:cubicBezTo>
                      <a:cubicBezTo>
                        <a:pt x="355997" y="20240"/>
                        <a:pt x="352425" y="0"/>
                        <a:pt x="352425" y="0"/>
                      </a:cubicBezTo>
                      <a:lnTo>
                        <a:pt x="352425" y="0"/>
                      </a:lnTo>
                      <a:cubicBezTo>
                        <a:pt x="348853" y="20637"/>
                        <a:pt x="345281" y="86916"/>
                        <a:pt x="330994" y="123825"/>
                      </a:cubicBezTo>
                      <a:cubicBezTo>
                        <a:pt x="316707" y="160734"/>
                        <a:pt x="296466" y="203597"/>
                        <a:pt x="266700" y="221456"/>
                      </a:cubicBezTo>
                      <a:cubicBezTo>
                        <a:pt x="236934" y="239315"/>
                        <a:pt x="184944" y="234950"/>
                        <a:pt x="152400" y="230981"/>
                      </a:cubicBezTo>
                      <a:cubicBezTo>
                        <a:pt x="119856" y="227012"/>
                        <a:pt x="65088" y="187721"/>
                        <a:pt x="71438" y="197643"/>
                      </a:cubicBezTo>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1" name="直接连接符 90">
                  <a:extLst>
                    <a:ext uri="{FF2B5EF4-FFF2-40B4-BE49-F238E27FC236}">
                      <a16:creationId xmlns:a16="http://schemas.microsoft.com/office/drawing/2014/main" id="{6997C9A5-9EEE-432A-BEBB-F5E6CF7563B5}"/>
                    </a:ext>
                  </a:extLst>
                </p:cNvPr>
                <p:cNvCxnSpPr>
                  <a:stCxn id="90" idx="0"/>
                  <a:endCxn id="90" idx="12"/>
                </p:cNvCxnSpPr>
                <p:nvPr/>
              </p:nvCxnSpPr>
              <p:spPr>
                <a:xfrm flipV="1">
                  <a:off x="4638675" y="3793331"/>
                  <a:ext cx="71438" cy="109538"/>
                </a:xfrm>
                <a:prstGeom prst="line">
                  <a:avLst/>
                </a:prstGeom>
                <a:grpFill/>
                <a:ln>
                  <a:noFill/>
                </a:ln>
              </p:spPr>
              <p:style>
                <a:lnRef idx="1">
                  <a:schemeClr val="accent1"/>
                </a:lnRef>
                <a:fillRef idx="0">
                  <a:schemeClr val="accent1"/>
                </a:fillRef>
                <a:effectRef idx="0">
                  <a:schemeClr val="accent1"/>
                </a:effectRef>
                <a:fontRef idx="minor">
                  <a:schemeClr val="tx1"/>
                </a:fontRef>
              </p:style>
            </p:cxnSp>
          </p:grpSp>
          <p:grpSp>
            <p:nvGrpSpPr>
              <p:cNvPr id="87" name="组合 86">
                <a:extLst>
                  <a:ext uri="{FF2B5EF4-FFF2-40B4-BE49-F238E27FC236}">
                    <a16:creationId xmlns:a16="http://schemas.microsoft.com/office/drawing/2014/main" id="{461A6A03-8D5C-46CE-BD44-F247AA5BEC34}"/>
                  </a:ext>
                </a:extLst>
              </p:cNvPr>
              <p:cNvGrpSpPr/>
              <p:nvPr/>
            </p:nvGrpSpPr>
            <p:grpSpPr>
              <a:xfrm rot="18847698" flipH="1">
                <a:off x="4977290" y="3462338"/>
                <a:ext cx="468000" cy="383828"/>
                <a:chOff x="4638675" y="3595688"/>
                <a:chExt cx="466517" cy="383828"/>
              </a:xfrm>
              <a:grpFill/>
            </p:grpSpPr>
            <p:sp>
              <p:nvSpPr>
                <p:cNvPr id="88" name="任意多边形: 形状 87">
                  <a:extLst>
                    <a:ext uri="{FF2B5EF4-FFF2-40B4-BE49-F238E27FC236}">
                      <a16:creationId xmlns:a16="http://schemas.microsoft.com/office/drawing/2014/main" id="{6A666F8E-9104-40BE-9A73-A02CD3BBA15A}"/>
                    </a:ext>
                  </a:extLst>
                </p:cNvPr>
                <p:cNvSpPr/>
                <p:nvPr/>
              </p:nvSpPr>
              <p:spPr>
                <a:xfrm>
                  <a:off x="4638675" y="3595688"/>
                  <a:ext cx="466517" cy="383828"/>
                </a:xfrm>
                <a:custGeom>
                  <a:avLst/>
                  <a:gdLst>
                    <a:gd name="connsiteX0" fmla="*/ 0 w 461762"/>
                    <a:gd name="connsiteY0" fmla="*/ 307181 h 383828"/>
                    <a:gd name="connsiteX1" fmla="*/ 176213 w 461762"/>
                    <a:gd name="connsiteY1" fmla="*/ 381000 h 383828"/>
                    <a:gd name="connsiteX2" fmla="*/ 319088 w 461762"/>
                    <a:gd name="connsiteY2" fmla="*/ 359568 h 383828"/>
                    <a:gd name="connsiteX3" fmla="*/ 402431 w 461762"/>
                    <a:gd name="connsiteY3" fmla="*/ 276225 h 383828"/>
                    <a:gd name="connsiteX4" fmla="*/ 433388 w 461762"/>
                    <a:gd name="connsiteY4" fmla="*/ 221456 h 383828"/>
                    <a:gd name="connsiteX5" fmla="*/ 459581 w 461762"/>
                    <a:gd name="connsiteY5" fmla="*/ 150018 h 383828"/>
                    <a:gd name="connsiteX6" fmla="*/ 373856 w 461762"/>
                    <a:gd name="connsiteY6" fmla="*/ 45243 h 383828"/>
                    <a:gd name="connsiteX7" fmla="*/ 352425 w 461762"/>
                    <a:gd name="connsiteY7" fmla="*/ 0 h 383828"/>
                    <a:gd name="connsiteX8" fmla="*/ 352425 w 461762"/>
                    <a:gd name="connsiteY8" fmla="*/ 0 h 383828"/>
                    <a:gd name="connsiteX9" fmla="*/ 330994 w 461762"/>
                    <a:gd name="connsiteY9" fmla="*/ 123825 h 383828"/>
                    <a:gd name="connsiteX10" fmla="*/ 266700 w 461762"/>
                    <a:gd name="connsiteY10" fmla="*/ 221456 h 383828"/>
                    <a:gd name="connsiteX11" fmla="*/ 152400 w 461762"/>
                    <a:gd name="connsiteY11" fmla="*/ 230981 h 383828"/>
                    <a:gd name="connsiteX12" fmla="*/ 78581 w 461762"/>
                    <a:gd name="connsiteY12" fmla="*/ 188118 h 383828"/>
                    <a:gd name="connsiteX0-1" fmla="*/ 0 w 466517"/>
                    <a:gd name="connsiteY0-2" fmla="*/ 307181 h 383828"/>
                    <a:gd name="connsiteX1-3" fmla="*/ 176213 w 466517"/>
                    <a:gd name="connsiteY1-4" fmla="*/ 381000 h 383828"/>
                    <a:gd name="connsiteX2-5" fmla="*/ 319088 w 466517"/>
                    <a:gd name="connsiteY2-6" fmla="*/ 359568 h 383828"/>
                    <a:gd name="connsiteX3-7" fmla="*/ 402431 w 466517"/>
                    <a:gd name="connsiteY3-8" fmla="*/ 276225 h 383828"/>
                    <a:gd name="connsiteX4-9" fmla="*/ 454819 w 466517"/>
                    <a:gd name="connsiteY4-10" fmla="*/ 169069 h 383828"/>
                    <a:gd name="connsiteX5-11" fmla="*/ 459581 w 466517"/>
                    <a:gd name="connsiteY5-12" fmla="*/ 150018 h 383828"/>
                    <a:gd name="connsiteX6-13" fmla="*/ 373856 w 466517"/>
                    <a:gd name="connsiteY6-14" fmla="*/ 45243 h 383828"/>
                    <a:gd name="connsiteX7-15" fmla="*/ 352425 w 466517"/>
                    <a:gd name="connsiteY7-16" fmla="*/ 0 h 383828"/>
                    <a:gd name="connsiteX8-17" fmla="*/ 352425 w 466517"/>
                    <a:gd name="connsiteY8-18" fmla="*/ 0 h 383828"/>
                    <a:gd name="connsiteX9-19" fmla="*/ 330994 w 466517"/>
                    <a:gd name="connsiteY9-20" fmla="*/ 123825 h 383828"/>
                    <a:gd name="connsiteX10-21" fmla="*/ 266700 w 466517"/>
                    <a:gd name="connsiteY10-22" fmla="*/ 221456 h 383828"/>
                    <a:gd name="connsiteX11-23" fmla="*/ 152400 w 466517"/>
                    <a:gd name="connsiteY11-24" fmla="*/ 230981 h 383828"/>
                    <a:gd name="connsiteX12-25" fmla="*/ 78581 w 466517"/>
                    <a:gd name="connsiteY12-26" fmla="*/ 188118 h 383828"/>
                    <a:gd name="connsiteX0-27" fmla="*/ 0 w 466517"/>
                    <a:gd name="connsiteY0-28" fmla="*/ 307181 h 383828"/>
                    <a:gd name="connsiteX1-29" fmla="*/ 176213 w 466517"/>
                    <a:gd name="connsiteY1-30" fmla="*/ 381000 h 383828"/>
                    <a:gd name="connsiteX2-31" fmla="*/ 319088 w 466517"/>
                    <a:gd name="connsiteY2-32" fmla="*/ 359568 h 383828"/>
                    <a:gd name="connsiteX3-33" fmla="*/ 402431 w 466517"/>
                    <a:gd name="connsiteY3-34" fmla="*/ 276225 h 383828"/>
                    <a:gd name="connsiteX4-35" fmla="*/ 454819 w 466517"/>
                    <a:gd name="connsiteY4-36" fmla="*/ 169069 h 383828"/>
                    <a:gd name="connsiteX5-37" fmla="*/ 459581 w 466517"/>
                    <a:gd name="connsiteY5-38" fmla="*/ 150018 h 383828"/>
                    <a:gd name="connsiteX6-39" fmla="*/ 373856 w 466517"/>
                    <a:gd name="connsiteY6-40" fmla="*/ 45243 h 383828"/>
                    <a:gd name="connsiteX7-41" fmla="*/ 352425 w 466517"/>
                    <a:gd name="connsiteY7-42" fmla="*/ 0 h 383828"/>
                    <a:gd name="connsiteX8-43" fmla="*/ 352425 w 466517"/>
                    <a:gd name="connsiteY8-44" fmla="*/ 0 h 383828"/>
                    <a:gd name="connsiteX9-45" fmla="*/ 330994 w 466517"/>
                    <a:gd name="connsiteY9-46" fmla="*/ 123825 h 383828"/>
                    <a:gd name="connsiteX10-47" fmla="*/ 266700 w 466517"/>
                    <a:gd name="connsiteY10-48" fmla="*/ 221456 h 383828"/>
                    <a:gd name="connsiteX11-49" fmla="*/ 152400 w 466517"/>
                    <a:gd name="connsiteY11-50" fmla="*/ 230981 h 383828"/>
                    <a:gd name="connsiteX12-51" fmla="*/ 83344 w 466517"/>
                    <a:gd name="connsiteY12-52" fmla="*/ 204787 h 383828"/>
                    <a:gd name="connsiteX0-53" fmla="*/ 0 w 466517"/>
                    <a:gd name="connsiteY0-54" fmla="*/ 307181 h 383828"/>
                    <a:gd name="connsiteX1-55" fmla="*/ 176213 w 466517"/>
                    <a:gd name="connsiteY1-56" fmla="*/ 381000 h 383828"/>
                    <a:gd name="connsiteX2-57" fmla="*/ 319088 w 466517"/>
                    <a:gd name="connsiteY2-58" fmla="*/ 359568 h 383828"/>
                    <a:gd name="connsiteX3-59" fmla="*/ 402431 w 466517"/>
                    <a:gd name="connsiteY3-60" fmla="*/ 276225 h 383828"/>
                    <a:gd name="connsiteX4-61" fmla="*/ 454819 w 466517"/>
                    <a:gd name="connsiteY4-62" fmla="*/ 169069 h 383828"/>
                    <a:gd name="connsiteX5-63" fmla="*/ 459581 w 466517"/>
                    <a:gd name="connsiteY5-64" fmla="*/ 150018 h 383828"/>
                    <a:gd name="connsiteX6-65" fmla="*/ 373856 w 466517"/>
                    <a:gd name="connsiteY6-66" fmla="*/ 45243 h 383828"/>
                    <a:gd name="connsiteX7-67" fmla="*/ 352425 w 466517"/>
                    <a:gd name="connsiteY7-68" fmla="*/ 0 h 383828"/>
                    <a:gd name="connsiteX8-69" fmla="*/ 352425 w 466517"/>
                    <a:gd name="connsiteY8-70" fmla="*/ 0 h 383828"/>
                    <a:gd name="connsiteX9-71" fmla="*/ 330994 w 466517"/>
                    <a:gd name="connsiteY9-72" fmla="*/ 123825 h 383828"/>
                    <a:gd name="connsiteX10-73" fmla="*/ 266700 w 466517"/>
                    <a:gd name="connsiteY10-74" fmla="*/ 221456 h 383828"/>
                    <a:gd name="connsiteX11-75" fmla="*/ 152400 w 466517"/>
                    <a:gd name="connsiteY11-76" fmla="*/ 230981 h 383828"/>
                    <a:gd name="connsiteX12-77" fmla="*/ 71438 w 466517"/>
                    <a:gd name="connsiteY12-78" fmla="*/ 197643 h 38382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Lst>
                  <a:rect l="l" t="t" r="r" b="b"/>
                  <a:pathLst>
                    <a:path w="466517" h="383828">
                      <a:moveTo>
                        <a:pt x="0" y="307181"/>
                      </a:moveTo>
                      <a:cubicBezTo>
                        <a:pt x="61516" y="339725"/>
                        <a:pt x="123032" y="372269"/>
                        <a:pt x="176213" y="381000"/>
                      </a:cubicBezTo>
                      <a:cubicBezTo>
                        <a:pt x="229394" y="389731"/>
                        <a:pt x="281385" y="377030"/>
                        <a:pt x="319088" y="359568"/>
                      </a:cubicBezTo>
                      <a:cubicBezTo>
                        <a:pt x="356791" y="342106"/>
                        <a:pt x="379809" y="307975"/>
                        <a:pt x="402431" y="276225"/>
                      </a:cubicBezTo>
                      <a:cubicBezTo>
                        <a:pt x="425053" y="244475"/>
                        <a:pt x="445294" y="190103"/>
                        <a:pt x="454819" y="169069"/>
                      </a:cubicBezTo>
                      <a:cubicBezTo>
                        <a:pt x="464344" y="148035"/>
                        <a:pt x="473075" y="170656"/>
                        <a:pt x="459581" y="150018"/>
                      </a:cubicBezTo>
                      <a:cubicBezTo>
                        <a:pt x="446087" y="129380"/>
                        <a:pt x="391715" y="70246"/>
                        <a:pt x="373856" y="45243"/>
                      </a:cubicBezTo>
                      <a:cubicBezTo>
                        <a:pt x="355997" y="20240"/>
                        <a:pt x="352425" y="0"/>
                        <a:pt x="352425" y="0"/>
                      </a:cubicBezTo>
                      <a:lnTo>
                        <a:pt x="352425" y="0"/>
                      </a:lnTo>
                      <a:cubicBezTo>
                        <a:pt x="348853" y="20637"/>
                        <a:pt x="345281" y="86916"/>
                        <a:pt x="330994" y="123825"/>
                      </a:cubicBezTo>
                      <a:cubicBezTo>
                        <a:pt x="316707" y="160734"/>
                        <a:pt x="296466" y="203597"/>
                        <a:pt x="266700" y="221456"/>
                      </a:cubicBezTo>
                      <a:cubicBezTo>
                        <a:pt x="236934" y="239315"/>
                        <a:pt x="184944" y="234950"/>
                        <a:pt x="152400" y="230981"/>
                      </a:cubicBezTo>
                      <a:cubicBezTo>
                        <a:pt x="119856" y="227012"/>
                        <a:pt x="65088" y="187721"/>
                        <a:pt x="71438" y="197643"/>
                      </a:cubicBezTo>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9" name="直接连接符 88">
                  <a:extLst>
                    <a:ext uri="{FF2B5EF4-FFF2-40B4-BE49-F238E27FC236}">
                      <a16:creationId xmlns:a16="http://schemas.microsoft.com/office/drawing/2014/main" id="{E75703FB-2516-4B7A-AB13-001446B5B2E0}"/>
                    </a:ext>
                  </a:extLst>
                </p:cNvPr>
                <p:cNvCxnSpPr>
                  <a:stCxn id="88" idx="0"/>
                  <a:endCxn id="88" idx="12"/>
                </p:cNvCxnSpPr>
                <p:nvPr/>
              </p:nvCxnSpPr>
              <p:spPr>
                <a:xfrm flipV="1">
                  <a:off x="4638675" y="3793331"/>
                  <a:ext cx="71438" cy="109538"/>
                </a:xfrm>
                <a:prstGeom prst="line">
                  <a:avLst/>
                </a:prstGeom>
                <a:grpFill/>
                <a:ln>
                  <a:noFill/>
                </a:ln>
              </p:spPr>
              <p:style>
                <a:lnRef idx="1">
                  <a:schemeClr val="accent1"/>
                </a:lnRef>
                <a:fillRef idx="0">
                  <a:schemeClr val="accent1"/>
                </a:fillRef>
                <a:effectRef idx="0">
                  <a:schemeClr val="accent1"/>
                </a:effectRef>
                <a:fontRef idx="minor">
                  <a:schemeClr val="tx1"/>
                </a:fontRef>
              </p:style>
            </p:cxnSp>
          </p:grpSp>
        </p:grpSp>
        <p:grpSp>
          <p:nvGrpSpPr>
            <p:cNvPr id="78" name="组合 77">
              <a:extLst>
                <a:ext uri="{FF2B5EF4-FFF2-40B4-BE49-F238E27FC236}">
                  <a16:creationId xmlns:a16="http://schemas.microsoft.com/office/drawing/2014/main" id="{B08C3130-1E33-440A-BB39-0D91C1BA0A8E}"/>
                </a:ext>
              </a:extLst>
            </p:cNvPr>
            <p:cNvGrpSpPr/>
            <p:nvPr/>
          </p:nvGrpSpPr>
          <p:grpSpPr>
            <a:xfrm rot="17648429">
              <a:off x="3857614" y="1905751"/>
              <a:ext cx="215922" cy="775825"/>
              <a:chOff x="3600428" y="2070100"/>
              <a:chExt cx="215922" cy="775825"/>
            </a:xfrm>
            <a:grpFill/>
          </p:grpSpPr>
          <p:sp>
            <p:nvSpPr>
              <p:cNvPr id="84" name="椭圆 83">
                <a:extLst>
                  <a:ext uri="{FF2B5EF4-FFF2-40B4-BE49-F238E27FC236}">
                    <a16:creationId xmlns:a16="http://schemas.microsoft.com/office/drawing/2014/main" id="{73D9BB5D-6EBD-4BF0-92DB-8B8F2DEAE107}"/>
                  </a:ext>
                </a:extLst>
              </p:cNvPr>
              <p:cNvSpPr>
                <a:spLocks noChangeAspect="1"/>
              </p:cNvSpPr>
              <p:nvPr/>
            </p:nvSpPr>
            <p:spPr>
              <a:xfrm>
                <a:off x="3600450" y="2070100"/>
                <a:ext cx="215900" cy="2159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矩形: 圆角 84">
                <a:extLst>
                  <a:ext uri="{FF2B5EF4-FFF2-40B4-BE49-F238E27FC236}">
                    <a16:creationId xmlns:a16="http://schemas.microsoft.com/office/drawing/2014/main" id="{75EDBDD7-4C21-4980-95A2-FC3E9BB221A5}"/>
                  </a:ext>
                </a:extLst>
              </p:cNvPr>
              <p:cNvSpPr/>
              <p:nvPr/>
            </p:nvSpPr>
            <p:spPr>
              <a:xfrm>
                <a:off x="3600428" y="2160125"/>
                <a:ext cx="215900" cy="68580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9" name="组合 78">
              <a:extLst>
                <a:ext uri="{FF2B5EF4-FFF2-40B4-BE49-F238E27FC236}">
                  <a16:creationId xmlns:a16="http://schemas.microsoft.com/office/drawing/2014/main" id="{D16A5D84-40D5-486E-A2BA-E977694F3F77}"/>
                </a:ext>
              </a:extLst>
            </p:cNvPr>
            <p:cNvGrpSpPr/>
            <p:nvPr/>
          </p:nvGrpSpPr>
          <p:grpSpPr>
            <a:xfrm rot="1545755">
              <a:off x="4797927" y="1537624"/>
              <a:ext cx="215922" cy="775825"/>
              <a:chOff x="3600428" y="2070100"/>
              <a:chExt cx="215922" cy="775825"/>
            </a:xfrm>
            <a:grpFill/>
          </p:grpSpPr>
          <p:sp>
            <p:nvSpPr>
              <p:cNvPr id="82" name="椭圆 81">
                <a:extLst>
                  <a:ext uri="{FF2B5EF4-FFF2-40B4-BE49-F238E27FC236}">
                    <a16:creationId xmlns:a16="http://schemas.microsoft.com/office/drawing/2014/main" id="{615F32DD-54E2-4A27-B212-62B0D15D15B6}"/>
                  </a:ext>
                </a:extLst>
              </p:cNvPr>
              <p:cNvSpPr>
                <a:spLocks noChangeAspect="1"/>
              </p:cNvSpPr>
              <p:nvPr/>
            </p:nvSpPr>
            <p:spPr>
              <a:xfrm>
                <a:off x="3600450" y="2070100"/>
                <a:ext cx="215900" cy="2159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矩形: 圆角 82">
                <a:extLst>
                  <a:ext uri="{FF2B5EF4-FFF2-40B4-BE49-F238E27FC236}">
                    <a16:creationId xmlns:a16="http://schemas.microsoft.com/office/drawing/2014/main" id="{963B5ACD-A66D-48F5-B402-24FE05E8148F}"/>
                  </a:ext>
                </a:extLst>
              </p:cNvPr>
              <p:cNvSpPr/>
              <p:nvPr/>
            </p:nvSpPr>
            <p:spPr>
              <a:xfrm>
                <a:off x="3600428" y="2160125"/>
                <a:ext cx="215900" cy="68580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0" name="椭圆 79">
              <a:extLst>
                <a:ext uri="{FF2B5EF4-FFF2-40B4-BE49-F238E27FC236}">
                  <a16:creationId xmlns:a16="http://schemas.microsoft.com/office/drawing/2014/main" id="{4E37DF62-5EFE-4058-AC87-2B3B5046F7F2}"/>
                </a:ext>
              </a:extLst>
            </p:cNvPr>
            <p:cNvSpPr>
              <a:spLocks noChangeAspect="1"/>
            </p:cNvSpPr>
            <p:nvPr/>
          </p:nvSpPr>
          <p:spPr>
            <a:xfrm>
              <a:off x="5916526" y="4044777"/>
              <a:ext cx="358948" cy="35894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椭圆 80">
              <a:extLst>
                <a:ext uri="{FF2B5EF4-FFF2-40B4-BE49-F238E27FC236}">
                  <a16:creationId xmlns:a16="http://schemas.microsoft.com/office/drawing/2014/main" id="{1C441DC0-0E2B-4FDC-9829-3712AD39F7F1}"/>
                </a:ext>
              </a:extLst>
            </p:cNvPr>
            <p:cNvSpPr>
              <a:spLocks noChangeAspect="1"/>
            </p:cNvSpPr>
            <p:nvPr/>
          </p:nvSpPr>
          <p:spPr>
            <a:xfrm>
              <a:off x="4391240" y="4607499"/>
              <a:ext cx="358948" cy="35894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4" name="椭圆 93">
            <a:extLst>
              <a:ext uri="{FF2B5EF4-FFF2-40B4-BE49-F238E27FC236}">
                <a16:creationId xmlns:a16="http://schemas.microsoft.com/office/drawing/2014/main" id="{08331E70-2BDC-41B7-BC2B-16F9A5F3966F}"/>
              </a:ext>
            </a:extLst>
          </p:cNvPr>
          <p:cNvSpPr/>
          <p:nvPr/>
        </p:nvSpPr>
        <p:spPr>
          <a:xfrm>
            <a:off x="6245260" y="1756952"/>
            <a:ext cx="1440000" cy="1440000"/>
          </a:xfrm>
          <a:prstGeom prst="ellipse">
            <a:avLst/>
          </a:prstGeom>
          <a:blipFill>
            <a:blip r:embed="rId3"/>
            <a:stretch>
              <a:fillRect/>
            </a:stretch>
          </a:blip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椭圆 94">
            <a:extLst>
              <a:ext uri="{FF2B5EF4-FFF2-40B4-BE49-F238E27FC236}">
                <a16:creationId xmlns:a16="http://schemas.microsoft.com/office/drawing/2014/main" id="{884BE378-4189-463F-9869-8DF10F625E1F}"/>
              </a:ext>
            </a:extLst>
          </p:cNvPr>
          <p:cNvSpPr/>
          <p:nvPr/>
        </p:nvSpPr>
        <p:spPr>
          <a:xfrm>
            <a:off x="4337916" y="1756279"/>
            <a:ext cx="1440000" cy="1440000"/>
          </a:xfrm>
          <a:prstGeom prst="ellipse">
            <a:avLst/>
          </a:prstGeom>
          <a:blipFill>
            <a:blip r:embed="rId4"/>
            <a:stretch>
              <a:fillRect/>
            </a:stretch>
          </a:blip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椭圆 95">
            <a:extLst>
              <a:ext uri="{FF2B5EF4-FFF2-40B4-BE49-F238E27FC236}">
                <a16:creationId xmlns:a16="http://schemas.microsoft.com/office/drawing/2014/main" id="{039632EE-0853-45A6-ABF5-05ABADD6ACCF}"/>
              </a:ext>
            </a:extLst>
          </p:cNvPr>
          <p:cNvSpPr/>
          <p:nvPr/>
        </p:nvSpPr>
        <p:spPr>
          <a:xfrm>
            <a:off x="5273809" y="3037661"/>
            <a:ext cx="1440000" cy="1440000"/>
          </a:xfrm>
          <a:prstGeom prst="ellipse">
            <a:avLst/>
          </a:prstGeom>
          <a:blipFill>
            <a:blip r:embed="rId5"/>
            <a:stretch>
              <a:fillRect/>
            </a:stretch>
          </a:blip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a:extLst>
              <a:ext uri="{FF2B5EF4-FFF2-40B4-BE49-F238E27FC236}">
                <a16:creationId xmlns:a16="http://schemas.microsoft.com/office/drawing/2014/main" id="{6AD7ADAD-6D1D-45A5-BB6C-57898A4A6064}"/>
              </a:ext>
            </a:extLst>
          </p:cNvPr>
          <p:cNvSpPr/>
          <p:nvPr/>
        </p:nvSpPr>
        <p:spPr>
          <a:xfrm>
            <a:off x="2428804" y="4712861"/>
            <a:ext cx="7610171" cy="1477328"/>
          </a:xfrm>
          <a:prstGeom prst="rect">
            <a:avLst/>
          </a:prstGeom>
          <a:solidFill>
            <a:srgbClr val="6AC1EC"/>
          </a:solidFill>
        </p:spPr>
        <p:txBody>
          <a:bodyPr wrap="square">
            <a:spAutoFit/>
          </a:bodyPr>
          <a:lstStyle/>
          <a:p>
            <a:pPr lvl="0" algn="ctr">
              <a:lnSpc>
                <a:spcPct val="150000"/>
              </a:lnSpc>
              <a:defRPr/>
            </a:pPr>
            <a:r>
              <a:rPr lang="zh-CN" altLang="zh-CN" sz="2000" b="1" dirty="0">
                <a:solidFill>
                  <a:prstClr val="black"/>
                </a:solidFill>
              </a:rPr>
              <a:t>使用年限短</a:t>
            </a:r>
            <a:r>
              <a:rPr lang="zh-CN" altLang="zh-CN" sz="2000" dirty="0">
                <a:solidFill>
                  <a:prstClr val="black"/>
                </a:solidFill>
              </a:rPr>
              <a:t>的人</a:t>
            </a:r>
            <a:r>
              <a:rPr lang="zh-CN" altLang="en-US" sz="2000" dirty="0">
                <a:solidFill>
                  <a:prstClr val="black"/>
                </a:solidFill>
              </a:rPr>
              <a:t>复读</a:t>
            </a:r>
            <a:r>
              <a:rPr lang="zh-CN" altLang="en-US" sz="2000" b="1" dirty="0">
                <a:solidFill>
                  <a:prstClr val="black"/>
                </a:solidFill>
              </a:rPr>
              <a:t>更重视</a:t>
            </a:r>
            <a:r>
              <a:rPr lang="zh-CN" altLang="zh-CN" sz="2000" b="1" dirty="0">
                <a:solidFill>
                  <a:prstClr val="black"/>
                </a:solidFill>
              </a:rPr>
              <a:t>“表达感”和“归属感”</a:t>
            </a:r>
            <a:endParaRPr lang="en-US" altLang="zh-CN" sz="2000" b="1" dirty="0">
              <a:solidFill>
                <a:prstClr val="black"/>
              </a:solidFill>
            </a:endParaRPr>
          </a:p>
          <a:p>
            <a:pPr lvl="0" algn="ctr">
              <a:lnSpc>
                <a:spcPct val="150000"/>
              </a:lnSpc>
              <a:defRPr/>
            </a:pPr>
            <a:r>
              <a:rPr lang="zh-CN" altLang="zh-CN" sz="2000" b="1" dirty="0"/>
              <a:t>使用年限</a:t>
            </a:r>
            <a:r>
              <a:rPr lang="zh-CN" altLang="en-US" sz="2000" b="1" dirty="0"/>
              <a:t>长</a:t>
            </a:r>
            <a:r>
              <a:rPr lang="zh-CN" altLang="zh-CN" sz="2000" dirty="0"/>
              <a:t>的人</a:t>
            </a:r>
            <a:r>
              <a:rPr lang="zh-CN" altLang="en-US" sz="2000" dirty="0"/>
              <a:t>复读</a:t>
            </a:r>
            <a:r>
              <a:rPr lang="zh-CN" altLang="en-US" sz="2000" b="1" dirty="0"/>
              <a:t>更重视是“有共鸣“</a:t>
            </a:r>
          </a:p>
          <a:p>
            <a:pPr lvl="0" algn="ctr">
              <a:lnSpc>
                <a:spcPct val="150000"/>
              </a:lnSpc>
              <a:defRPr/>
            </a:pPr>
            <a:r>
              <a:rPr lang="zh-CN" altLang="en-US" sz="2000" dirty="0">
                <a:solidFill>
                  <a:prstClr val="black"/>
                </a:solidFill>
              </a:rPr>
              <a:t>复读是帮助边缘人群迅速融入虚拟社区的方式</a:t>
            </a:r>
          </a:p>
        </p:txBody>
      </p:sp>
      <p:sp>
        <p:nvSpPr>
          <p:cNvPr id="5" name="矩形 4">
            <a:extLst>
              <a:ext uri="{FF2B5EF4-FFF2-40B4-BE49-F238E27FC236}">
                <a16:creationId xmlns:a16="http://schemas.microsoft.com/office/drawing/2014/main" id="{CBE2F393-85FC-48BD-826D-F782EFDA1392}"/>
              </a:ext>
            </a:extLst>
          </p:cNvPr>
          <p:cNvSpPr/>
          <p:nvPr/>
        </p:nvSpPr>
        <p:spPr>
          <a:xfrm>
            <a:off x="703444" y="2434222"/>
            <a:ext cx="3425620" cy="1323439"/>
          </a:xfrm>
          <a:prstGeom prst="rect">
            <a:avLst/>
          </a:prstGeom>
          <a:solidFill>
            <a:srgbClr val="6AC1EC"/>
          </a:solidFill>
        </p:spPr>
        <p:txBody>
          <a:bodyPr wrap="square">
            <a:spAutoFit/>
          </a:bodyPr>
          <a:lstStyle/>
          <a:p>
            <a:pPr lvl="0" algn="ctr">
              <a:lnSpc>
                <a:spcPct val="200000"/>
              </a:lnSpc>
              <a:defRPr/>
            </a:pPr>
            <a:r>
              <a:rPr lang="zh-CN" altLang="zh-CN" sz="2000" dirty="0"/>
              <a:t>随着使用年限的</a:t>
            </a:r>
            <a:r>
              <a:rPr lang="zh-CN" altLang="en-US" sz="2000" dirty="0"/>
              <a:t>增加</a:t>
            </a:r>
            <a:endParaRPr lang="en-US" altLang="zh-CN" sz="2000" dirty="0"/>
          </a:p>
          <a:p>
            <a:pPr lvl="0" algn="ctr">
              <a:lnSpc>
                <a:spcPct val="200000"/>
              </a:lnSpc>
              <a:defRPr/>
            </a:pPr>
            <a:r>
              <a:rPr lang="zh-CN" altLang="zh-CN" sz="2000" b="1" dirty="0"/>
              <a:t>用户看</a:t>
            </a:r>
            <a:r>
              <a:rPr lang="en-GB" altLang="zh-CN" sz="2000" b="1" dirty="0"/>
              <a:t>B</a:t>
            </a:r>
            <a:r>
              <a:rPr lang="zh-CN" altLang="zh-CN" sz="2000" b="1" dirty="0"/>
              <a:t>站的频率会相应提高</a:t>
            </a:r>
            <a:endParaRPr lang="en-US" altLang="zh-CN" sz="2000" b="1" dirty="0"/>
          </a:p>
        </p:txBody>
      </p:sp>
      <p:sp>
        <p:nvSpPr>
          <p:cNvPr id="7" name="矩形 6">
            <a:extLst>
              <a:ext uri="{FF2B5EF4-FFF2-40B4-BE49-F238E27FC236}">
                <a16:creationId xmlns:a16="http://schemas.microsoft.com/office/drawing/2014/main" id="{2AF79F9F-4690-48BB-AC6A-F3E63A33A102}"/>
              </a:ext>
            </a:extLst>
          </p:cNvPr>
          <p:cNvSpPr/>
          <p:nvPr/>
        </p:nvSpPr>
        <p:spPr>
          <a:xfrm>
            <a:off x="7984471" y="2415252"/>
            <a:ext cx="3533086" cy="1323439"/>
          </a:xfrm>
          <a:prstGeom prst="rect">
            <a:avLst/>
          </a:prstGeom>
          <a:solidFill>
            <a:srgbClr val="6AC1EC"/>
          </a:solidFill>
        </p:spPr>
        <p:txBody>
          <a:bodyPr wrap="square">
            <a:spAutoFit/>
          </a:bodyPr>
          <a:lstStyle/>
          <a:p>
            <a:pPr lvl="0" algn="ctr">
              <a:lnSpc>
                <a:spcPct val="200000"/>
              </a:lnSpc>
              <a:defRPr/>
            </a:pPr>
            <a:r>
              <a:rPr lang="zh-CN" altLang="zh-CN" sz="2000" dirty="0"/>
              <a:t>随着使用年限的</a:t>
            </a:r>
            <a:r>
              <a:rPr lang="zh-CN" altLang="en-US" sz="2000" dirty="0"/>
              <a:t>增加</a:t>
            </a:r>
            <a:endParaRPr lang="en-US" altLang="zh-CN" sz="2000" dirty="0"/>
          </a:p>
          <a:p>
            <a:pPr algn="ctr">
              <a:lnSpc>
                <a:spcPct val="200000"/>
              </a:lnSpc>
              <a:defRPr/>
            </a:pPr>
            <a:r>
              <a:rPr lang="zh-CN" altLang="en-US" sz="2000" b="1" dirty="0"/>
              <a:t>复读行为逐渐减少</a:t>
            </a:r>
          </a:p>
        </p:txBody>
      </p:sp>
    </p:spTree>
    <p:extLst>
      <p:ext uri="{BB962C8B-B14F-4D97-AF65-F5344CB8AC3E}">
        <p14:creationId xmlns:p14="http://schemas.microsoft.com/office/powerpoint/2010/main" val="25565387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24ADE7"/>
        </a:solidFill>
        <a:effectLst/>
      </p:bgPr>
    </p:bg>
    <p:spTree>
      <p:nvGrpSpPr>
        <p:cNvPr id="1" name=""/>
        <p:cNvGrpSpPr/>
        <p:nvPr/>
      </p:nvGrpSpPr>
      <p:grpSpPr>
        <a:xfrm>
          <a:off x="0" y="0"/>
          <a:ext cx="0" cy="0"/>
          <a:chOff x="0" y="0"/>
          <a:chExt cx="0" cy="0"/>
        </a:xfrm>
      </p:grpSpPr>
      <p:grpSp>
        <p:nvGrpSpPr>
          <p:cNvPr id="5" name="组合 4"/>
          <p:cNvGrpSpPr>
            <a:grpSpLocks noChangeAspect="1"/>
          </p:cNvGrpSpPr>
          <p:nvPr/>
        </p:nvGrpSpPr>
        <p:grpSpPr>
          <a:xfrm rot="1202316">
            <a:off x="5469443" y="4050737"/>
            <a:ext cx="1253115" cy="1327687"/>
            <a:chOff x="3282968" y="1537624"/>
            <a:chExt cx="3236238" cy="3428823"/>
          </a:xfrm>
          <a:solidFill>
            <a:schemeClr val="bg1"/>
          </a:solidFill>
        </p:grpSpPr>
        <p:sp>
          <p:nvSpPr>
            <p:cNvPr id="6" name="任意多边形: 形状 5"/>
            <p:cNvSpPr/>
            <p:nvPr/>
          </p:nvSpPr>
          <p:spPr>
            <a:xfrm rot="20390578">
              <a:off x="3282968" y="2192361"/>
              <a:ext cx="3236238" cy="2393027"/>
            </a:xfrm>
            <a:custGeom>
              <a:avLst/>
              <a:gdLst>
                <a:gd name="connsiteX0" fmla="*/ 2762205 w 3236238"/>
                <a:gd name="connsiteY0" fmla="*/ 314424 h 2411827"/>
                <a:gd name="connsiteX1" fmla="*/ 2698575 w 3236238"/>
                <a:gd name="connsiteY1" fmla="*/ 301578 h 2411827"/>
                <a:gd name="connsiteX2" fmla="*/ 537666 w 3236238"/>
                <a:gd name="connsiteY2" fmla="*/ 301578 h 2411827"/>
                <a:gd name="connsiteX3" fmla="*/ 374198 w 3236238"/>
                <a:gd name="connsiteY3" fmla="*/ 465046 h 2411827"/>
                <a:gd name="connsiteX4" fmla="*/ 374197 w 3236238"/>
                <a:gd name="connsiteY4" fmla="*/ 1946779 h 2411827"/>
                <a:gd name="connsiteX5" fmla="*/ 537665 w 3236238"/>
                <a:gd name="connsiteY5" fmla="*/ 2110248 h 2411827"/>
                <a:gd name="connsiteX6" fmla="*/ 2698576 w 3236238"/>
                <a:gd name="connsiteY6" fmla="*/ 2110248 h 2411827"/>
                <a:gd name="connsiteX7" fmla="*/ 2862044 w 3236238"/>
                <a:gd name="connsiteY7" fmla="*/ 1946780 h 2411827"/>
                <a:gd name="connsiteX8" fmla="*/ 2862043 w 3236238"/>
                <a:gd name="connsiteY8" fmla="*/ 465045 h 2411827"/>
                <a:gd name="connsiteX9" fmla="*/ 2762205 w 3236238"/>
                <a:gd name="connsiteY9" fmla="*/ 314424 h 2411827"/>
                <a:gd name="connsiteX10" fmla="*/ 2909652 w 3236238"/>
                <a:gd name="connsiteY10" fmla="*/ 42021 h 2411827"/>
                <a:gd name="connsiteX11" fmla="*/ 3236238 w 3236238"/>
                <a:gd name="connsiteY11" fmla="*/ 534726 h 2411827"/>
                <a:gd name="connsiteX12" fmla="*/ 3236238 w 3236238"/>
                <a:gd name="connsiteY12" fmla="*/ 1877101 h 2411827"/>
                <a:gd name="connsiteX13" fmla="*/ 2701512 w 3236238"/>
                <a:gd name="connsiteY13" fmla="*/ 2411827 h 2411827"/>
                <a:gd name="connsiteX14" fmla="*/ 534726 w 3236238"/>
                <a:gd name="connsiteY14" fmla="*/ 2411827 h 2411827"/>
                <a:gd name="connsiteX15" fmla="*/ 0 w 3236238"/>
                <a:gd name="connsiteY15" fmla="*/ 1877101 h 2411827"/>
                <a:gd name="connsiteX16" fmla="*/ 0 w 3236238"/>
                <a:gd name="connsiteY16" fmla="*/ 534726 h 2411827"/>
                <a:gd name="connsiteX17" fmla="*/ 534726 w 3236238"/>
                <a:gd name="connsiteY17" fmla="*/ 0 h 2411827"/>
                <a:gd name="connsiteX18" fmla="*/ 2701512 w 3236238"/>
                <a:gd name="connsiteY18" fmla="*/ 0 h 2411827"/>
                <a:gd name="connsiteX19" fmla="*/ 2909652 w 3236238"/>
                <a:gd name="connsiteY19" fmla="*/ 42021 h 2411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236238" h="2411827">
                  <a:moveTo>
                    <a:pt x="2762205" y="314424"/>
                  </a:moveTo>
                  <a:cubicBezTo>
                    <a:pt x="2742648" y="306152"/>
                    <a:pt x="2721146" y="301578"/>
                    <a:pt x="2698575" y="301578"/>
                  </a:cubicBezTo>
                  <a:lnTo>
                    <a:pt x="537666" y="301578"/>
                  </a:lnTo>
                  <a:cubicBezTo>
                    <a:pt x="447384" y="301578"/>
                    <a:pt x="374197" y="374764"/>
                    <a:pt x="374198" y="465046"/>
                  </a:cubicBezTo>
                  <a:lnTo>
                    <a:pt x="374197" y="1946779"/>
                  </a:lnTo>
                  <a:cubicBezTo>
                    <a:pt x="374198" y="2037061"/>
                    <a:pt x="447384" y="2110247"/>
                    <a:pt x="537665" y="2110248"/>
                  </a:cubicBezTo>
                  <a:lnTo>
                    <a:pt x="2698576" y="2110248"/>
                  </a:lnTo>
                  <a:cubicBezTo>
                    <a:pt x="2788856" y="2110247"/>
                    <a:pt x="2862044" y="2037061"/>
                    <a:pt x="2862044" y="1946780"/>
                  </a:cubicBezTo>
                  <a:lnTo>
                    <a:pt x="2862043" y="465045"/>
                  </a:lnTo>
                  <a:cubicBezTo>
                    <a:pt x="2862043" y="397335"/>
                    <a:pt x="2820876" y="339239"/>
                    <a:pt x="2762205" y="314424"/>
                  </a:cubicBezTo>
                  <a:close/>
                  <a:moveTo>
                    <a:pt x="2909652" y="42021"/>
                  </a:moveTo>
                  <a:cubicBezTo>
                    <a:pt x="3101573" y="123197"/>
                    <a:pt x="3236238" y="313235"/>
                    <a:pt x="3236238" y="534726"/>
                  </a:cubicBezTo>
                  <a:lnTo>
                    <a:pt x="3236238" y="1877101"/>
                  </a:lnTo>
                  <a:cubicBezTo>
                    <a:pt x="3236238" y="2172422"/>
                    <a:pt x="2996833" y="2411827"/>
                    <a:pt x="2701512" y="2411827"/>
                  </a:cubicBezTo>
                  <a:lnTo>
                    <a:pt x="534726" y="2411827"/>
                  </a:lnTo>
                  <a:cubicBezTo>
                    <a:pt x="239405" y="2411827"/>
                    <a:pt x="0" y="2172422"/>
                    <a:pt x="0" y="1877101"/>
                  </a:cubicBezTo>
                  <a:lnTo>
                    <a:pt x="0" y="534726"/>
                  </a:lnTo>
                  <a:cubicBezTo>
                    <a:pt x="0" y="239405"/>
                    <a:pt x="239405" y="0"/>
                    <a:pt x="534726" y="0"/>
                  </a:cubicBezTo>
                  <a:lnTo>
                    <a:pt x="2701512" y="0"/>
                  </a:lnTo>
                  <a:cubicBezTo>
                    <a:pt x="2775342" y="0"/>
                    <a:pt x="2845678" y="14963"/>
                    <a:pt x="2909652" y="420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矩形 6"/>
            <p:cNvSpPr/>
            <p:nvPr/>
          </p:nvSpPr>
          <p:spPr>
            <a:xfrm rot="19745638" flipV="1">
              <a:off x="3848622" y="3249987"/>
              <a:ext cx="703385" cy="26728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rot="20984414" flipV="1">
              <a:off x="5102837" y="2780784"/>
              <a:ext cx="703385" cy="26728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 name="组合 8"/>
            <p:cNvGrpSpPr/>
            <p:nvPr/>
          </p:nvGrpSpPr>
          <p:grpSpPr>
            <a:xfrm>
              <a:off x="4636294" y="3420252"/>
              <a:ext cx="766910" cy="556883"/>
              <a:chOff x="4636294" y="3420252"/>
              <a:chExt cx="766910" cy="556883"/>
            </a:xfrm>
            <a:grpFill/>
          </p:grpSpPr>
          <p:grpSp>
            <p:nvGrpSpPr>
              <p:cNvPr id="18" name="组合 17"/>
              <p:cNvGrpSpPr/>
              <p:nvPr/>
            </p:nvGrpSpPr>
            <p:grpSpPr>
              <a:xfrm>
                <a:off x="4636294" y="3593307"/>
                <a:ext cx="466517" cy="383828"/>
                <a:chOff x="4638675" y="3595688"/>
                <a:chExt cx="466517" cy="383828"/>
              </a:xfrm>
              <a:grpFill/>
            </p:grpSpPr>
            <p:sp>
              <p:nvSpPr>
                <p:cNvPr id="22" name="任意多边形: 形状 21"/>
                <p:cNvSpPr/>
                <p:nvPr/>
              </p:nvSpPr>
              <p:spPr>
                <a:xfrm>
                  <a:off x="4638675" y="3595688"/>
                  <a:ext cx="466517" cy="383828"/>
                </a:xfrm>
                <a:custGeom>
                  <a:avLst/>
                  <a:gdLst>
                    <a:gd name="connsiteX0" fmla="*/ 0 w 461762"/>
                    <a:gd name="connsiteY0" fmla="*/ 307181 h 383828"/>
                    <a:gd name="connsiteX1" fmla="*/ 176213 w 461762"/>
                    <a:gd name="connsiteY1" fmla="*/ 381000 h 383828"/>
                    <a:gd name="connsiteX2" fmla="*/ 319088 w 461762"/>
                    <a:gd name="connsiteY2" fmla="*/ 359568 h 383828"/>
                    <a:gd name="connsiteX3" fmla="*/ 402431 w 461762"/>
                    <a:gd name="connsiteY3" fmla="*/ 276225 h 383828"/>
                    <a:gd name="connsiteX4" fmla="*/ 433388 w 461762"/>
                    <a:gd name="connsiteY4" fmla="*/ 221456 h 383828"/>
                    <a:gd name="connsiteX5" fmla="*/ 459581 w 461762"/>
                    <a:gd name="connsiteY5" fmla="*/ 150018 h 383828"/>
                    <a:gd name="connsiteX6" fmla="*/ 373856 w 461762"/>
                    <a:gd name="connsiteY6" fmla="*/ 45243 h 383828"/>
                    <a:gd name="connsiteX7" fmla="*/ 352425 w 461762"/>
                    <a:gd name="connsiteY7" fmla="*/ 0 h 383828"/>
                    <a:gd name="connsiteX8" fmla="*/ 352425 w 461762"/>
                    <a:gd name="connsiteY8" fmla="*/ 0 h 383828"/>
                    <a:gd name="connsiteX9" fmla="*/ 330994 w 461762"/>
                    <a:gd name="connsiteY9" fmla="*/ 123825 h 383828"/>
                    <a:gd name="connsiteX10" fmla="*/ 266700 w 461762"/>
                    <a:gd name="connsiteY10" fmla="*/ 221456 h 383828"/>
                    <a:gd name="connsiteX11" fmla="*/ 152400 w 461762"/>
                    <a:gd name="connsiteY11" fmla="*/ 230981 h 383828"/>
                    <a:gd name="connsiteX12" fmla="*/ 78581 w 461762"/>
                    <a:gd name="connsiteY12" fmla="*/ 188118 h 383828"/>
                    <a:gd name="connsiteX0-1" fmla="*/ 0 w 466517"/>
                    <a:gd name="connsiteY0-2" fmla="*/ 307181 h 383828"/>
                    <a:gd name="connsiteX1-3" fmla="*/ 176213 w 466517"/>
                    <a:gd name="connsiteY1-4" fmla="*/ 381000 h 383828"/>
                    <a:gd name="connsiteX2-5" fmla="*/ 319088 w 466517"/>
                    <a:gd name="connsiteY2-6" fmla="*/ 359568 h 383828"/>
                    <a:gd name="connsiteX3-7" fmla="*/ 402431 w 466517"/>
                    <a:gd name="connsiteY3-8" fmla="*/ 276225 h 383828"/>
                    <a:gd name="connsiteX4-9" fmla="*/ 454819 w 466517"/>
                    <a:gd name="connsiteY4-10" fmla="*/ 169069 h 383828"/>
                    <a:gd name="connsiteX5-11" fmla="*/ 459581 w 466517"/>
                    <a:gd name="connsiteY5-12" fmla="*/ 150018 h 383828"/>
                    <a:gd name="connsiteX6-13" fmla="*/ 373856 w 466517"/>
                    <a:gd name="connsiteY6-14" fmla="*/ 45243 h 383828"/>
                    <a:gd name="connsiteX7-15" fmla="*/ 352425 w 466517"/>
                    <a:gd name="connsiteY7-16" fmla="*/ 0 h 383828"/>
                    <a:gd name="connsiteX8-17" fmla="*/ 352425 w 466517"/>
                    <a:gd name="connsiteY8-18" fmla="*/ 0 h 383828"/>
                    <a:gd name="connsiteX9-19" fmla="*/ 330994 w 466517"/>
                    <a:gd name="connsiteY9-20" fmla="*/ 123825 h 383828"/>
                    <a:gd name="connsiteX10-21" fmla="*/ 266700 w 466517"/>
                    <a:gd name="connsiteY10-22" fmla="*/ 221456 h 383828"/>
                    <a:gd name="connsiteX11-23" fmla="*/ 152400 w 466517"/>
                    <a:gd name="connsiteY11-24" fmla="*/ 230981 h 383828"/>
                    <a:gd name="connsiteX12-25" fmla="*/ 78581 w 466517"/>
                    <a:gd name="connsiteY12-26" fmla="*/ 188118 h 383828"/>
                    <a:gd name="connsiteX0-27" fmla="*/ 0 w 466517"/>
                    <a:gd name="connsiteY0-28" fmla="*/ 307181 h 383828"/>
                    <a:gd name="connsiteX1-29" fmla="*/ 176213 w 466517"/>
                    <a:gd name="connsiteY1-30" fmla="*/ 381000 h 383828"/>
                    <a:gd name="connsiteX2-31" fmla="*/ 319088 w 466517"/>
                    <a:gd name="connsiteY2-32" fmla="*/ 359568 h 383828"/>
                    <a:gd name="connsiteX3-33" fmla="*/ 402431 w 466517"/>
                    <a:gd name="connsiteY3-34" fmla="*/ 276225 h 383828"/>
                    <a:gd name="connsiteX4-35" fmla="*/ 454819 w 466517"/>
                    <a:gd name="connsiteY4-36" fmla="*/ 169069 h 383828"/>
                    <a:gd name="connsiteX5-37" fmla="*/ 459581 w 466517"/>
                    <a:gd name="connsiteY5-38" fmla="*/ 150018 h 383828"/>
                    <a:gd name="connsiteX6-39" fmla="*/ 373856 w 466517"/>
                    <a:gd name="connsiteY6-40" fmla="*/ 45243 h 383828"/>
                    <a:gd name="connsiteX7-41" fmla="*/ 352425 w 466517"/>
                    <a:gd name="connsiteY7-42" fmla="*/ 0 h 383828"/>
                    <a:gd name="connsiteX8-43" fmla="*/ 352425 w 466517"/>
                    <a:gd name="connsiteY8-44" fmla="*/ 0 h 383828"/>
                    <a:gd name="connsiteX9-45" fmla="*/ 330994 w 466517"/>
                    <a:gd name="connsiteY9-46" fmla="*/ 123825 h 383828"/>
                    <a:gd name="connsiteX10-47" fmla="*/ 266700 w 466517"/>
                    <a:gd name="connsiteY10-48" fmla="*/ 221456 h 383828"/>
                    <a:gd name="connsiteX11-49" fmla="*/ 152400 w 466517"/>
                    <a:gd name="connsiteY11-50" fmla="*/ 230981 h 383828"/>
                    <a:gd name="connsiteX12-51" fmla="*/ 83344 w 466517"/>
                    <a:gd name="connsiteY12-52" fmla="*/ 204787 h 383828"/>
                    <a:gd name="connsiteX0-53" fmla="*/ 0 w 466517"/>
                    <a:gd name="connsiteY0-54" fmla="*/ 307181 h 383828"/>
                    <a:gd name="connsiteX1-55" fmla="*/ 176213 w 466517"/>
                    <a:gd name="connsiteY1-56" fmla="*/ 381000 h 383828"/>
                    <a:gd name="connsiteX2-57" fmla="*/ 319088 w 466517"/>
                    <a:gd name="connsiteY2-58" fmla="*/ 359568 h 383828"/>
                    <a:gd name="connsiteX3-59" fmla="*/ 402431 w 466517"/>
                    <a:gd name="connsiteY3-60" fmla="*/ 276225 h 383828"/>
                    <a:gd name="connsiteX4-61" fmla="*/ 454819 w 466517"/>
                    <a:gd name="connsiteY4-62" fmla="*/ 169069 h 383828"/>
                    <a:gd name="connsiteX5-63" fmla="*/ 459581 w 466517"/>
                    <a:gd name="connsiteY5-64" fmla="*/ 150018 h 383828"/>
                    <a:gd name="connsiteX6-65" fmla="*/ 373856 w 466517"/>
                    <a:gd name="connsiteY6-66" fmla="*/ 45243 h 383828"/>
                    <a:gd name="connsiteX7-67" fmla="*/ 352425 w 466517"/>
                    <a:gd name="connsiteY7-68" fmla="*/ 0 h 383828"/>
                    <a:gd name="connsiteX8-69" fmla="*/ 352425 w 466517"/>
                    <a:gd name="connsiteY8-70" fmla="*/ 0 h 383828"/>
                    <a:gd name="connsiteX9-71" fmla="*/ 330994 w 466517"/>
                    <a:gd name="connsiteY9-72" fmla="*/ 123825 h 383828"/>
                    <a:gd name="connsiteX10-73" fmla="*/ 266700 w 466517"/>
                    <a:gd name="connsiteY10-74" fmla="*/ 221456 h 383828"/>
                    <a:gd name="connsiteX11-75" fmla="*/ 152400 w 466517"/>
                    <a:gd name="connsiteY11-76" fmla="*/ 230981 h 383828"/>
                    <a:gd name="connsiteX12-77" fmla="*/ 71438 w 466517"/>
                    <a:gd name="connsiteY12-78" fmla="*/ 197643 h 38382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Lst>
                  <a:rect l="l" t="t" r="r" b="b"/>
                  <a:pathLst>
                    <a:path w="466517" h="383828">
                      <a:moveTo>
                        <a:pt x="0" y="307181"/>
                      </a:moveTo>
                      <a:cubicBezTo>
                        <a:pt x="61516" y="339725"/>
                        <a:pt x="123032" y="372269"/>
                        <a:pt x="176213" y="381000"/>
                      </a:cubicBezTo>
                      <a:cubicBezTo>
                        <a:pt x="229394" y="389731"/>
                        <a:pt x="281385" y="377030"/>
                        <a:pt x="319088" y="359568"/>
                      </a:cubicBezTo>
                      <a:cubicBezTo>
                        <a:pt x="356791" y="342106"/>
                        <a:pt x="379809" y="307975"/>
                        <a:pt x="402431" y="276225"/>
                      </a:cubicBezTo>
                      <a:cubicBezTo>
                        <a:pt x="425053" y="244475"/>
                        <a:pt x="445294" y="190103"/>
                        <a:pt x="454819" y="169069"/>
                      </a:cubicBezTo>
                      <a:cubicBezTo>
                        <a:pt x="464344" y="148035"/>
                        <a:pt x="473075" y="170656"/>
                        <a:pt x="459581" y="150018"/>
                      </a:cubicBezTo>
                      <a:cubicBezTo>
                        <a:pt x="446087" y="129380"/>
                        <a:pt x="391715" y="70246"/>
                        <a:pt x="373856" y="45243"/>
                      </a:cubicBezTo>
                      <a:cubicBezTo>
                        <a:pt x="355997" y="20240"/>
                        <a:pt x="352425" y="0"/>
                        <a:pt x="352425" y="0"/>
                      </a:cubicBezTo>
                      <a:lnTo>
                        <a:pt x="352425" y="0"/>
                      </a:lnTo>
                      <a:cubicBezTo>
                        <a:pt x="348853" y="20637"/>
                        <a:pt x="345281" y="86916"/>
                        <a:pt x="330994" y="123825"/>
                      </a:cubicBezTo>
                      <a:cubicBezTo>
                        <a:pt x="316707" y="160734"/>
                        <a:pt x="296466" y="203597"/>
                        <a:pt x="266700" y="221456"/>
                      </a:cubicBezTo>
                      <a:cubicBezTo>
                        <a:pt x="236934" y="239315"/>
                        <a:pt x="184944" y="234950"/>
                        <a:pt x="152400" y="230981"/>
                      </a:cubicBezTo>
                      <a:cubicBezTo>
                        <a:pt x="119856" y="227012"/>
                        <a:pt x="65088" y="187721"/>
                        <a:pt x="71438" y="197643"/>
                      </a:cubicBezTo>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3" name="直接连接符 22"/>
                <p:cNvCxnSpPr>
                  <a:stCxn id="22" idx="0"/>
                  <a:endCxn id="22" idx="12"/>
                </p:cNvCxnSpPr>
                <p:nvPr/>
              </p:nvCxnSpPr>
              <p:spPr>
                <a:xfrm flipV="1">
                  <a:off x="4638675" y="3793331"/>
                  <a:ext cx="71438" cy="109538"/>
                </a:xfrm>
                <a:prstGeom prst="line">
                  <a:avLst/>
                </a:prstGeom>
                <a:grpFill/>
                <a:ln>
                  <a:noFill/>
                </a:ln>
              </p:spPr>
              <p:style>
                <a:lnRef idx="1">
                  <a:schemeClr val="accent1"/>
                </a:lnRef>
                <a:fillRef idx="0">
                  <a:schemeClr val="accent1"/>
                </a:fillRef>
                <a:effectRef idx="0">
                  <a:schemeClr val="accent1"/>
                </a:effectRef>
                <a:fontRef idx="minor">
                  <a:schemeClr val="tx1"/>
                </a:fontRef>
              </p:style>
            </p:cxnSp>
          </p:grpSp>
          <p:grpSp>
            <p:nvGrpSpPr>
              <p:cNvPr id="19" name="组合 18"/>
              <p:cNvGrpSpPr/>
              <p:nvPr/>
            </p:nvGrpSpPr>
            <p:grpSpPr>
              <a:xfrm rot="18847698" flipH="1">
                <a:off x="4977290" y="3462338"/>
                <a:ext cx="468000" cy="383828"/>
                <a:chOff x="4638675" y="3595688"/>
                <a:chExt cx="466517" cy="383828"/>
              </a:xfrm>
              <a:grpFill/>
            </p:grpSpPr>
            <p:sp>
              <p:nvSpPr>
                <p:cNvPr id="20" name="任意多边形: 形状 19"/>
                <p:cNvSpPr/>
                <p:nvPr/>
              </p:nvSpPr>
              <p:spPr>
                <a:xfrm>
                  <a:off x="4638675" y="3595688"/>
                  <a:ext cx="466517" cy="383828"/>
                </a:xfrm>
                <a:custGeom>
                  <a:avLst/>
                  <a:gdLst>
                    <a:gd name="connsiteX0" fmla="*/ 0 w 461762"/>
                    <a:gd name="connsiteY0" fmla="*/ 307181 h 383828"/>
                    <a:gd name="connsiteX1" fmla="*/ 176213 w 461762"/>
                    <a:gd name="connsiteY1" fmla="*/ 381000 h 383828"/>
                    <a:gd name="connsiteX2" fmla="*/ 319088 w 461762"/>
                    <a:gd name="connsiteY2" fmla="*/ 359568 h 383828"/>
                    <a:gd name="connsiteX3" fmla="*/ 402431 w 461762"/>
                    <a:gd name="connsiteY3" fmla="*/ 276225 h 383828"/>
                    <a:gd name="connsiteX4" fmla="*/ 433388 w 461762"/>
                    <a:gd name="connsiteY4" fmla="*/ 221456 h 383828"/>
                    <a:gd name="connsiteX5" fmla="*/ 459581 w 461762"/>
                    <a:gd name="connsiteY5" fmla="*/ 150018 h 383828"/>
                    <a:gd name="connsiteX6" fmla="*/ 373856 w 461762"/>
                    <a:gd name="connsiteY6" fmla="*/ 45243 h 383828"/>
                    <a:gd name="connsiteX7" fmla="*/ 352425 w 461762"/>
                    <a:gd name="connsiteY7" fmla="*/ 0 h 383828"/>
                    <a:gd name="connsiteX8" fmla="*/ 352425 w 461762"/>
                    <a:gd name="connsiteY8" fmla="*/ 0 h 383828"/>
                    <a:gd name="connsiteX9" fmla="*/ 330994 w 461762"/>
                    <a:gd name="connsiteY9" fmla="*/ 123825 h 383828"/>
                    <a:gd name="connsiteX10" fmla="*/ 266700 w 461762"/>
                    <a:gd name="connsiteY10" fmla="*/ 221456 h 383828"/>
                    <a:gd name="connsiteX11" fmla="*/ 152400 w 461762"/>
                    <a:gd name="connsiteY11" fmla="*/ 230981 h 383828"/>
                    <a:gd name="connsiteX12" fmla="*/ 78581 w 461762"/>
                    <a:gd name="connsiteY12" fmla="*/ 188118 h 383828"/>
                    <a:gd name="connsiteX0-1" fmla="*/ 0 w 466517"/>
                    <a:gd name="connsiteY0-2" fmla="*/ 307181 h 383828"/>
                    <a:gd name="connsiteX1-3" fmla="*/ 176213 w 466517"/>
                    <a:gd name="connsiteY1-4" fmla="*/ 381000 h 383828"/>
                    <a:gd name="connsiteX2-5" fmla="*/ 319088 w 466517"/>
                    <a:gd name="connsiteY2-6" fmla="*/ 359568 h 383828"/>
                    <a:gd name="connsiteX3-7" fmla="*/ 402431 w 466517"/>
                    <a:gd name="connsiteY3-8" fmla="*/ 276225 h 383828"/>
                    <a:gd name="connsiteX4-9" fmla="*/ 454819 w 466517"/>
                    <a:gd name="connsiteY4-10" fmla="*/ 169069 h 383828"/>
                    <a:gd name="connsiteX5-11" fmla="*/ 459581 w 466517"/>
                    <a:gd name="connsiteY5-12" fmla="*/ 150018 h 383828"/>
                    <a:gd name="connsiteX6-13" fmla="*/ 373856 w 466517"/>
                    <a:gd name="connsiteY6-14" fmla="*/ 45243 h 383828"/>
                    <a:gd name="connsiteX7-15" fmla="*/ 352425 w 466517"/>
                    <a:gd name="connsiteY7-16" fmla="*/ 0 h 383828"/>
                    <a:gd name="connsiteX8-17" fmla="*/ 352425 w 466517"/>
                    <a:gd name="connsiteY8-18" fmla="*/ 0 h 383828"/>
                    <a:gd name="connsiteX9-19" fmla="*/ 330994 w 466517"/>
                    <a:gd name="connsiteY9-20" fmla="*/ 123825 h 383828"/>
                    <a:gd name="connsiteX10-21" fmla="*/ 266700 w 466517"/>
                    <a:gd name="connsiteY10-22" fmla="*/ 221456 h 383828"/>
                    <a:gd name="connsiteX11-23" fmla="*/ 152400 w 466517"/>
                    <a:gd name="connsiteY11-24" fmla="*/ 230981 h 383828"/>
                    <a:gd name="connsiteX12-25" fmla="*/ 78581 w 466517"/>
                    <a:gd name="connsiteY12-26" fmla="*/ 188118 h 383828"/>
                    <a:gd name="connsiteX0-27" fmla="*/ 0 w 466517"/>
                    <a:gd name="connsiteY0-28" fmla="*/ 307181 h 383828"/>
                    <a:gd name="connsiteX1-29" fmla="*/ 176213 w 466517"/>
                    <a:gd name="connsiteY1-30" fmla="*/ 381000 h 383828"/>
                    <a:gd name="connsiteX2-31" fmla="*/ 319088 w 466517"/>
                    <a:gd name="connsiteY2-32" fmla="*/ 359568 h 383828"/>
                    <a:gd name="connsiteX3-33" fmla="*/ 402431 w 466517"/>
                    <a:gd name="connsiteY3-34" fmla="*/ 276225 h 383828"/>
                    <a:gd name="connsiteX4-35" fmla="*/ 454819 w 466517"/>
                    <a:gd name="connsiteY4-36" fmla="*/ 169069 h 383828"/>
                    <a:gd name="connsiteX5-37" fmla="*/ 459581 w 466517"/>
                    <a:gd name="connsiteY5-38" fmla="*/ 150018 h 383828"/>
                    <a:gd name="connsiteX6-39" fmla="*/ 373856 w 466517"/>
                    <a:gd name="connsiteY6-40" fmla="*/ 45243 h 383828"/>
                    <a:gd name="connsiteX7-41" fmla="*/ 352425 w 466517"/>
                    <a:gd name="connsiteY7-42" fmla="*/ 0 h 383828"/>
                    <a:gd name="connsiteX8-43" fmla="*/ 352425 w 466517"/>
                    <a:gd name="connsiteY8-44" fmla="*/ 0 h 383828"/>
                    <a:gd name="connsiteX9-45" fmla="*/ 330994 w 466517"/>
                    <a:gd name="connsiteY9-46" fmla="*/ 123825 h 383828"/>
                    <a:gd name="connsiteX10-47" fmla="*/ 266700 w 466517"/>
                    <a:gd name="connsiteY10-48" fmla="*/ 221456 h 383828"/>
                    <a:gd name="connsiteX11-49" fmla="*/ 152400 w 466517"/>
                    <a:gd name="connsiteY11-50" fmla="*/ 230981 h 383828"/>
                    <a:gd name="connsiteX12-51" fmla="*/ 83344 w 466517"/>
                    <a:gd name="connsiteY12-52" fmla="*/ 204787 h 383828"/>
                    <a:gd name="connsiteX0-53" fmla="*/ 0 w 466517"/>
                    <a:gd name="connsiteY0-54" fmla="*/ 307181 h 383828"/>
                    <a:gd name="connsiteX1-55" fmla="*/ 176213 w 466517"/>
                    <a:gd name="connsiteY1-56" fmla="*/ 381000 h 383828"/>
                    <a:gd name="connsiteX2-57" fmla="*/ 319088 w 466517"/>
                    <a:gd name="connsiteY2-58" fmla="*/ 359568 h 383828"/>
                    <a:gd name="connsiteX3-59" fmla="*/ 402431 w 466517"/>
                    <a:gd name="connsiteY3-60" fmla="*/ 276225 h 383828"/>
                    <a:gd name="connsiteX4-61" fmla="*/ 454819 w 466517"/>
                    <a:gd name="connsiteY4-62" fmla="*/ 169069 h 383828"/>
                    <a:gd name="connsiteX5-63" fmla="*/ 459581 w 466517"/>
                    <a:gd name="connsiteY5-64" fmla="*/ 150018 h 383828"/>
                    <a:gd name="connsiteX6-65" fmla="*/ 373856 w 466517"/>
                    <a:gd name="connsiteY6-66" fmla="*/ 45243 h 383828"/>
                    <a:gd name="connsiteX7-67" fmla="*/ 352425 w 466517"/>
                    <a:gd name="connsiteY7-68" fmla="*/ 0 h 383828"/>
                    <a:gd name="connsiteX8-69" fmla="*/ 352425 w 466517"/>
                    <a:gd name="connsiteY8-70" fmla="*/ 0 h 383828"/>
                    <a:gd name="connsiteX9-71" fmla="*/ 330994 w 466517"/>
                    <a:gd name="connsiteY9-72" fmla="*/ 123825 h 383828"/>
                    <a:gd name="connsiteX10-73" fmla="*/ 266700 w 466517"/>
                    <a:gd name="connsiteY10-74" fmla="*/ 221456 h 383828"/>
                    <a:gd name="connsiteX11-75" fmla="*/ 152400 w 466517"/>
                    <a:gd name="connsiteY11-76" fmla="*/ 230981 h 383828"/>
                    <a:gd name="connsiteX12-77" fmla="*/ 71438 w 466517"/>
                    <a:gd name="connsiteY12-78" fmla="*/ 197643 h 38382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Lst>
                  <a:rect l="l" t="t" r="r" b="b"/>
                  <a:pathLst>
                    <a:path w="466517" h="383828">
                      <a:moveTo>
                        <a:pt x="0" y="307181"/>
                      </a:moveTo>
                      <a:cubicBezTo>
                        <a:pt x="61516" y="339725"/>
                        <a:pt x="123032" y="372269"/>
                        <a:pt x="176213" y="381000"/>
                      </a:cubicBezTo>
                      <a:cubicBezTo>
                        <a:pt x="229394" y="389731"/>
                        <a:pt x="281385" y="377030"/>
                        <a:pt x="319088" y="359568"/>
                      </a:cubicBezTo>
                      <a:cubicBezTo>
                        <a:pt x="356791" y="342106"/>
                        <a:pt x="379809" y="307975"/>
                        <a:pt x="402431" y="276225"/>
                      </a:cubicBezTo>
                      <a:cubicBezTo>
                        <a:pt x="425053" y="244475"/>
                        <a:pt x="445294" y="190103"/>
                        <a:pt x="454819" y="169069"/>
                      </a:cubicBezTo>
                      <a:cubicBezTo>
                        <a:pt x="464344" y="148035"/>
                        <a:pt x="473075" y="170656"/>
                        <a:pt x="459581" y="150018"/>
                      </a:cubicBezTo>
                      <a:cubicBezTo>
                        <a:pt x="446087" y="129380"/>
                        <a:pt x="391715" y="70246"/>
                        <a:pt x="373856" y="45243"/>
                      </a:cubicBezTo>
                      <a:cubicBezTo>
                        <a:pt x="355997" y="20240"/>
                        <a:pt x="352425" y="0"/>
                        <a:pt x="352425" y="0"/>
                      </a:cubicBezTo>
                      <a:lnTo>
                        <a:pt x="352425" y="0"/>
                      </a:lnTo>
                      <a:cubicBezTo>
                        <a:pt x="348853" y="20637"/>
                        <a:pt x="345281" y="86916"/>
                        <a:pt x="330994" y="123825"/>
                      </a:cubicBezTo>
                      <a:cubicBezTo>
                        <a:pt x="316707" y="160734"/>
                        <a:pt x="296466" y="203597"/>
                        <a:pt x="266700" y="221456"/>
                      </a:cubicBezTo>
                      <a:cubicBezTo>
                        <a:pt x="236934" y="239315"/>
                        <a:pt x="184944" y="234950"/>
                        <a:pt x="152400" y="230981"/>
                      </a:cubicBezTo>
                      <a:cubicBezTo>
                        <a:pt x="119856" y="227012"/>
                        <a:pt x="65088" y="187721"/>
                        <a:pt x="71438" y="197643"/>
                      </a:cubicBezTo>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1" name="直接连接符 20"/>
                <p:cNvCxnSpPr>
                  <a:stCxn id="20" idx="0"/>
                  <a:endCxn id="20" idx="12"/>
                </p:cNvCxnSpPr>
                <p:nvPr/>
              </p:nvCxnSpPr>
              <p:spPr>
                <a:xfrm flipV="1">
                  <a:off x="4638675" y="3793331"/>
                  <a:ext cx="71438" cy="109538"/>
                </a:xfrm>
                <a:prstGeom prst="line">
                  <a:avLst/>
                </a:prstGeom>
                <a:grpFill/>
                <a:ln>
                  <a:noFill/>
                </a:ln>
              </p:spPr>
              <p:style>
                <a:lnRef idx="1">
                  <a:schemeClr val="accent1"/>
                </a:lnRef>
                <a:fillRef idx="0">
                  <a:schemeClr val="accent1"/>
                </a:fillRef>
                <a:effectRef idx="0">
                  <a:schemeClr val="accent1"/>
                </a:effectRef>
                <a:fontRef idx="minor">
                  <a:schemeClr val="tx1"/>
                </a:fontRef>
              </p:style>
            </p:cxnSp>
          </p:grpSp>
        </p:grpSp>
        <p:grpSp>
          <p:nvGrpSpPr>
            <p:cNvPr id="10" name="组合 9"/>
            <p:cNvGrpSpPr/>
            <p:nvPr/>
          </p:nvGrpSpPr>
          <p:grpSpPr>
            <a:xfrm rot="17648429">
              <a:off x="3857614" y="1905751"/>
              <a:ext cx="215922" cy="775825"/>
              <a:chOff x="3600428" y="2070100"/>
              <a:chExt cx="215922" cy="775825"/>
            </a:xfrm>
            <a:grpFill/>
          </p:grpSpPr>
          <p:sp>
            <p:nvSpPr>
              <p:cNvPr id="16" name="椭圆 15"/>
              <p:cNvSpPr>
                <a:spLocks noChangeAspect="1"/>
              </p:cNvSpPr>
              <p:nvPr/>
            </p:nvSpPr>
            <p:spPr>
              <a:xfrm>
                <a:off x="3600450" y="2070100"/>
                <a:ext cx="215900" cy="2159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圆角 16"/>
              <p:cNvSpPr/>
              <p:nvPr/>
            </p:nvSpPr>
            <p:spPr>
              <a:xfrm>
                <a:off x="3600428" y="2160125"/>
                <a:ext cx="215900" cy="68580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 name="组合 10"/>
            <p:cNvGrpSpPr/>
            <p:nvPr/>
          </p:nvGrpSpPr>
          <p:grpSpPr>
            <a:xfrm rot="1545755">
              <a:off x="4797927" y="1537624"/>
              <a:ext cx="215922" cy="775825"/>
              <a:chOff x="3600428" y="2070100"/>
              <a:chExt cx="215922" cy="775825"/>
            </a:xfrm>
            <a:grpFill/>
          </p:grpSpPr>
          <p:sp>
            <p:nvSpPr>
              <p:cNvPr id="14" name="椭圆 13"/>
              <p:cNvSpPr>
                <a:spLocks noChangeAspect="1"/>
              </p:cNvSpPr>
              <p:nvPr/>
            </p:nvSpPr>
            <p:spPr>
              <a:xfrm>
                <a:off x="3600450" y="2070100"/>
                <a:ext cx="215900" cy="2159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圆角 14"/>
              <p:cNvSpPr/>
              <p:nvPr/>
            </p:nvSpPr>
            <p:spPr>
              <a:xfrm>
                <a:off x="3600428" y="2160125"/>
                <a:ext cx="215900" cy="68580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 name="椭圆 11"/>
            <p:cNvSpPr>
              <a:spLocks noChangeAspect="1"/>
            </p:cNvSpPr>
            <p:nvPr/>
          </p:nvSpPr>
          <p:spPr>
            <a:xfrm>
              <a:off x="5916526" y="4044777"/>
              <a:ext cx="358948" cy="35894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a:spLocks noChangeAspect="1"/>
            </p:cNvSpPr>
            <p:nvPr/>
          </p:nvSpPr>
          <p:spPr>
            <a:xfrm>
              <a:off x="4391240" y="4607499"/>
              <a:ext cx="358948" cy="35894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4" name="组合 23"/>
          <p:cNvGrpSpPr>
            <a:grpSpLocks noChangeAspect="1"/>
          </p:cNvGrpSpPr>
          <p:nvPr/>
        </p:nvGrpSpPr>
        <p:grpSpPr>
          <a:xfrm>
            <a:off x="5487407" y="5570280"/>
            <a:ext cx="1214226" cy="545533"/>
            <a:chOff x="4019547" y="907477"/>
            <a:chExt cx="6452229" cy="2898889"/>
          </a:xfrm>
          <a:solidFill>
            <a:schemeClr val="bg1"/>
          </a:solidFill>
        </p:grpSpPr>
        <p:sp>
          <p:nvSpPr>
            <p:cNvPr id="25" name="任意多边形: 形状 24"/>
            <p:cNvSpPr/>
            <p:nvPr/>
          </p:nvSpPr>
          <p:spPr>
            <a:xfrm>
              <a:off x="7236887" y="907477"/>
              <a:ext cx="1816848" cy="2819873"/>
            </a:xfrm>
            <a:custGeom>
              <a:avLst/>
              <a:gdLst>
                <a:gd name="connsiteX0" fmla="*/ 800100 w 1816848"/>
                <a:gd name="connsiteY0" fmla="*/ 2051050 h 2819873"/>
                <a:gd name="connsiteX1" fmla="*/ 882650 w 1816848"/>
                <a:gd name="connsiteY1" fmla="*/ 2546350 h 2819873"/>
                <a:gd name="connsiteX2" fmla="*/ 1301750 w 1816848"/>
                <a:gd name="connsiteY2" fmla="*/ 2241550 h 2819873"/>
                <a:gd name="connsiteX3" fmla="*/ 514350 w 1816848"/>
                <a:gd name="connsiteY3" fmla="*/ 0 h 2819873"/>
                <a:gd name="connsiteX4" fmla="*/ 508000 w 1816848"/>
                <a:gd name="connsiteY4" fmla="*/ 215900 h 2819873"/>
                <a:gd name="connsiteX5" fmla="*/ 514350 w 1816848"/>
                <a:gd name="connsiteY5" fmla="*/ 895350 h 2819873"/>
                <a:gd name="connsiteX6" fmla="*/ 596900 w 1816848"/>
                <a:gd name="connsiteY6" fmla="*/ 1778000 h 2819873"/>
                <a:gd name="connsiteX7" fmla="*/ 1016000 w 1816848"/>
                <a:gd name="connsiteY7" fmla="*/ 1778000 h 2819873"/>
                <a:gd name="connsiteX8" fmla="*/ 1352550 w 1816848"/>
                <a:gd name="connsiteY8" fmla="*/ 1857375 h 2819873"/>
                <a:gd name="connsiteX9" fmla="*/ 1606550 w 1816848"/>
                <a:gd name="connsiteY9" fmla="*/ 1949450 h 2819873"/>
                <a:gd name="connsiteX10" fmla="*/ 1727200 w 1816848"/>
                <a:gd name="connsiteY10" fmla="*/ 2032000 h 2819873"/>
                <a:gd name="connsiteX11" fmla="*/ 1816100 w 1816848"/>
                <a:gd name="connsiteY11" fmla="*/ 2184400 h 2819873"/>
                <a:gd name="connsiteX12" fmla="*/ 1762125 w 1816848"/>
                <a:gd name="connsiteY12" fmla="*/ 2368550 h 2819873"/>
                <a:gd name="connsiteX13" fmla="*/ 1631950 w 1816848"/>
                <a:gd name="connsiteY13" fmla="*/ 2495550 h 2819873"/>
                <a:gd name="connsiteX14" fmla="*/ 1263650 w 1816848"/>
                <a:gd name="connsiteY14" fmla="*/ 2692400 h 2819873"/>
                <a:gd name="connsiteX15" fmla="*/ 793750 w 1816848"/>
                <a:gd name="connsiteY15" fmla="*/ 2800350 h 2819873"/>
                <a:gd name="connsiteX16" fmla="*/ 555625 w 1816848"/>
                <a:gd name="connsiteY16" fmla="*/ 2819400 h 2819873"/>
                <a:gd name="connsiteX17" fmla="*/ 349250 w 1816848"/>
                <a:gd name="connsiteY17" fmla="*/ 2806700 h 2819873"/>
                <a:gd name="connsiteX18" fmla="*/ 241300 w 1816848"/>
                <a:gd name="connsiteY18" fmla="*/ 1663700 h 2819873"/>
                <a:gd name="connsiteX19" fmla="*/ 0 w 1816848"/>
                <a:gd name="connsiteY19" fmla="*/ 196850 h 2819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816848" h="2819873">
                  <a:moveTo>
                    <a:pt x="800100" y="2051050"/>
                  </a:moveTo>
                  <a:lnTo>
                    <a:pt x="882650" y="2546350"/>
                  </a:lnTo>
                  <a:lnTo>
                    <a:pt x="1301750" y="2241550"/>
                  </a:lnTo>
                  <a:close/>
                  <a:moveTo>
                    <a:pt x="514350" y="0"/>
                  </a:moveTo>
                  <a:cubicBezTo>
                    <a:pt x="514350" y="0"/>
                    <a:pt x="508000" y="66675"/>
                    <a:pt x="508000" y="215900"/>
                  </a:cubicBezTo>
                  <a:cubicBezTo>
                    <a:pt x="508000" y="365125"/>
                    <a:pt x="499533" y="635000"/>
                    <a:pt x="514350" y="895350"/>
                  </a:cubicBezTo>
                  <a:cubicBezTo>
                    <a:pt x="529167" y="1155700"/>
                    <a:pt x="583142" y="1630892"/>
                    <a:pt x="596900" y="1778000"/>
                  </a:cubicBezTo>
                  <a:cubicBezTo>
                    <a:pt x="596900" y="1778000"/>
                    <a:pt x="890058" y="1764771"/>
                    <a:pt x="1016000" y="1778000"/>
                  </a:cubicBezTo>
                  <a:cubicBezTo>
                    <a:pt x="1141942" y="1791229"/>
                    <a:pt x="1254125" y="1828800"/>
                    <a:pt x="1352550" y="1857375"/>
                  </a:cubicBezTo>
                  <a:cubicBezTo>
                    <a:pt x="1450975" y="1885950"/>
                    <a:pt x="1544108" y="1920346"/>
                    <a:pt x="1606550" y="1949450"/>
                  </a:cubicBezTo>
                  <a:cubicBezTo>
                    <a:pt x="1668992" y="1978554"/>
                    <a:pt x="1692275" y="1992842"/>
                    <a:pt x="1727200" y="2032000"/>
                  </a:cubicBezTo>
                  <a:cubicBezTo>
                    <a:pt x="1762125" y="2071158"/>
                    <a:pt x="1810279" y="2128308"/>
                    <a:pt x="1816100" y="2184400"/>
                  </a:cubicBezTo>
                  <a:cubicBezTo>
                    <a:pt x="1821921" y="2240492"/>
                    <a:pt x="1792817" y="2316692"/>
                    <a:pt x="1762125" y="2368550"/>
                  </a:cubicBezTo>
                  <a:cubicBezTo>
                    <a:pt x="1731433" y="2420408"/>
                    <a:pt x="1715029" y="2441575"/>
                    <a:pt x="1631950" y="2495550"/>
                  </a:cubicBezTo>
                  <a:cubicBezTo>
                    <a:pt x="1548871" y="2549525"/>
                    <a:pt x="1403350" y="2641600"/>
                    <a:pt x="1263650" y="2692400"/>
                  </a:cubicBezTo>
                  <a:cubicBezTo>
                    <a:pt x="1123950" y="2743200"/>
                    <a:pt x="911754" y="2779183"/>
                    <a:pt x="793750" y="2800350"/>
                  </a:cubicBezTo>
                  <a:cubicBezTo>
                    <a:pt x="675746" y="2821517"/>
                    <a:pt x="629708" y="2816225"/>
                    <a:pt x="555625" y="2819400"/>
                  </a:cubicBezTo>
                  <a:cubicBezTo>
                    <a:pt x="481542" y="2822575"/>
                    <a:pt x="383646" y="2808817"/>
                    <a:pt x="349250" y="2806700"/>
                  </a:cubicBezTo>
                  <a:cubicBezTo>
                    <a:pt x="349250" y="2806700"/>
                    <a:pt x="299508" y="2098675"/>
                    <a:pt x="241300" y="1663700"/>
                  </a:cubicBezTo>
                  <a:cubicBezTo>
                    <a:pt x="183092" y="1228725"/>
                    <a:pt x="91546" y="712787"/>
                    <a:pt x="0" y="19685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任意多边形: 形状 25"/>
            <p:cNvSpPr/>
            <p:nvPr/>
          </p:nvSpPr>
          <p:spPr>
            <a:xfrm>
              <a:off x="4019547" y="986493"/>
              <a:ext cx="1816848" cy="2819873"/>
            </a:xfrm>
            <a:custGeom>
              <a:avLst/>
              <a:gdLst>
                <a:gd name="connsiteX0" fmla="*/ 800100 w 1816848"/>
                <a:gd name="connsiteY0" fmla="*/ 2051050 h 2819873"/>
                <a:gd name="connsiteX1" fmla="*/ 882650 w 1816848"/>
                <a:gd name="connsiteY1" fmla="*/ 2546350 h 2819873"/>
                <a:gd name="connsiteX2" fmla="*/ 1301750 w 1816848"/>
                <a:gd name="connsiteY2" fmla="*/ 2241550 h 2819873"/>
                <a:gd name="connsiteX3" fmla="*/ 514350 w 1816848"/>
                <a:gd name="connsiteY3" fmla="*/ 0 h 2819873"/>
                <a:gd name="connsiteX4" fmla="*/ 508000 w 1816848"/>
                <a:gd name="connsiteY4" fmla="*/ 215900 h 2819873"/>
                <a:gd name="connsiteX5" fmla="*/ 514350 w 1816848"/>
                <a:gd name="connsiteY5" fmla="*/ 895350 h 2819873"/>
                <a:gd name="connsiteX6" fmla="*/ 596900 w 1816848"/>
                <a:gd name="connsiteY6" fmla="*/ 1778000 h 2819873"/>
                <a:gd name="connsiteX7" fmla="*/ 1016000 w 1816848"/>
                <a:gd name="connsiteY7" fmla="*/ 1778000 h 2819873"/>
                <a:gd name="connsiteX8" fmla="*/ 1352550 w 1816848"/>
                <a:gd name="connsiteY8" fmla="*/ 1857375 h 2819873"/>
                <a:gd name="connsiteX9" fmla="*/ 1606550 w 1816848"/>
                <a:gd name="connsiteY9" fmla="*/ 1949450 h 2819873"/>
                <a:gd name="connsiteX10" fmla="*/ 1727200 w 1816848"/>
                <a:gd name="connsiteY10" fmla="*/ 2032000 h 2819873"/>
                <a:gd name="connsiteX11" fmla="*/ 1816100 w 1816848"/>
                <a:gd name="connsiteY11" fmla="*/ 2184400 h 2819873"/>
                <a:gd name="connsiteX12" fmla="*/ 1762125 w 1816848"/>
                <a:gd name="connsiteY12" fmla="*/ 2368550 h 2819873"/>
                <a:gd name="connsiteX13" fmla="*/ 1631950 w 1816848"/>
                <a:gd name="connsiteY13" fmla="*/ 2495550 h 2819873"/>
                <a:gd name="connsiteX14" fmla="*/ 1263650 w 1816848"/>
                <a:gd name="connsiteY14" fmla="*/ 2692400 h 2819873"/>
                <a:gd name="connsiteX15" fmla="*/ 793750 w 1816848"/>
                <a:gd name="connsiteY15" fmla="*/ 2800350 h 2819873"/>
                <a:gd name="connsiteX16" fmla="*/ 555625 w 1816848"/>
                <a:gd name="connsiteY16" fmla="*/ 2819400 h 2819873"/>
                <a:gd name="connsiteX17" fmla="*/ 349250 w 1816848"/>
                <a:gd name="connsiteY17" fmla="*/ 2806700 h 2819873"/>
                <a:gd name="connsiteX18" fmla="*/ 241300 w 1816848"/>
                <a:gd name="connsiteY18" fmla="*/ 1663700 h 2819873"/>
                <a:gd name="connsiteX19" fmla="*/ 0 w 1816848"/>
                <a:gd name="connsiteY19" fmla="*/ 196850 h 2819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816848" h="2819873">
                  <a:moveTo>
                    <a:pt x="800100" y="2051050"/>
                  </a:moveTo>
                  <a:lnTo>
                    <a:pt x="882650" y="2546350"/>
                  </a:lnTo>
                  <a:lnTo>
                    <a:pt x="1301750" y="2241550"/>
                  </a:lnTo>
                  <a:close/>
                  <a:moveTo>
                    <a:pt x="514350" y="0"/>
                  </a:moveTo>
                  <a:cubicBezTo>
                    <a:pt x="514350" y="0"/>
                    <a:pt x="508000" y="66675"/>
                    <a:pt x="508000" y="215900"/>
                  </a:cubicBezTo>
                  <a:cubicBezTo>
                    <a:pt x="508000" y="365125"/>
                    <a:pt x="499533" y="635000"/>
                    <a:pt x="514350" y="895350"/>
                  </a:cubicBezTo>
                  <a:cubicBezTo>
                    <a:pt x="529167" y="1155700"/>
                    <a:pt x="583142" y="1630892"/>
                    <a:pt x="596900" y="1778000"/>
                  </a:cubicBezTo>
                  <a:cubicBezTo>
                    <a:pt x="596900" y="1778000"/>
                    <a:pt x="890058" y="1764771"/>
                    <a:pt x="1016000" y="1778000"/>
                  </a:cubicBezTo>
                  <a:cubicBezTo>
                    <a:pt x="1141942" y="1791229"/>
                    <a:pt x="1254125" y="1828800"/>
                    <a:pt x="1352550" y="1857375"/>
                  </a:cubicBezTo>
                  <a:cubicBezTo>
                    <a:pt x="1450975" y="1885950"/>
                    <a:pt x="1544108" y="1920346"/>
                    <a:pt x="1606550" y="1949450"/>
                  </a:cubicBezTo>
                  <a:cubicBezTo>
                    <a:pt x="1668992" y="1978554"/>
                    <a:pt x="1692275" y="1992842"/>
                    <a:pt x="1727200" y="2032000"/>
                  </a:cubicBezTo>
                  <a:cubicBezTo>
                    <a:pt x="1762125" y="2071158"/>
                    <a:pt x="1810279" y="2128308"/>
                    <a:pt x="1816100" y="2184400"/>
                  </a:cubicBezTo>
                  <a:cubicBezTo>
                    <a:pt x="1821921" y="2240492"/>
                    <a:pt x="1792817" y="2316692"/>
                    <a:pt x="1762125" y="2368550"/>
                  </a:cubicBezTo>
                  <a:cubicBezTo>
                    <a:pt x="1731433" y="2420408"/>
                    <a:pt x="1715029" y="2441575"/>
                    <a:pt x="1631950" y="2495550"/>
                  </a:cubicBezTo>
                  <a:cubicBezTo>
                    <a:pt x="1548871" y="2549525"/>
                    <a:pt x="1403350" y="2641600"/>
                    <a:pt x="1263650" y="2692400"/>
                  </a:cubicBezTo>
                  <a:cubicBezTo>
                    <a:pt x="1123950" y="2743200"/>
                    <a:pt x="911754" y="2779183"/>
                    <a:pt x="793750" y="2800350"/>
                  </a:cubicBezTo>
                  <a:cubicBezTo>
                    <a:pt x="675746" y="2821517"/>
                    <a:pt x="629708" y="2816225"/>
                    <a:pt x="555625" y="2819400"/>
                  </a:cubicBezTo>
                  <a:cubicBezTo>
                    <a:pt x="481542" y="2822575"/>
                    <a:pt x="383646" y="2808817"/>
                    <a:pt x="349250" y="2806700"/>
                  </a:cubicBezTo>
                  <a:cubicBezTo>
                    <a:pt x="349250" y="2806700"/>
                    <a:pt x="299508" y="2098675"/>
                    <a:pt x="241300" y="1663700"/>
                  </a:cubicBezTo>
                  <a:cubicBezTo>
                    <a:pt x="183092" y="1228725"/>
                    <a:pt x="91546" y="712787"/>
                    <a:pt x="0" y="19685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7" name="组合 26"/>
            <p:cNvGrpSpPr/>
            <p:nvPr/>
          </p:nvGrpSpPr>
          <p:grpSpPr>
            <a:xfrm>
              <a:off x="5722620" y="1248756"/>
              <a:ext cx="1538984" cy="2353142"/>
              <a:chOff x="5722620" y="1248756"/>
              <a:chExt cx="1538984" cy="2353142"/>
            </a:xfrm>
            <a:grpFill/>
          </p:grpSpPr>
          <p:grpSp>
            <p:nvGrpSpPr>
              <p:cNvPr id="38" name="组合 37"/>
              <p:cNvGrpSpPr/>
              <p:nvPr/>
            </p:nvGrpSpPr>
            <p:grpSpPr>
              <a:xfrm>
                <a:off x="5722620" y="1790700"/>
                <a:ext cx="586740" cy="1783080"/>
                <a:chOff x="5722620" y="1790700"/>
                <a:chExt cx="586740" cy="1783080"/>
              </a:xfrm>
              <a:grpFill/>
            </p:grpSpPr>
            <p:sp>
              <p:nvSpPr>
                <p:cNvPr id="44" name="任意多边形: 形状 43"/>
                <p:cNvSpPr/>
                <p:nvPr/>
              </p:nvSpPr>
              <p:spPr>
                <a:xfrm>
                  <a:off x="5722620" y="1813560"/>
                  <a:ext cx="198120" cy="457200"/>
                </a:xfrm>
                <a:custGeom>
                  <a:avLst/>
                  <a:gdLst>
                    <a:gd name="connsiteX0" fmla="*/ 0 w 198120"/>
                    <a:gd name="connsiteY0" fmla="*/ 30480 h 457200"/>
                    <a:gd name="connsiteX1" fmla="*/ 83820 w 198120"/>
                    <a:gd name="connsiteY1" fmla="*/ 457200 h 457200"/>
                    <a:gd name="connsiteX2" fmla="*/ 198120 w 198120"/>
                    <a:gd name="connsiteY2" fmla="*/ 426720 h 457200"/>
                    <a:gd name="connsiteX3" fmla="*/ 144780 w 198120"/>
                    <a:gd name="connsiteY3" fmla="*/ 0 h 457200"/>
                    <a:gd name="connsiteX4" fmla="*/ 0 w 198120"/>
                    <a:gd name="connsiteY4" fmla="*/ 30480 h 457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20" h="457200">
                      <a:moveTo>
                        <a:pt x="0" y="30480"/>
                      </a:moveTo>
                      <a:lnTo>
                        <a:pt x="83820" y="457200"/>
                      </a:lnTo>
                      <a:lnTo>
                        <a:pt x="198120" y="426720"/>
                      </a:lnTo>
                      <a:lnTo>
                        <a:pt x="144780" y="0"/>
                      </a:lnTo>
                      <a:lnTo>
                        <a:pt x="0" y="3048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任意多边形: 形状 44"/>
                <p:cNvSpPr/>
                <p:nvPr/>
              </p:nvSpPr>
              <p:spPr>
                <a:xfrm>
                  <a:off x="5935980" y="1790700"/>
                  <a:ext cx="205740" cy="449580"/>
                </a:xfrm>
                <a:custGeom>
                  <a:avLst/>
                  <a:gdLst>
                    <a:gd name="connsiteX0" fmla="*/ 53340 w 205740"/>
                    <a:gd name="connsiteY0" fmla="*/ 449580 h 449580"/>
                    <a:gd name="connsiteX1" fmla="*/ 205740 w 205740"/>
                    <a:gd name="connsiteY1" fmla="*/ 441960 h 449580"/>
                    <a:gd name="connsiteX2" fmla="*/ 160020 w 205740"/>
                    <a:gd name="connsiteY2" fmla="*/ 0 h 449580"/>
                    <a:gd name="connsiteX3" fmla="*/ 0 w 205740"/>
                    <a:gd name="connsiteY3" fmla="*/ 0 h 449580"/>
                    <a:gd name="connsiteX4" fmla="*/ 53340 w 205740"/>
                    <a:gd name="connsiteY4" fmla="*/ 449580 h 4495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740" h="449580">
                      <a:moveTo>
                        <a:pt x="53340" y="449580"/>
                      </a:moveTo>
                      <a:lnTo>
                        <a:pt x="205740" y="441960"/>
                      </a:lnTo>
                      <a:lnTo>
                        <a:pt x="160020" y="0"/>
                      </a:lnTo>
                      <a:lnTo>
                        <a:pt x="0" y="0"/>
                      </a:lnTo>
                      <a:lnTo>
                        <a:pt x="53340" y="44958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任意多边形: 形状 45"/>
                <p:cNvSpPr/>
                <p:nvPr/>
              </p:nvSpPr>
              <p:spPr>
                <a:xfrm>
                  <a:off x="5814060" y="2377440"/>
                  <a:ext cx="495300" cy="1196340"/>
                </a:xfrm>
                <a:custGeom>
                  <a:avLst/>
                  <a:gdLst>
                    <a:gd name="connsiteX0" fmla="*/ 0 w 495300"/>
                    <a:gd name="connsiteY0" fmla="*/ 45720 h 1196340"/>
                    <a:gd name="connsiteX1" fmla="*/ 228600 w 495300"/>
                    <a:gd name="connsiteY1" fmla="*/ 1196340 h 1196340"/>
                    <a:gd name="connsiteX2" fmla="*/ 495300 w 495300"/>
                    <a:gd name="connsiteY2" fmla="*/ 1173480 h 1196340"/>
                    <a:gd name="connsiteX3" fmla="*/ 358140 w 495300"/>
                    <a:gd name="connsiteY3" fmla="*/ 0 h 1196340"/>
                    <a:gd name="connsiteX4" fmla="*/ 0 w 495300"/>
                    <a:gd name="connsiteY4" fmla="*/ 45720 h 1196340"/>
                    <a:gd name="connsiteX0-1" fmla="*/ 0 w 495300"/>
                    <a:gd name="connsiteY0-2" fmla="*/ 45720 h 1196340"/>
                    <a:gd name="connsiteX1-3" fmla="*/ 228600 w 495300"/>
                    <a:gd name="connsiteY1-4" fmla="*/ 1196340 h 1196340"/>
                    <a:gd name="connsiteX2-5" fmla="*/ 495300 w 495300"/>
                    <a:gd name="connsiteY2-6" fmla="*/ 1173480 h 1196340"/>
                    <a:gd name="connsiteX3-7" fmla="*/ 358140 w 495300"/>
                    <a:gd name="connsiteY3-8" fmla="*/ 0 h 1196340"/>
                    <a:gd name="connsiteX4-9" fmla="*/ 182880 w 495300"/>
                    <a:gd name="connsiteY4-10" fmla="*/ 7620 h 1196340"/>
                    <a:gd name="connsiteX5" fmla="*/ 0 w 495300"/>
                    <a:gd name="connsiteY5" fmla="*/ 45720 h 1196340"/>
                    <a:gd name="connsiteX0-11" fmla="*/ 0 w 495300"/>
                    <a:gd name="connsiteY0-12" fmla="*/ 45720 h 1196340"/>
                    <a:gd name="connsiteX1-13" fmla="*/ 228600 w 495300"/>
                    <a:gd name="connsiteY1-14" fmla="*/ 1196340 h 1196340"/>
                    <a:gd name="connsiteX2-15" fmla="*/ 495300 w 495300"/>
                    <a:gd name="connsiteY2-16" fmla="*/ 1173480 h 1196340"/>
                    <a:gd name="connsiteX3-17" fmla="*/ 441960 w 495300"/>
                    <a:gd name="connsiteY3-18" fmla="*/ 563880 h 1196340"/>
                    <a:gd name="connsiteX4-19" fmla="*/ 358140 w 495300"/>
                    <a:gd name="connsiteY4-20" fmla="*/ 0 h 1196340"/>
                    <a:gd name="connsiteX5-21" fmla="*/ 182880 w 495300"/>
                    <a:gd name="connsiteY5-22" fmla="*/ 7620 h 1196340"/>
                    <a:gd name="connsiteX6" fmla="*/ 0 w 495300"/>
                    <a:gd name="connsiteY6" fmla="*/ 45720 h 119634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 y="connsiteY6"/>
                    </a:cxn>
                  </a:cxnLst>
                  <a:rect l="l" t="t" r="r" b="b"/>
                  <a:pathLst>
                    <a:path w="495300" h="1196340">
                      <a:moveTo>
                        <a:pt x="0" y="45720"/>
                      </a:moveTo>
                      <a:lnTo>
                        <a:pt x="228600" y="1196340"/>
                      </a:lnTo>
                      <a:lnTo>
                        <a:pt x="495300" y="1173480"/>
                      </a:lnTo>
                      <a:cubicBezTo>
                        <a:pt x="472440" y="970280"/>
                        <a:pt x="464820" y="767080"/>
                        <a:pt x="441960" y="563880"/>
                      </a:cubicBezTo>
                      <a:lnTo>
                        <a:pt x="358140" y="0"/>
                      </a:lnTo>
                      <a:cubicBezTo>
                        <a:pt x="297180" y="7620"/>
                        <a:pt x="243840" y="0"/>
                        <a:pt x="182880" y="7620"/>
                      </a:cubicBezTo>
                      <a:lnTo>
                        <a:pt x="0" y="4572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9" name="组合 38"/>
              <p:cNvGrpSpPr/>
              <p:nvPr/>
            </p:nvGrpSpPr>
            <p:grpSpPr>
              <a:xfrm rot="395449">
                <a:off x="6674864" y="1818818"/>
                <a:ext cx="586740" cy="1783080"/>
                <a:chOff x="5722620" y="1790700"/>
                <a:chExt cx="586740" cy="1783080"/>
              </a:xfrm>
              <a:grpFill/>
            </p:grpSpPr>
            <p:sp>
              <p:nvSpPr>
                <p:cNvPr id="41" name="任意多边形: 形状 40"/>
                <p:cNvSpPr/>
                <p:nvPr/>
              </p:nvSpPr>
              <p:spPr>
                <a:xfrm>
                  <a:off x="5722620" y="1813560"/>
                  <a:ext cx="198120" cy="457200"/>
                </a:xfrm>
                <a:custGeom>
                  <a:avLst/>
                  <a:gdLst>
                    <a:gd name="connsiteX0" fmla="*/ 0 w 198120"/>
                    <a:gd name="connsiteY0" fmla="*/ 30480 h 457200"/>
                    <a:gd name="connsiteX1" fmla="*/ 83820 w 198120"/>
                    <a:gd name="connsiteY1" fmla="*/ 457200 h 457200"/>
                    <a:gd name="connsiteX2" fmla="*/ 198120 w 198120"/>
                    <a:gd name="connsiteY2" fmla="*/ 426720 h 457200"/>
                    <a:gd name="connsiteX3" fmla="*/ 144780 w 198120"/>
                    <a:gd name="connsiteY3" fmla="*/ 0 h 457200"/>
                    <a:gd name="connsiteX4" fmla="*/ 0 w 198120"/>
                    <a:gd name="connsiteY4" fmla="*/ 30480 h 457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20" h="457200">
                      <a:moveTo>
                        <a:pt x="0" y="30480"/>
                      </a:moveTo>
                      <a:lnTo>
                        <a:pt x="83820" y="457200"/>
                      </a:lnTo>
                      <a:lnTo>
                        <a:pt x="198120" y="426720"/>
                      </a:lnTo>
                      <a:lnTo>
                        <a:pt x="144780" y="0"/>
                      </a:lnTo>
                      <a:lnTo>
                        <a:pt x="0" y="3048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任意多边形: 形状 41"/>
                <p:cNvSpPr/>
                <p:nvPr/>
              </p:nvSpPr>
              <p:spPr>
                <a:xfrm>
                  <a:off x="5935980" y="1790700"/>
                  <a:ext cx="205740" cy="449580"/>
                </a:xfrm>
                <a:custGeom>
                  <a:avLst/>
                  <a:gdLst>
                    <a:gd name="connsiteX0" fmla="*/ 53340 w 205740"/>
                    <a:gd name="connsiteY0" fmla="*/ 449580 h 449580"/>
                    <a:gd name="connsiteX1" fmla="*/ 205740 w 205740"/>
                    <a:gd name="connsiteY1" fmla="*/ 441960 h 449580"/>
                    <a:gd name="connsiteX2" fmla="*/ 160020 w 205740"/>
                    <a:gd name="connsiteY2" fmla="*/ 0 h 449580"/>
                    <a:gd name="connsiteX3" fmla="*/ 0 w 205740"/>
                    <a:gd name="connsiteY3" fmla="*/ 0 h 449580"/>
                    <a:gd name="connsiteX4" fmla="*/ 53340 w 205740"/>
                    <a:gd name="connsiteY4" fmla="*/ 449580 h 4495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740" h="449580">
                      <a:moveTo>
                        <a:pt x="53340" y="449580"/>
                      </a:moveTo>
                      <a:lnTo>
                        <a:pt x="205740" y="441960"/>
                      </a:lnTo>
                      <a:lnTo>
                        <a:pt x="160020" y="0"/>
                      </a:lnTo>
                      <a:lnTo>
                        <a:pt x="0" y="0"/>
                      </a:lnTo>
                      <a:lnTo>
                        <a:pt x="53340" y="44958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任意多边形: 形状 42"/>
                <p:cNvSpPr/>
                <p:nvPr/>
              </p:nvSpPr>
              <p:spPr>
                <a:xfrm>
                  <a:off x="5814060" y="2377440"/>
                  <a:ext cx="495300" cy="1196340"/>
                </a:xfrm>
                <a:custGeom>
                  <a:avLst/>
                  <a:gdLst>
                    <a:gd name="connsiteX0" fmla="*/ 0 w 495300"/>
                    <a:gd name="connsiteY0" fmla="*/ 45720 h 1196340"/>
                    <a:gd name="connsiteX1" fmla="*/ 228600 w 495300"/>
                    <a:gd name="connsiteY1" fmla="*/ 1196340 h 1196340"/>
                    <a:gd name="connsiteX2" fmla="*/ 495300 w 495300"/>
                    <a:gd name="connsiteY2" fmla="*/ 1173480 h 1196340"/>
                    <a:gd name="connsiteX3" fmla="*/ 358140 w 495300"/>
                    <a:gd name="connsiteY3" fmla="*/ 0 h 1196340"/>
                    <a:gd name="connsiteX4" fmla="*/ 0 w 495300"/>
                    <a:gd name="connsiteY4" fmla="*/ 45720 h 1196340"/>
                    <a:gd name="connsiteX0-1" fmla="*/ 0 w 495300"/>
                    <a:gd name="connsiteY0-2" fmla="*/ 45720 h 1196340"/>
                    <a:gd name="connsiteX1-3" fmla="*/ 228600 w 495300"/>
                    <a:gd name="connsiteY1-4" fmla="*/ 1196340 h 1196340"/>
                    <a:gd name="connsiteX2-5" fmla="*/ 495300 w 495300"/>
                    <a:gd name="connsiteY2-6" fmla="*/ 1173480 h 1196340"/>
                    <a:gd name="connsiteX3-7" fmla="*/ 358140 w 495300"/>
                    <a:gd name="connsiteY3-8" fmla="*/ 0 h 1196340"/>
                    <a:gd name="connsiteX4-9" fmla="*/ 182880 w 495300"/>
                    <a:gd name="connsiteY4-10" fmla="*/ 7620 h 1196340"/>
                    <a:gd name="connsiteX5" fmla="*/ 0 w 495300"/>
                    <a:gd name="connsiteY5" fmla="*/ 45720 h 1196340"/>
                    <a:gd name="connsiteX0-11" fmla="*/ 0 w 495300"/>
                    <a:gd name="connsiteY0-12" fmla="*/ 45720 h 1196340"/>
                    <a:gd name="connsiteX1-13" fmla="*/ 228600 w 495300"/>
                    <a:gd name="connsiteY1-14" fmla="*/ 1196340 h 1196340"/>
                    <a:gd name="connsiteX2-15" fmla="*/ 495300 w 495300"/>
                    <a:gd name="connsiteY2-16" fmla="*/ 1173480 h 1196340"/>
                    <a:gd name="connsiteX3-17" fmla="*/ 441960 w 495300"/>
                    <a:gd name="connsiteY3-18" fmla="*/ 563880 h 1196340"/>
                    <a:gd name="connsiteX4-19" fmla="*/ 358140 w 495300"/>
                    <a:gd name="connsiteY4-20" fmla="*/ 0 h 1196340"/>
                    <a:gd name="connsiteX5-21" fmla="*/ 182880 w 495300"/>
                    <a:gd name="connsiteY5-22" fmla="*/ 7620 h 1196340"/>
                    <a:gd name="connsiteX6" fmla="*/ 0 w 495300"/>
                    <a:gd name="connsiteY6" fmla="*/ 45720 h 119634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 y="connsiteY6"/>
                    </a:cxn>
                  </a:cxnLst>
                  <a:rect l="l" t="t" r="r" b="b"/>
                  <a:pathLst>
                    <a:path w="495300" h="1196340">
                      <a:moveTo>
                        <a:pt x="0" y="45720"/>
                      </a:moveTo>
                      <a:lnTo>
                        <a:pt x="228600" y="1196340"/>
                      </a:lnTo>
                      <a:lnTo>
                        <a:pt x="495300" y="1173480"/>
                      </a:lnTo>
                      <a:cubicBezTo>
                        <a:pt x="472440" y="970280"/>
                        <a:pt x="464820" y="767080"/>
                        <a:pt x="441960" y="563880"/>
                      </a:cubicBezTo>
                      <a:lnTo>
                        <a:pt x="358140" y="0"/>
                      </a:lnTo>
                      <a:cubicBezTo>
                        <a:pt x="297180" y="7620"/>
                        <a:pt x="243840" y="0"/>
                        <a:pt x="182880" y="7620"/>
                      </a:cubicBezTo>
                      <a:lnTo>
                        <a:pt x="0" y="4572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0" name="任意多边形: 形状 39"/>
              <p:cNvSpPr/>
              <p:nvPr/>
            </p:nvSpPr>
            <p:spPr>
              <a:xfrm>
                <a:off x="6179820" y="1248756"/>
                <a:ext cx="533400" cy="2210723"/>
              </a:xfrm>
              <a:custGeom>
                <a:avLst/>
                <a:gdLst>
                  <a:gd name="connsiteX0" fmla="*/ 0 w 533400"/>
                  <a:gd name="connsiteY0" fmla="*/ 30480 h 2202180"/>
                  <a:gd name="connsiteX1" fmla="*/ 266700 w 533400"/>
                  <a:gd name="connsiteY1" fmla="*/ 2194560 h 2202180"/>
                  <a:gd name="connsiteX2" fmla="*/ 533400 w 533400"/>
                  <a:gd name="connsiteY2" fmla="*/ 2202180 h 2202180"/>
                  <a:gd name="connsiteX3" fmla="*/ 365760 w 533400"/>
                  <a:gd name="connsiteY3" fmla="*/ 0 h 2202180"/>
                  <a:gd name="connsiteX4" fmla="*/ 0 w 533400"/>
                  <a:gd name="connsiteY4" fmla="*/ 30480 h 2202180"/>
                  <a:gd name="connsiteX0-1" fmla="*/ 0 w 533400"/>
                  <a:gd name="connsiteY0-2" fmla="*/ 30480 h 2202180"/>
                  <a:gd name="connsiteX1-3" fmla="*/ 175260 w 533400"/>
                  <a:gd name="connsiteY1-4" fmla="*/ 1203960 h 2202180"/>
                  <a:gd name="connsiteX2-5" fmla="*/ 266700 w 533400"/>
                  <a:gd name="connsiteY2-6" fmla="*/ 2194560 h 2202180"/>
                  <a:gd name="connsiteX3-7" fmla="*/ 533400 w 533400"/>
                  <a:gd name="connsiteY3-8" fmla="*/ 2202180 h 2202180"/>
                  <a:gd name="connsiteX4-9" fmla="*/ 365760 w 533400"/>
                  <a:gd name="connsiteY4-10" fmla="*/ 0 h 2202180"/>
                  <a:gd name="connsiteX5" fmla="*/ 0 w 533400"/>
                  <a:gd name="connsiteY5" fmla="*/ 30480 h 2202180"/>
                  <a:gd name="connsiteX0-11" fmla="*/ 0 w 533400"/>
                  <a:gd name="connsiteY0-12" fmla="*/ 39023 h 2210723"/>
                  <a:gd name="connsiteX1-13" fmla="*/ 175260 w 533400"/>
                  <a:gd name="connsiteY1-14" fmla="*/ 1212503 h 2210723"/>
                  <a:gd name="connsiteX2-15" fmla="*/ 266700 w 533400"/>
                  <a:gd name="connsiteY2-16" fmla="*/ 2203103 h 2210723"/>
                  <a:gd name="connsiteX3-17" fmla="*/ 533400 w 533400"/>
                  <a:gd name="connsiteY3-18" fmla="*/ 2210723 h 2210723"/>
                  <a:gd name="connsiteX4-19" fmla="*/ 365760 w 533400"/>
                  <a:gd name="connsiteY4-20" fmla="*/ 8543 h 2210723"/>
                  <a:gd name="connsiteX5-21" fmla="*/ 175260 w 533400"/>
                  <a:gd name="connsiteY5-22" fmla="*/ 923 h 2210723"/>
                  <a:gd name="connsiteX6" fmla="*/ 0 w 533400"/>
                  <a:gd name="connsiteY6" fmla="*/ 39023 h 2210723"/>
                  <a:gd name="connsiteX0-23" fmla="*/ 0 w 533400"/>
                  <a:gd name="connsiteY0-24" fmla="*/ 39023 h 2210723"/>
                  <a:gd name="connsiteX1-25" fmla="*/ 175260 w 533400"/>
                  <a:gd name="connsiteY1-26" fmla="*/ 1212503 h 2210723"/>
                  <a:gd name="connsiteX2-27" fmla="*/ 266700 w 533400"/>
                  <a:gd name="connsiteY2-28" fmla="*/ 2203103 h 2210723"/>
                  <a:gd name="connsiteX3-29" fmla="*/ 533400 w 533400"/>
                  <a:gd name="connsiteY3-30" fmla="*/ 2210723 h 2210723"/>
                  <a:gd name="connsiteX4-31" fmla="*/ 365760 w 533400"/>
                  <a:gd name="connsiteY4-32" fmla="*/ 8543 h 2210723"/>
                  <a:gd name="connsiteX5-33" fmla="*/ 175260 w 533400"/>
                  <a:gd name="connsiteY5-34" fmla="*/ 923 h 2210723"/>
                  <a:gd name="connsiteX6-35" fmla="*/ 0 w 533400"/>
                  <a:gd name="connsiteY6-36" fmla="*/ 39023 h 221072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35" y="connsiteY6-36"/>
                  </a:cxn>
                </a:cxnLst>
                <a:rect l="l" t="t" r="r" b="b"/>
                <a:pathLst>
                  <a:path w="533400" h="2210723">
                    <a:moveTo>
                      <a:pt x="0" y="39023"/>
                    </a:moveTo>
                    <a:cubicBezTo>
                      <a:pt x="45720" y="430183"/>
                      <a:pt x="129540" y="821343"/>
                      <a:pt x="175260" y="1212503"/>
                    </a:cubicBezTo>
                    <a:lnTo>
                      <a:pt x="266700" y="2203103"/>
                    </a:lnTo>
                    <a:lnTo>
                      <a:pt x="533400" y="2210723"/>
                    </a:lnTo>
                    <a:cubicBezTo>
                      <a:pt x="477520" y="1476663"/>
                      <a:pt x="406400" y="750223"/>
                      <a:pt x="365760" y="8543"/>
                    </a:cubicBezTo>
                    <a:cubicBezTo>
                      <a:pt x="302260" y="13623"/>
                      <a:pt x="238760" y="-4157"/>
                      <a:pt x="175260" y="923"/>
                    </a:cubicBezTo>
                    <a:lnTo>
                      <a:pt x="0" y="3902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8" name="组合 27"/>
            <p:cNvGrpSpPr/>
            <p:nvPr/>
          </p:nvGrpSpPr>
          <p:grpSpPr>
            <a:xfrm>
              <a:off x="8932792" y="1225159"/>
              <a:ext cx="1538984" cy="2353142"/>
              <a:chOff x="5722620" y="1248756"/>
              <a:chExt cx="1538984" cy="2353142"/>
            </a:xfrm>
            <a:grpFill/>
          </p:grpSpPr>
          <p:grpSp>
            <p:nvGrpSpPr>
              <p:cNvPr id="29" name="组合 28"/>
              <p:cNvGrpSpPr/>
              <p:nvPr/>
            </p:nvGrpSpPr>
            <p:grpSpPr>
              <a:xfrm>
                <a:off x="5722620" y="1790700"/>
                <a:ext cx="586740" cy="1783080"/>
                <a:chOff x="5722620" y="1790700"/>
                <a:chExt cx="586740" cy="1783080"/>
              </a:xfrm>
              <a:grpFill/>
            </p:grpSpPr>
            <p:sp>
              <p:nvSpPr>
                <p:cNvPr id="35" name="任意多边形: 形状 34"/>
                <p:cNvSpPr/>
                <p:nvPr/>
              </p:nvSpPr>
              <p:spPr>
                <a:xfrm>
                  <a:off x="5722620" y="1813560"/>
                  <a:ext cx="198120" cy="457200"/>
                </a:xfrm>
                <a:custGeom>
                  <a:avLst/>
                  <a:gdLst>
                    <a:gd name="connsiteX0" fmla="*/ 0 w 198120"/>
                    <a:gd name="connsiteY0" fmla="*/ 30480 h 457200"/>
                    <a:gd name="connsiteX1" fmla="*/ 83820 w 198120"/>
                    <a:gd name="connsiteY1" fmla="*/ 457200 h 457200"/>
                    <a:gd name="connsiteX2" fmla="*/ 198120 w 198120"/>
                    <a:gd name="connsiteY2" fmla="*/ 426720 h 457200"/>
                    <a:gd name="connsiteX3" fmla="*/ 144780 w 198120"/>
                    <a:gd name="connsiteY3" fmla="*/ 0 h 457200"/>
                    <a:gd name="connsiteX4" fmla="*/ 0 w 198120"/>
                    <a:gd name="connsiteY4" fmla="*/ 30480 h 457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20" h="457200">
                      <a:moveTo>
                        <a:pt x="0" y="30480"/>
                      </a:moveTo>
                      <a:lnTo>
                        <a:pt x="83820" y="457200"/>
                      </a:lnTo>
                      <a:lnTo>
                        <a:pt x="198120" y="426720"/>
                      </a:lnTo>
                      <a:lnTo>
                        <a:pt x="144780" y="0"/>
                      </a:lnTo>
                      <a:lnTo>
                        <a:pt x="0" y="3048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形状 35"/>
                <p:cNvSpPr/>
                <p:nvPr/>
              </p:nvSpPr>
              <p:spPr>
                <a:xfrm>
                  <a:off x="5935980" y="1790700"/>
                  <a:ext cx="205740" cy="449580"/>
                </a:xfrm>
                <a:custGeom>
                  <a:avLst/>
                  <a:gdLst>
                    <a:gd name="connsiteX0" fmla="*/ 53340 w 205740"/>
                    <a:gd name="connsiteY0" fmla="*/ 449580 h 449580"/>
                    <a:gd name="connsiteX1" fmla="*/ 205740 w 205740"/>
                    <a:gd name="connsiteY1" fmla="*/ 441960 h 449580"/>
                    <a:gd name="connsiteX2" fmla="*/ 160020 w 205740"/>
                    <a:gd name="connsiteY2" fmla="*/ 0 h 449580"/>
                    <a:gd name="connsiteX3" fmla="*/ 0 w 205740"/>
                    <a:gd name="connsiteY3" fmla="*/ 0 h 449580"/>
                    <a:gd name="connsiteX4" fmla="*/ 53340 w 205740"/>
                    <a:gd name="connsiteY4" fmla="*/ 449580 h 4495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740" h="449580">
                      <a:moveTo>
                        <a:pt x="53340" y="449580"/>
                      </a:moveTo>
                      <a:lnTo>
                        <a:pt x="205740" y="441960"/>
                      </a:lnTo>
                      <a:lnTo>
                        <a:pt x="160020" y="0"/>
                      </a:lnTo>
                      <a:lnTo>
                        <a:pt x="0" y="0"/>
                      </a:lnTo>
                      <a:lnTo>
                        <a:pt x="53340" y="44958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任意多边形: 形状 36"/>
                <p:cNvSpPr/>
                <p:nvPr/>
              </p:nvSpPr>
              <p:spPr>
                <a:xfrm>
                  <a:off x="5814060" y="2377440"/>
                  <a:ext cx="495300" cy="1196340"/>
                </a:xfrm>
                <a:custGeom>
                  <a:avLst/>
                  <a:gdLst>
                    <a:gd name="connsiteX0" fmla="*/ 0 w 495300"/>
                    <a:gd name="connsiteY0" fmla="*/ 45720 h 1196340"/>
                    <a:gd name="connsiteX1" fmla="*/ 228600 w 495300"/>
                    <a:gd name="connsiteY1" fmla="*/ 1196340 h 1196340"/>
                    <a:gd name="connsiteX2" fmla="*/ 495300 w 495300"/>
                    <a:gd name="connsiteY2" fmla="*/ 1173480 h 1196340"/>
                    <a:gd name="connsiteX3" fmla="*/ 358140 w 495300"/>
                    <a:gd name="connsiteY3" fmla="*/ 0 h 1196340"/>
                    <a:gd name="connsiteX4" fmla="*/ 0 w 495300"/>
                    <a:gd name="connsiteY4" fmla="*/ 45720 h 1196340"/>
                    <a:gd name="connsiteX0-1" fmla="*/ 0 w 495300"/>
                    <a:gd name="connsiteY0-2" fmla="*/ 45720 h 1196340"/>
                    <a:gd name="connsiteX1-3" fmla="*/ 228600 w 495300"/>
                    <a:gd name="connsiteY1-4" fmla="*/ 1196340 h 1196340"/>
                    <a:gd name="connsiteX2-5" fmla="*/ 495300 w 495300"/>
                    <a:gd name="connsiteY2-6" fmla="*/ 1173480 h 1196340"/>
                    <a:gd name="connsiteX3-7" fmla="*/ 358140 w 495300"/>
                    <a:gd name="connsiteY3-8" fmla="*/ 0 h 1196340"/>
                    <a:gd name="connsiteX4-9" fmla="*/ 182880 w 495300"/>
                    <a:gd name="connsiteY4-10" fmla="*/ 7620 h 1196340"/>
                    <a:gd name="connsiteX5" fmla="*/ 0 w 495300"/>
                    <a:gd name="connsiteY5" fmla="*/ 45720 h 1196340"/>
                    <a:gd name="connsiteX0-11" fmla="*/ 0 w 495300"/>
                    <a:gd name="connsiteY0-12" fmla="*/ 45720 h 1196340"/>
                    <a:gd name="connsiteX1-13" fmla="*/ 228600 w 495300"/>
                    <a:gd name="connsiteY1-14" fmla="*/ 1196340 h 1196340"/>
                    <a:gd name="connsiteX2-15" fmla="*/ 495300 w 495300"/>
                    <a:gd name="connsiteY2-16" fmla="*/ 1173480 h 1196340"/>
                    <a:gd name="connsiteX3-17" fmla="*/ 441960 w 495300"/>
                    <a:gd name="connsiteY3-18" fmla="*/ 563880 h 1196340"/>
                    <a:gd name="connsiteX4-19" fmla="*/ 358140 w 495300"/>
                    <a:gd name="connsiteY4-20" fmla="*/ 0 h 1196340"/>
                    <a:gd name="connsiteX5-21" fmla="*/ 182880 w 495300"/>
                    <a:gd name="connsiteY5-22" fmla="*/ 7620 h 1196340"/>
                    <a:gd name="connsiteX6" fmla="*/ 0 w 495300"/>
                    <a:gd name="connsiteY6" fmla="*/ 45720 h 119634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 y="connsiteY6"/>
                    </a:cxn>
                  </a:cxnLst>
                  <a:rect l="l" t="t" r="r" b="b"/>
                  <a:pathLst>
                    <a:path w="495300" h="1196340">
                      <a:moveTo>
                        <a:pt x="0" y="45720"/>
                      </a:moveTo>
                      <a:lnTo>
                        <a:pt x="228600" y="1196340"/>
                      </a:lnTo>
                      <a:lnTo>
                        <a:pt x="495300" y="1173480"/>
                      </a:lnTo>
                      <a:cubicBezTo>
                        <a:pt x="472440" y="970280"/>
                        <a:pt x="464820" y="767080"/>
                        <a:pt x="441960" y="563880"/>
                      </a:cubicBezTo>
                      <a:lnTo>
                        <a:pt x="358140" y="0"/>
                      </a:lnTo>
                      <a:cubicBezTo>
                        <a:pt x="297180" y="7620"/>
                        <a:pt x="243840" y="0"/>
                        <a:pt x="182880" y="7620"/>
                      </a:cubicBezTo>
                      <a:lnTo>
                        <a:pt x="0" y="4572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0" name="组合 29"/>
              <p:cNvGrpSpPr/>
              <p:nvPr/>
            </p:nvGrpSpPr>
            <p:grpSpPr>
              <a:xfrm rot="395449">
                <a:off x="6674864" y="1818818"/>
                <a:ext cx="586740" cy="1783080"/>
                <a:chOff x="5722620" y="1790700"/>
                <a:chExt cx="586740" cy="1783080"/>
              </a:xfrm>
              <a:grpFill/>
            </p:grpSpPr>
            <p:sp>
              <p:nvSpPr>
                <p:cNvPr id="32" name="任意多边形: 形状 31"/>
                <p:cNvSpPr/>
                <p:nvPr/>
              </p:nvSpPr>
              <p:spPr>
                <a:xfrm>
                  <a:off x="5722620" y="1813560"/>
                  <a:ext cx="198120" cy="457200"/>
                </a:xfrm>
                <a:custGeom>
                  <a:avLst/>
                  <a:gdLst>
                    <a:gd name="connsiteX0" fmla="*/ 0 w 198120"/>
                    <a:gd name="connsiteY0" fmla="*/ 30480 h 457200"/>
                    <a:gd name="connsiteX1" fmla="*/ 83820 w 198120"/>
                    <a:gd name="connsiteY1" fmla="*/ 457200 h 457200"/>
                    <a:gd name="connsiteX2" fmla="*/ 198120 w 198120"/>
                    <a:gd name="connsiteY2" fmla="*/ 426720 h 457200"/>
                    <a:gd name="connsiteX3" fmla="*/ 144780 w 198120"/>
                    <a:gd name="connsiteY3" fmla="*/ 0 h 457200"/>
                    <a:gd name="connsiteX4" fmla="*/ 0 w 198120"/>
                    <a:gd name="connsiteY4" fmla="*/ 30480 h 457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20" h="457200">
                      <a:moveTo>
                        <a:pt x="0" y="30480"/>
                      </a:moveTo>
                      <a:lnTo>
                        <a:pt x="83820" y="457200"/>
                      </a:lnTo>
                      <a:lnTo>
                        <a:pt x="198120" y="426720"/>
                      </a:lnTo>
                      <a:lnTo>
                        <a:pt x="144780" y="0"/>
                      </a:lnTo>
                      <a:lnTo>
                        <a:pt x="0" y="3048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任意多边形: 形状 32"/>
                <p:cNvSpPr/>
                <p:nvPr/>
              </p:nvSpPr>
              <p:spPr>
                <a:xfrm>
                  <a:off x="5935980" y="1790700"/>
                  <a:ext cx="205740" cy="449580"/>
                </a:xfrm>
                <a:custGeom>
                  <a:avLst/>
                  <a:gdLst>
                    <a:gd name="connsiteX0" fmla="*/ 53340 w 205740"/>
                    <a:gd name="connsiteY0" fmla="*/ 449580 h 449580"/>
                    <a:gd name="connsiteX1" fmla="*/ 205740 w 205740"/>
                    <a:gd name="connsiteY1" fmla="*/ 441960 h 449580"/>
                    <a:gd name="connsiteX2" fmla="*/ 160020 w 205740"/>
                    <a:gd name="connsiteY2" fmla="*/ 0 h 449580"/>
                    <a:gd name="connsiteX3" fmla="*/ 0 w 205740"/>
                    <a:gd name="connsiteY3" fmla="*/ 0 h 449580"/>
                    <a:gd name="connsiteX4" fmla="*/ 53340 w 205740"/>
                    <a:gd name="connsiteY4" fmla="*/ 449580 h 4495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740" h="449580">
                      <a:moveTo>
                        <a:pt x="53340" y="449580"/>
                      </a:moveTo>
                      <a:lnTo>
                        <a:pt x="205740" y="441960"/>
                      </a:lnTo>
                      <a:lnTo>
                        <a:pt x="160020" y="0"/>
                      </a:lnTo>
                      <a:lnTo>
                        <a:pt x="0" y="0"/>
                      </a:lnTo>
                      <a:lnTo>
                        <a:pt x="53340" y="44958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任意多边形: 形状 33"/>
                <p:cNvSpPr/>
                <p:nvPr/>
              </p:nvSpPr>
              <p:spPr>
                <a:xfrm>
                  <a:off x="5814060" y="2377440"/>
                  <a:ext cx="495300" cy="1196340"/>
                </a:xfrm>
                <a:custGeom>
                  <a:avLst/>
                  <a:gdLst>
                    <a:gd name="connsiteX0" fmla="*/ 0 w 495300"/>
                    <a:gd name="connsiteY0" fmla="*/ 45720 h 1196340"/>
                    <a:gd name="connsiteX1" fmla="*/ 228600 w 495300"/>
                    <a:gd name="connsiteY1" fmla="*/ 1196340 h 1196340"/>
                    <a:gd name="connsiteX2" fmla="*/ 495300 w 495300"/>
                    <a:gd name="connsiteY2" fmla="*/ 1173480 h 1196340"/>
                    <a:gd name="connsiteX3" fmla="*/ 358140 w 495300"/>
                    <a:gd name="connsiteY3" fmla="*/ 0 h 1196340"/>
                    <a:gd name="connsiteX4" fmla="*/ 0 w 495300"/>
                    <a:gd name="connsiteY4" fmla="*/ 45720 h 1196340"/>
                    <a:gd name="connsiteX0-1" fmla="*/ 0 w 495300"/>
                    <a:gd name="connsiteY0-2" fmla="*/ 45720 h 1196340"/>
                    <a:gd name="connsiteX1-3" fmla="*/ 228600 w 495300"/>
                    <a:gd name="connsiteY1-4" fmla="*/ 1196340 h 1196340"/>
                    <a:gd name="connsiteX2-5" fmla="*/ 495300 w 495300"/>
                    <a:gd name="connsiteY2-6" fmla="*/ 1173480 h 1196340"/>
                    <a:gd name="connsiteX3-7" fmla="*/ 358140 w 495300"/>
                    <a:gd name="connsiteY3-8" fmla="*/ 0 h 1196340"/>
                    <a:gd name="connsiteX4-9" fmla="*/ 182880 w 495300"/>
                    <a:gd name="connsiteY4-10" fmla="*/ 7620 h 1196340"/>
                    <a:gd name="connsiteX5" fmla="*/ 0 w 495300"/>
                    <a:gd name="connsiteY5" fmla="*/ 45720 h 1196340"/>
                    <a:gd name="connsiteX0-11" fmla="*/ 0 w 495300"/>
                    <a:gd name="connsiteY0-12" fmla="*/ 45720 h 1196340"/>
                    <a:gd name="connsiteX1-13" fmla="*/ 228600 w 495300"/>
                    <a:gd name="connsiteY1-14" fmla="*/ 1196340 h 1196340"/>
                    <a:gd name="connsiteX2-15" fmla="*/ 495300 w 495300"/>
                    <a:gd name="connsiteY2-16" fmla="*/ 1173480 h 1196340"/>
                    <a:gd name="connsiteX3-17" fmla="*/ 441960 w 495300"/>
                    <a:gd name="connsiteY3-18" fmla="*/ 563880 h 1196340"/>
                    <a:gd name="connsiteX4-19" fmla="*/ 358140 w 495300"/>
                    <a:gd name="connsiteY4-20" fmla="*/ 0 h 1196340"/>
                    <a:gd name="connsiteX5-21" fmla="*/ 182880 w 495300"/>
                    <a:gd name="connsiteY5-22" fmla="*/ 7620 h 1196340"/>
                    <a:gd name="connsiteX6" fmla="*/ 0 w 495300"/>
                    <a:gd name="connsiteY6" fmla="*/ 45720 h 119634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 y="connsiteY6"/>
                    </a:cxn>
                  </a:cxnLst>
                  <a:rect l="l" t="t" r="r" b="b"/>
                  <a:pathLst>
                    <a:path w="495300" h="1196340">
                      <a:moveTo>
                        <a:pt x="0" y="45720"/>
                      </a:moveTo>
                      <a:lnTo>
                        <a:pt x="228600" y="1196340"/>
                      </a:lnTo>
                      <a:lnTo>
                        <a:pt x="495300" y="1173480"/>
                      </a:lnTo>
                      <a:cubicBezTo>
                        <a:pt x="472440" y="970280"/>
                        <a:pt x="464820" y="767080"/>
                        <a:pt x="441960" y="563880"/>
                      </a:cubicBezTo>
                      <a:lnTo>
                        <a:pt x="358140" y="0"/>
                      </a:lnTo>
                      <a:cubicBezTo>
                        <a:pt x="297180" y="7620"/>
                        <a:pt x="243840" y="0"/>
                        <a:pt x="182880" y="7620"/>
                      </a:cubicBezTo>
                      <a:lnTo>
                        <a:pt x="0" y="4572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1" name="任意多边形: 形状 30"/>
              <p:cNvSpPr/>
              <p:nvPr/>
            </p:nvSpPr>
            <p:spPr>
              <a:xfrm>
                <a:off x="6179820" y="1248756"/>
                <a:ext cx="533400" cy="2210723"/>
              </a:xfrm>
              <a:custGeom>
                <a:avLst/>
                <a:gdLst>
                  <a:gd name="connsiteX0" fmla="*/ 0 w 533400"/>
                  <a:gd name="connsiteY0" fmla="*/ 30480 h 2202180"/>
                  <a:gd name="connsiteX1" fmla="*/ 266700 w 533400"/>
                  <a:gd name="connsiteY1" fmla="*/ 2194560 h 2202180"/>
                  <a:gd name="connsiteX2" fmla="*/ 533400 w 533400"/>
                  <a:gd name="connsiteY2" fmla="*/ 2202180 h 2202180"/>
                  <a:gd name="connsiteX3" fmla="*/ 365760 w 533400"/>
                  <a:gd name="connsiteY3" fmla="*/ 0 h 2202180"/>
                  <a:gd name="connsiteX4" fmla="*/ 0 w 533400"/>
                  <a:gd name="connsiteY4" fmla="*/ 30480 h 2202180"/>
                  <a:gd name="connsiteX0-1" fmla="*/ 0 w 533400"/>
                  <a:gd name="connsiteY0-2" fmla="*/ 30480 h 2202180"/>
                  <a:gd name="connsiteX1-3" fmla="*/ 175260 w 533400"/>
                  <a:gd name="connsiteY1-4" fmla="*/ 1203960 h 2202180"/>
                  <a:gd name="connsiteX2-5" fmla="*/ 266700 w 533400"/>
                  <a:gd name="connsiteY2-6" fmla="*/ 2194560 h 2202180"/>
                  <a:gd name="connsiteX3-7" fmla="*/ 533400 w 533400"/>
                  <a:gd name="connsiteY3-8" fmla="*/ 2202180 h 2202180"/>
                  <a:gd name="connsiteX4-9" fmla="*/ 365760 w 533400"/>
                  <a:gd name="connsiteY4-10" fmla="*/ 0 h 2202180"/>
                  <a:gd name="connsiteX5" fmla="*/ 0 w 533400"/>
                  <a:gd name="connsiteY5" fmla="*/ 30480 h 2202180"/>
                  <a:gd name="connsiteX0-11" fmla="*/ 0 w 533400"/>
                  <a:gd name="connsiteY0-12" fmla="*/ 39023 h 2210723"/>
                  <a:gd name="connsiteX1-13" fmla="*/ 175260 w 533400"/>
                  <a:gd name="connsiteY1-14" fmla="*/ 1212503 h 2210723"/>
                  <a:gd name="connsiteX2-15" fmla="*/ 266700 w 533400"/>
                  <a:gd name="connsiteY2-16" fmla="*/ 2203103 h 2210723"/>
                  <a:gd name="connsiteX3-17" fmla="*/ 533400 w 533400"/>
                  <a:gd name="connsiteY3-18" fmla="*/ 2210723 h 2210723"/>
                  <a:gd name="connsiteX4-19" fmla="*/ 365760 w 533400"/>
                  <a:gd name="connsiteY4-20" fmla="*/ 8543 h 2210723"/>
                  <a:gd name="connsiteX5-21" fmla="*/ 175260 w 533400"/>
                  <a:gd name="connsiteY5-22" fmla="*/ 923 h 2210723"/>
                  <a:gd name="connsiteX6" fmla="*/ 0 w 533400"/>
                  <a:gd name="connsiteY6" fmla="*/ 39023 h 2210723"/>
                  <a:gd name="connsiteX0-23" fmla="*/ 0 w 533400"/>
                  <a:gd name="connsiteY0-24" fmla="*/ 39023 h 2210723"/>
                  <a:gd name="connsiteX1-25" fmla="*/ 175260 w 533400"/>
                  <a:gd name="connsiteY1-26" fmla="*/ 1212503 h 2210723"/>
                  <a:gd name="connsiteX2-27" fmla="*/ 266700 w 533400"/>
                  <a:gd name="connsiteY2-28" fmla="*/ 2203103 h 2210723"/>
                  <a:gd name="connsiteX3-29" fmla="*/ 533400 w 533400"/>
                  <a:gd name="connsiteY3-30" fmla="*/ 2210723 h 2210723"/>
                  <a:gd name="connsiteX4-31" fmla="*/ 365760 w 533400"/>
                  <a:gd name="connsiteY4-32" fmla="*/ 8543 h 2210723"/>
                  <a:gd name="connsiteX5-33" fmla="*/ 175260 w 533400"/>
                  <a:gd name="connsiteY5-34" fmla="*/ 923 h 2210723"/>
                  <a:gd name="connsiteX6-35" fmla="*/ 0 w 533400"/>
                  <a:gd name="connsiteY6-36" fmla="*/ 39023 h 221072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35" y="connsiteY6-36"/>
                  </a:cxn>
                </a:cxnLst>
                <a:rect l="l" t="t" r="r" b="b"/>
                <a:pathLst>
                  <a:path w="533400" h="2210723">
                    <a:moveTo>
                      <a:pt x="0" y="39023"/>
                    </a:moveTo>
                    <a:cubicBezTo>
                      <a:pt x="45720" y="430183"/>
                      <a:pt x="129540" y="821343"/>
                      <a:pt x="175260" y="1212503"/>
                    </a:cubicBezTo>
                    <a:lnTo>
                      <a:pt x="266700" y="2203103"/>
                    </a:lnTo>
                    <a:lnTo>
                      <a:pt x="533400" y="2210723"/>
                    </a:lnTo>
                    <a:cubicBezTo>
                      <a:pt x="477520" y="1476663"/>
                      <a:pt x="406400" y="750223"/>
                      <a:pt x="365760" y="8543"/>
                    </a:cubicBezTo>
                    <a:cubicBezTo>
                      <a:pt x="302260" y="13623"/>
                      <a:pt x="238760" y="-4157"/>
                      <a:pt x="175260" y="923"/>
                    </a:cubicBezTo>
                    <a:lnTo>
                      <a:pt x="0" y="3902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47" name="文本框 46"/>
          <p:cNvSpPr txBox="1"/>
          <p:nvPr/>
        </p:nvSpPr>
        <p:spPr>
          <a:xfrm>
            <a:off x="2688936" y="1964220"/>
            <a:ext cx="6777816" cy="2123658"/>
          </a:xfrm>
          <a:prstGeom prst="rect">
            <a:avLst/>
          </a:prstGeom>
          <a:noFill/>
        </p:spPr>
        <p:txBody>
          <a:bodyPr wrap="none" rtlCol="0">
            <a:spAutoFit/>
          </a:bodyPr>
          <a:lstStyle/>
          <a:p>
            <a:pPr algn="ctr"/>
            <a:r>
              <a:rPr lang="en-US" altLang="zh-CN" sz="4400" b="1" dirty="0">
                <a:solidFill>
                  <a:schemeClr val="bg1"/>
                </a:solidFill>
                <a:latin typeface="微软雅黑" panose="020B0503020204020204" pitchFamily="34" charset="-122"/>
                <a:ea typeface="微软雅黑" panose="020B0503020204020204" pitchFamily="34" charset="-122"/>
              </a:rPr>
              <a:t>PART 1</a:t>
            </a:r>
          </a:p>
          <a:p>
            <a:pPr algn="ctr"/>
            <a:r>
              <a:rPr lang="en-US" altLang="zh-CN" sz="4400" b="1" dirty="0">
                <a:solidFill>
                  <a:schemeClr val="bg1"/>
                </a:solidFill>
                <a:latin typeface="微软雅黑" panose="020B0503020204020204" pitchFamily="34" charset="-122"/>
                <a:ea typeface="微软雅黑" panose="020B0503020204020204" pitchFamily="34" charset="-122"/>
              </a:rPr>
              <a:t> </a:t>
            </a:r>
            <a:r>
              <a:rPr lang="zh-CN" altLang="en-US" sz="4400" b="1" dirty="0">
                <a:solidFill>
                  <a:schemeClr val="bg1"/>
                </a:solidFill>
                <a:latin typeface="微软雅黑" panose="020B0503020204020204" pitchFamily="34" charset="-122"/>
                <a:ea typeface="微软雅黑" panose="020B0503020204020204" pitchFamily="34" charset="-122"/>
              </a:rPr>
              <a:t>研 究 背 景 及 问 题 提 出</a:t>
            </a:r>
          </a:p>
          <a:p>
            <a:pPr algn="ctr"/>
            <a:endParaRPr lang="zh-CN" altLang="en-US" sz="4400" b="1" dirty="0">
              <a:solidFill>
                <a:schemeClr val="bg1"/>
              </a:solidFill>
              <a:latin typeface="微软雅黑" panose="020B0503020204020204" pitchFamily="34" charset="-122"/>
              <a:ea typeface="微软雅黑" panose="020B0503020204020204" pitchFamily="34" charset="-122"/>
            </a:endParaRPr>
          </a:p>
        </p:txBody>
      </p:sp>
      <p:sp>
        <p:nvSpPr>
          <p:cNvPr id="2" name="矩形 1">
            <a:extLst>
              <a:ext uri="{FF2B5EF4-FFF2-40B4-BE49-F238E27FC236}">
                <a16:creationId xmlns:a16="http://schemas.microsoft.com/office/drawing/2014/main" id="{94318B51-6775-4668-B455-FA0043B9FFC8}"/>
              </a:ext>
            </a:extLst>
          </p:cNvPr>
          <p:cNvSpPr/>
          <p:nvPr/>
        </p:nvSpPr>
        <p:spPr>
          <a:xfrm>
            <a:off x="239697" y="239697"/>
            <a:ext cx="11709647" cy="6418555"/>
          </a:xfrm>
          <a:prstGeom prst="rect">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24ADE7"/>
        </a:solidFill>
        <a:effectLst/>
      </p:bgPr>
    </p:bg>
    <p:spTree>
      <p:nvGrpSpPr>
        <p:cNvPr id="1" name=""/>
        <p:cNvGrpSpPr/>
        <p:nvPr/>
      </p:nvGrpSpPr>
      <p:grpSpPr>
        <a:xfrm>
          <a:off x="0" y="0"/>
          <a:ext cx="0" cy="0"/>
          <a:chOff x="0" y="0"/>
          <a:chExt cx="0" cy="0"/>
        </a:xfrm>
      </p:grpSpPr>
      <p:grpSp>
        <p:nvGrpSpPr>
          <p:cNvPr id="5" name="组合 4"/>
          <p:cNvGrpSpPr>
            <a:grpSpLocks noChangeAspect="1"/>
          </p:cNvGrpSpPr>
          <p:nvPr/>
        </p:nvGrpSpPr>
        <p:grpSpPr>
          <a:xfrm rot="1202316">
            <a:off x="5469443" y="4050737"/>
            <a:ext cx="1253115" cy="1327687"/>
            <a:chOff x="3282968" y="1537624"/>
            <a:chExt cx="3236238" cy="3428823"/>
          </a:xfrm>
          <a:solidFill>
            <a:schemeClr val="bg1"/>
          </a:solidFill>
        </p:grpSpPr>
        <p:sp>
          <p:nvSpPr>
            <p:cNvPr id="6" name="任意多边形: 形状 5"/>
            <p:cNvSpPr/>
            <p:nvPr/>
          </p:nvSpPr>
          <p:spPr>
            <a:xfrm rot="20390578">
              <a:off x="3282968" y="2192361"/>
              <a:ext cx="3236238" cy="2393027"/>
            </a:xfrm>
            <a:custGeom>
              <a:avLst/>
              <a:gdLst>
                <a:gd name="connsiteX0" fmla="*/ 2762205 w 3236238"/>
                <a:gd name="connsiteY0" fmla="*/ 314424 h 2411827"/>
                <a:gd name="connsiteX1" fmla="*/ 2698575 w 3236238"/>
                <a:gd name="connsiteY1" fmla="*/ 301578 h 2411827"/>
                <a:gd name="connsiteX2" fmla="*/ 537666 w 3236238"/>
                <a:gd name="connsiteY2" fmla="*/ 301578 h 2411827"/>
                <a:gd name="connsiteX3" fmla="*/ 374198 w 3236238"/>
                <a:gd name="connsiteY3" fmla="*/ 465046 h 2411827"/>
                <a:gd name="connsiteX4" fmla="*/ 374197 w 3236238"/>
                <a:gd name="connsiteY4" fmla="*/ 1946779 h 2411827"/>
                <a:gd name="connsiteX5" fmla="*/ 537665 w 3236238"/>
                <a:gd name="connsiteY5" fmla="*/ 2110248 h 2411827"/>
                <a:gd name="connsiteX6" fmla="*/ 2698576 w 3236238"/>
                <a:gd name="connsiteY6" fmla="*/ 2110248 h 2411827"/>
                <a:gd name="connsiteX7" fmla="*/ 2862044 w 3236238"/>
                <a:gd name="connsiteY7" fmla="*/ 1946780 h 2411827"/>
                <a:gd name="connsiteX8" fmla="*/ 2862043 w 3236238"/>
                <a:gd name="connsiteY8" fmla="*/ 465045 h 2411827"/>
                <a:gd name="connsiteX9" fmla="*/ 2762205 w 3236238"/>
                <a:gd name="connsiteY9" fmla="*/ 314424 h 2411827"/>
                <a:gd name="connsiteX10" fmla="*/ 2909652 w 3236238"/>
                <a:gd name="connsiteY10" fmla="*/ 42021 h 2411827"/>
                <a:gd name="connsiteX11" fmla="*/ 3236238 w 3236238"/>
                <a:gd name="connsiteY11" fmla="*/ 534726 h 2411827"/>
                <a:gd name="connsiteX12" fmla="*/ 3236238 w 3236238"/>
                <a:gd name="connsiteY12" fmla="*/ 1877101 h 2411827"/>
                <a:gd name="connsiteX13" fmla="*/ 2701512 w 3236238"/>
                <a:gd name="connsiteY13" fmla="*/ 2411827 h 2411827"/>
                <a:gd name="connsiteX14" fmla="*/ 534726 w 3236238"/>
                <a:gd name="connsiteY14" fmla="*/ 2411827 h 2411827"/>
                <a:gd name="connsiteX15" fmla="*/ 0 w 3236238"/>
                <a:gd name="connsiteY15" fmla="*/ 1877101 h 2411827"/>
                <a:gd name="connsiteX16" fmla="*/ 0 w 3236238"/>
                <a:gd name="connsiteY16" fmla="*/ 534726 h 2411827"/>
                <a:gd name="connsiteX17" fmla="*/ 534726 w 3236238"/>
                <a:gd name="connsiteY17" fmla="*/ 0 h 2411827"/>
                <a:gd name="connsiteX18" fmla="*/ 2701512 w 3236238"/>
                <a:gd name="connsiteY18" fmla="*/ 0 h 2411827"/>
                <a:gd name="connsiteX19" fmla="*/ 2909652 w 3236238"/>
                <a:gd name="connsiteY19" fmla="*/ 42021 h 2411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236238" h="2411827">
                  <a:moveTo>
                    <a:pt x="2762205" y="314424"/>
                  </a:moveTo>
                  <a:cubicBezTo>
                    <a:pt x="2742648" y="306152"/>
                    <a:pt x="2721146" y="301578"/>
                    <a:pt x="2698575" y="301578"/>
                  </a:cubicBezTo>
                  <a:lnTo>
                    <a:pt x="537666" y="301578"/>
                  </a:lnTo>
                  <a:cubicBezTo>
                    <a:pt x="447384" y="301578"/>
                    <a:pt x="374197" y="374764"/>
                    <a:pt x="374198" y="465046"/>
                  </a:cubicBezTo>
                  <a:lnTo>
                    <a:pt x="374197" y="1946779"/>
                  </a:lnTo>
                  <a:cubicBezTo>
                    <a:pt x="374198" y="2037061"/>
                    <a:pt x="447384" y="2110247"/>
                    <a:pt x="537665" y="2110248"/>
                  </a:cubicBezTo>
                  <a:lnTo>
                    <a:pt x="2698576" y="2110248"/>
                  </a:lnTo>
                  <a:cubicBezTo>
                    <a:pt x="2788856" y="2110247"/>
                    <a:pt x="2862044" y="2037061"/>
                    <a:pt x="2862044" y="1946780"/>
                  </a:cubicBezTo>
                  <a:lnTo>
                    <a:pt x="2862043" y="465045"/>
                  </a:lnTo>
                  <a:cubicBezTo>
                    <a:pt x="2862043" y="397335"/>
                    <a:pt x="2820876" y="339239"/>
                    <a:pt x="2762205" y="314424"/>
                  </a:cubicBezTo>
                  <a:close/>
                  <a:moveTo>
                    <a:pt x="2909652" y="42021"/>
                  </a:moveTo>
                  <a:cubicBezTo>
                    <a:pt x="3101573" y="123197"/>
                    <a:pt x="3236238" y="313235"/>
                    <a:pt x="3236238" y="534726"/>
                  </a:cubicBezTo>
                  <a:lnTo>
                    <a:pt x="3236238" y="1877101"/>
                  </a:lnTo>
                  <a:cubicBezTo>
                    <a:pt x="3236238" y="2172422"/>
                    <a:pt x="2996833" y="2411827"/>
                    <a:pt x="2701512" y="2411827"/>
                  </a:cubicBezTo>
                  <a:lnTo>
                    <a:pt x="534726" y="2411827"/>
                  </a:lnTo>
                  <a:cubicBezTo>
                    <a:pt x="239405" y="2411827"/>
                    <a:pt x="0" y="2172422"/>
                    <a:pt x="0" y="1877101"/>
                  </a:cubicBezTo>
                  <a:lnTo>
                    <a:pt x="0" y="534726"/>
                  </a:lnTo>
                  <a:cubicBezTo>
                    <a:pt x="0" y="239405"/>
                    <a:pt x="239405" y="0"/>
                    <a:pt x="534726" y="0"/>
                  </a:cubicBezTo>
                  <a:lnTo>
                    <a:pt x="2701512" y="0"/>
                  </a:lnTo>
                  <a:cubicBezTo>
                    <a:pt x="2775342" y="0"/>
                    <a:pt x="2845678" y="14963"/>
                    <a:pt x="2909652" y="420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矩形 6"/>
            <p:cNvSpPr/>
            <p:nvPr/>
          </p:nvSpPr>
          <p:spPr>
            <a:xfrm rot="19745638" flipV="1">
              <a:off x="3848622" y="3249987"/>
              <a:ext cx="703385" cy="26728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rot="20984414" flipV="1">
              <a:off x="5102837" y="2780784"/>
              <a:ext cx="703385" cy="26728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 name="组合 8"/>
            <p:cNvGrpSpPr/>
            <p:nvPr/>
          </p:nvGrpSpPr>
          <p:grpSpPr>
            <a:xfrm>
              <a:off x="4636294" y="3420252"/>
              <a:ext cx="766910" cy="556883"/>
              <a:chOff x="4636294" y="3420252"/>
              <a:chExt cx="766910" cy="556883"/>
            </a:xfrm>
            <a:grpFill/>
          </p:grpSpPr>
          <p:grpSp>
            <p:nvGrpSpPr>
              <p:cNvPr id="18" name="组合 17"/>
              <p:cNvGrpSpPr/>
              <p:nvPr/>
            </p:nvGrpSpPr>
            <p:grpSpPr>
              <a:xfrm>
                <a:off x="4636294" y="3593307"/>
                <a:ext cx="466517" cy="383828"/>
                <a:chOff x="4638675" y="3595688"/>
                <a:chExt cx="466517" cy="383828"/>
              </a:xfrm>
              <a:grpFill/>
            </p:grpSpPr>
            <p:sp>
              <p:nvSpPr>
                <p:cNvPr id="22" name="任意多边形: 形状 21"/>
                <p:cNvSpPr/>
                <p:nvPr/>
              </p:nvSpPr>
              <p:spPr>
                <a:xfrm>
                  <a:off x="4638675" y="3595688"/>
                  <a:ext cx="466517" cy="383828"/>
                </a:xfrm>
                <a:custGeom>
                  <a:avLst/>
                  <a:gdLst>
                    <a:gd name="connsiteX0" fmla="*/ 0 w 461762"/>
                    <a:gd name="connsiteY0" fmla="*/ 307181 h 383828"/>
                    <a:gd name="connsiteX1" fmla="*/ 176213 w 461762"/>
                    <a:gd name="connsiteY1" fmla="*/ 381000 h 383828"/>
                    <a:gd name="connsiteX2" fmla="*/ 319088 w 461762"/>
                    <a:gd name="connsiteY2" fmla="*/ 359568 h 383828"/>
                    <a:gd name="connsiteX3" fmla="*/ 402431 w 461762"/>
                    <a:gd name="connsiteY3" fmla="*/ 276225 h 383828"/>
                    <a:gd name="connsiteX4" fmla="*/ 433388 w 461762"/>
                    <a:gd name="connsiteY4" fmla="*/ 221456 h 383828"/>
                    <a:gd name="connsiteX5" fmla="*/ 459581 w 461762"/>
                    <a:gd name="connsiteY5" fmla="*/ 150018 h 383828"/>
                    <a:gd name="connsiteX6" fmla="*/ 373856 w 461762"/>
                    <a:gd name="connsiteY6" fmla="*/ 45243 h 383828"/>
                    <a:gd name="connsiteX7" fmla="*/ 352425 w 461762"/>
                    <a:gd name="connsiteY7" fmla="*/ 0 h 383828"/>
                    <a:gd name="connsiteX8" fmla="*/ 352425 w 461762"/>
                    <a:gd name="connsiteY8" fmla="*/ 0 h 383828"/>
                    <a:gd name="connsiteX9" fmla="*/ 330994 w 461762"/>
                    <a:gd name="connsiteY9" fmla="*/ 123825 h 383828"/>
                    <a:gd name="connsiteX10" fmla="*/ 266700 w 461762"/>
                    <a:gd name="connsiteY10" fmla="*/ 221456 h 383828"/>
                    <a:gd name="connsiteX11" fmla="*/ 152400 w 461762"/>
                    <a:gd name="connsiteY11" fmla="*/ 230981 h 383828"/>
                    <a:gd name="connsiteX12" fmla="*/ 78581 w 461762"/>
                    <a:gd name="connsiteY12" fmla="*/ 188118 h 383828"/>
                    <a:gd name="connsiteX0-1" fmla="*/ 0 w 466517"/>
                    <a:gd name="connsiteY0-2" fmla="*/ 307181 h 383828"/>
                    <a:gd name="connsiteX1-3" fmla="*/ 176213 w 466517"/>
                    <a:gd name="connsiteY1-4" fmla="*/ 381000 h 383828"/>
                    <a:gd name="connsiteX2-5" fmla="*/ 319088 w 466517"/>
                    <a:gd name="connsiteY2-6" fmla="*/ 359568 h 383828"/>
                    <a:gd name="connsiteX3-7" fmla="*/ 402431 w 466517"/>
                    <a:gd name="connsiteY3-8" fmla="*/ 276225 h 383828"/>
                    <a:gd name="connsiteX4-9" fmla="*/ 454819 w 466517"/>
                    <a:gd name="connsiteY4-10" fmla="*/ 169069 h 383828"/>
                    <a:gd name="connsiteX5-11" fmla="*/ 459581 w 466517"/>
                    <a:gd name="connsiteY5-12" fmla="*/ 150018 h 383828"/>
                    <a:gd name="connsiteX6-13" fmla="*/ 373856 w 466517"/>
                    <a:gd name="connsiteY6-14" fmla="*/ 45243 h 383828"/>
                    <a:gd name="connsiteX7-15" fmla="*/ 352425 w 466517"/>
                    <a:gd name="connsiteY7-16" fmla="*/ 0 h 383828"/>
                    <a:gd name="connsiteX8-17" fmla="*/ 352425 w 466517"/>
                    <a:gd name="connsiteY8-18" fmla="*/ 0 h 383828"/>
                    <a:gd name="connsiteX9-19" fmla="*/ 330994 w 466517"/>
                    <a:gd name="connsiteY9-20" fmla="*/ 123825 h 383828"/>
                    <a:gd name="connsiteX10-21" fmla="*/ 266700 w 466517"/>
                    <a:gd name="connsiteY10-22" fmla="*/ 221456 h 383828"/>
                    <a:gd name="connsiteX11-23" fmla="*/ 152400 w 466517"/>
                    <a:gd name="connsiteY11-24" fmla="*/ 230981 h 383828"/>
                    <a:gd name="connsiteX12-25" fmla="*/ 78581 w 466517"/>
                    <a:gd name="connsiteY12-26" fmla="*/ 188118 h 383828"/>
                    <a:gd name="connsiteX0-27" fmla="*/ 0 w 466517"/>
                    <a:gd name="connsiteY0-28" fmla="*/ 307181 h 383828"/>
                    <a:gd name="connsiteX1-29" fmla="*/ 176213 w 466517"/>
                    <a:gd name="connsiteY1-30" fmla="*/ 381000 h 383828"/>
                    <a:gd name="connsiteX2-31" fmla="*/ 319088 w 466517"/>
                    <a:gd name="connsiteY2-32" fmla="*/ 359568 h 383828"/>
                    <a:gd name="connsiteX3-33" fmla="*/ 402431 w 466517"/>
                    <a:gd name="connsiteY3-34" fmla="*/ 276225 h 383828"/>
                    <a:gd name="connsiteX4-35" fmla="*/ 454819 w 466517"/>
                    <a:gd name="connsiteY4-36" fmla="*/ 169069 h 383828"/>
                    <a:gd name="connsiteX5-37" fmla="*/ 459581 w 466517"/>
                    <a:gd name="connsiteY5-38" fmla="*/ 150018 h 383828"/>
                    <a:gd name="connsiteX6-39" fmla="*/ 373856 w 466517"/>
                    <a:gd name="connsiteY6-40" fmla="*/ 45243 h 383828"/>
                    <a:gd name="connsiteX7-41" fmla="*/ 352425 w 466517"/>
                    <a:gd name="connsiteY7-42" fmla="*/ 0 h 383828"/>
                    <a:gd name="connsiteX8-43" fmla="*/ 352425 w 466517"/>
                    <a:gd name="connsiteY8-44" fmla="*/ 0 h 383828"/>
                    <a:gd name="connsiteX9-45" fmla="*/ 330994 w 466517"/>
                    <a:gd name="connsiteY9-46" fmla="*/ 123825 h 383828"/>
                    <a:gd name="connsiteX10-47" fmla="*/ 266700 w 466517"/>
                    <a:gd name="connsiteY10-48" fmla="*/ 221456 h 383828"/>
                    <a:gd name="connsiteX11-49" fmla="*/ 152400 w 466517"/>
                    <a:gd name="connsiteY11-50" fmla="*/ 230981 h 383828"/>
                    <a:gd name="connsiteX12-51" fmla="*/ 83344 w 466517"/>
                    <a:gd name="connsiteY12-52" fmla="*/ 204787 h 383828"/>
                    <a:gd name="connsiteX0-53" fmla="*/ 0 w 466517"/>
                    <a:gd name="connsiteY0-54" fmla="*/ 307181 h 383828"/>
                    <a:gd name="connsiteX1-55" fmla="*/ 176213 w 466517"/>
                    <a:gd name="connsiteY1-56" fmla="*/ 381000 h 383828"/>
                    <a:gd name="connsiteX2-57" fmla="*/ 319088 w 466517"/>
                    <a:gd name="connsiteY2-58" fmla="*/ 359568 h 383828"/>
                    <a:gd name="connsiteX3-59" fmla="*/ 402431 w 466517"/>
                    <a:gd name="connsiteY3-60" fmla="*/ 276225 h 383828"/>
                    <a:gd name="connsiteX4-61" fmla="*/ 454819 w 466517"/>
                    <a:gd name="connsiteY4-62" fmla="*/ 169069 h 383828"/>
                    <a:gd name="connsiteX5-63" fmla="*/ 459581 w 466517"/>
                    <a:gd name="connsiteY5-64" fmla="*/ 150018 h 383828"/>
                    <a:gd name="connsiteX6-65" fmla="*/ 373856 w 466517"/>
                    <a:gd name="connsiteY6-66" fmla="*/ 45243 h 383828"/>
                    <a:gd name="connsiteX7-67" fmla="*/ 352425 w 466517"/>
                    <a:gd name="connsiteY7-68" fmla="*/ 0 h 383828"/>
                    <a:gd name="connsiteX8-69" fmla="*/ 352425 w 466517"/>
                    <a:gd name="connsiteY8-70" fmla="*/ 0 h 383828"/>
                    <a:gd name="connsiteX9-71" fmla="*/ 330994 w 466517"/>
                    <a:gd name="connsiteY9-72" fmla="*/ 123825 h 383828"/>
                    <a:gd name="connsiteX10-73" fmla="*/ 266700 w 466517"/>
                    <a:gd name="connsiteY10-74" fmla="*/ 221456 h 383828"/>
                    <a:gd name="connsiteX11-75" fmla="*/ 152400 w 466517"/>
                    <a:gd name="connsiteY11-76" fmla="*/ 230981 h 383828"/>
                    <a:gd name="connsiteX12-77" fmla="*/ 71438 w 466517"/>
                    <a:gd name="connsiteY12-78" fmla="*/ 197643 h 38382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Lst>
                  <a:rect l="l" t="t" r="r" b="b"/>
                  <a:pathLst>
                    <a:path w="466517" h="383828">
                      <a:moveTo>
                        <a:pt x="0" y="307181"/>
                      </a:moveTo>
                      <a:cubicBezTo>
                        <a:pt x="61516" y="339725"/>
                        <a:pt x="123032" y="372269"/>
                        <a:pt x="176213" y="381000"/>
                      </a:cubicBezTo>
                      <a:cubicBezTo>
                        <a:pt x="229394" y="389731"/>
                        <a:pt x="281385" y="377030"/>
                        <a:pt x="319088" y="359568"/>
                      </a:cubicBezTo>
                      <a:cubicBezTo>
                        <a:pt x="356791" y="342106"/>
                        <a:pt x="379809" y="307975"/>
                        <a:pt x="402431" y="276225"/>
                      </a:cubicBezTo>
                      <a:cubicBezTo>
                        <a:pt x="425053" y="244475"/>
                        <a:pt x="445294" y="190103"/>
                        <a:pt x="454819" y="169069"/>
                      </a:cubicBezTo>
                      <a:cubicBezTo>
                        <a:pt x="464344" y="148035"/>
                        <a:pt x="473075" y="170656"/>
                        <a:pt x="459581" y="150018"/>
                      </a:cubicBezTo>
                      <a:cubicBezTo>
                        <a:pt x="446087" y="129380"/>
                        <a:pt x="391715" y="70246"/>
                        <a:pt x="373856" y="45243"/>
                      </a:cubicBezTo>
                      <a:cubicBezTo>
                        <a:pt x="355997" y="20240"/>
                        <a:pt x="352425" y="0"/>
                        <a:pt x="352425" y="0"/>
                      </a:cubicBezTo>
                      <a:lnTo>
                        <a:pt x="352425" y="0"/>
                      </a:lnTo>
                      <a:cubicBezTo>
                        <a:pt x="348853" y="20637"/>
                        <a:pt x="345281" y="86916"/>
                        <a:pt x="330994" y="123825"/>
                      </a:cubicBezTo>
                      <a:cubicBezTo>
                        <a:pt x="316707" y="160734"/>
                        <a:pt x="296466" y="203597"/>
                        <a:pt x="266700" y="221456"/>
                      </a:cubicBezTo>
                      <a:cubicBezTo>
                        <a:pt x="236934" y="239315"/>
                        <a:pt x="184944" y="234950"/>
                        <a:pt x="152400" y="230981"/>
                      </a:cubicBezTo>
                      <a:cubicBezTo>
                        <a:pt x="119856" y="227012"/>
                        <a:pt x="65088" y="187721"/>
                        <a:pt x="71438" y="197643"/>
                      </a:cubicBezTo>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3" name="直接连接符 22"/>
                <p:cNvCxnSpPr>
                  <a:stCxn id="22" idx="0"/>
                  <a:endCxn id="22" idx="12"/>
                </p:cNvCxnSpPr>
                <p:nvPr/>
              </p:nvCxnSpPr>
              <p:spPr>
                <a:xfrm flipV="1">
                  <a:off x="4638675" y="3793331"/>
                  <a:ext cx="71438" cy="109538"/>
                </a:xfrm>
                <a:prstGeom prst="line">
                  <a:avLst/>
                </a:prstGeom>
                <a:grpFill/>
                <a:ln>
                  <a:noFill/>
                </a:ln>
              </p:spPr>
              <p:style>
                <a:lnRef idx="1">
                  <a:schemeClr val="accent1"/>
                </a:lnRef>
                <a:fillRef idx="0">
                  <a:schemeClr val="accent1"/>
                </a:fillRef>
                <a:effectRef idx="0">
                  <a:schemeClr val="accent1"/>
                </a:effectRef>
                <a:fontRef idx="minor">
                  <a:schemeClr val="tx1"/>
                </a:fontRef>
              </p:style>
            </p:cxnSp>
          </p:grpSp>
          <p:grpSp>
            <p:nvGrpSpPr>
              <p:cNvPr id="19" name="组合 18"/>
              <p:cNvGrpSpPr/>
              <p:nvPr/>
            </p:nvGrpSpPr>
            <p:grpSpPr>
              <a:xfrm rot="18847698" flipH="1">
                <a:off x="4977290" y="3462338"/>
                <a:ext cx="468000" cy="383828"/>
                <a:chOff x="4638675" y="3595688"/>
                <a:chExt cx="466517" cy="383828"/>
              </a:xfrm>
              <a:grpFill/>
            </p:grpSpPr>
            <p:sp>
              <p:nvSpPr>
                <p:cNvPr id="20" name="任意多边形: 形状 19"/>
                <p:cNvSpPr/>
                <p:nvPr/>
              </p:nvSpPr>
              <p:spPr>
                <a:xfrm>
                  <a:off x="4638675" y="3595688"/>
                  <a:ext cx="466517" cy="383828"/>
                </a:xfrm>
                <a:custGeom>
                  <a:avLst/>
                  <a:gdLst>
                    <a:gd name="connsiteX0" fmla="*/ 0 w 461762"/>
                    <a:gd name="connsiteY0" fmla="*/ 307181 h 383828"/>
                    <a:gd name="connsiteX1" fmla="*/ 176213 w 461762"/>
                    <a:gd name="connsiteY1" fmla="*/ 381000 h 383828"/>
                    <a:gd name="connsiteX2" fmla="*/ 319088 w 461762"/>
                    <a:gd name="connsiteY2" fmla="*/ 359568 h 383828"/>
                    <a:gd name="connsiteX3" fmla="*/ 402431 w 461762"/>
                    <a:gd name="connsiteY3" fmla="*/ 276225 h 383828"/>
                    <a:gd name="connsiteX4" fmla="*/ 433388 w 461762"/>
                    <a:gd name="connsiteY4" fmla="*/ 221456 h 383828"/>
                    <a:gd name="connsiteX5" fmla="*/ 459581 w 461762"/>
                    <a:gd name="connsiteY5" fmla="*/ 150018 h 383828"/>
                    <a:gd name="connsiteX6" fmla="*/ 373856 w 461762"/>
                    <a:gd name="connsiteY6" fmla="*/ 45243 h 383828"/>
                    <a:gd name="connsiteX7" fmla="*/ 352425 w 461762"/>
                    <a:gd name="connsiteY7" fmla="*/ 0 h 383828"/>
                    <a:gd name="connsiteX8" fmla="*/ 352425 w 461762"/>
                    <a:gd name="connsiteY8" fmla="*/ 0 h 383828"/>
                    <a:gd name="connsiteX9" fmla="*/ 330994 w 461762"/>
                    <a:gd name="connsiteY9" fmla="*/ 123825 h 383828"/>
                    <a:gd name="connsiteX10" fmla="*/ 266700 w 461762"/>
                    <a:gd name="connsiteY10" fmla="*/ 221456 h 383828"/>
                    <a:gd name="connsiteX11" fmla="*/ 152400 w 461762"/>
                    <a:gd name="connsiteY11" fmla="*/ 230981 h 383828"/>
                    <a:gd name="connsiteX12" fmla="*/ 78581 w 461762"/>
                    <a:gd name="connsiteY12" fmla="*/ 188118 h 383828"/>
                    <a:gd name="connsiteX0-1" fmla="*/ 0 w 466517"/>
                    <a:gd name="connsiteY0-2" fmla="*/ 307181 h 383828"/>
                    <a:gd name="connsiteX1-3" fmla="*/ 176213 w 466517"/>
                    <a:gd name="connsiteY1-4" fmla="*/ 381000 h 383828"/>
                    <a:gd name="connsiteX2-5" fmla="*/ 319088 w 466517"/>
                    <a:gd name="connsiteY2-6" fmla="*/ 359568 h 383828"/>
                    <a:gd name="connsiteX3-7" fmla="*/ 402431 w 466517"/>
                    <a:gd name="connsiteY3-8" fmla="*/ 276225 h 383828"/>
                    <a:gd name="connsiteX4-9" fmla="*/ 454819 w 466517"/>
                    <a:gd name="connsiteY4-10" fmla="*/ 169069 h 383828"/>
                    <a:gd name="connsiteX5-11" fmla="*/ 459581 w 466517"/>
                    <a:gd name="connsiteY5-12" fmla="*/ 150018 h 383828"/>
                    <a:gd name="connsiteX6-13" fmla="*/ 373856 w 466517"/>
                    <a:gd name="connsiteY6-14" fmla="*/ 45243 h 383828"/>
                    <a:gd name="connsiteX7-15" fmla="*/ 352425 w 466517"/>
                    <a:gd name="connsiteY7-16" fmla="*/ 0 h 383828"/>
                    <a:gd name="connsiteX8-17" fmla="*/ 352425 w 466517"/>
                    <a:gd name="connsiteY8-18" fmla="*/ 0 h 383828"/>
                    <a:gd name="connsiteX9-19" fmla="*/ 330994 w 466517"/>
                    <a:gd name="connsiteY9-20" fmla="*/ 123825 h 383828"/>
                    <a:gd name="connsiteX10-21" fmla="*/ 266700 w 466517"/>
                    <a:gd name="connsiteY10-22" fmla="*/ 221456 h 383828"/>
                    <a:gd name="connsiteX11-23" fmla="*/ 152400 w 466517"/>
                    <a:gd name="connsiteY11-24" fmla="*/ 230981 h 383828"/>
                    <a:gd name="connsiteX12-25" fmla="*/ 78581 w 466517"/>
                    <a:gd name="connsiteY12-26" fmla="*/ 188118 h 383828"/>
                    <a:gd name="connsiteX0-27" fmla="*/ 0 w 466517"/>
                    <a:gd name="connsiteY0-28" fmla="*/ 307181 h 383828"/>
                    <a:gd name="connsiteX1-29" fmla="*/ 176213 w 466517"/>
                    <a:gd name="connsiteY1-30" fmla="*/ 381000 h 383828"/>
                    <a:gd name="connsiteX2-31" fmla="*/ 319088 w 466517"/>
                    <a:gd name="connsiteY2-32" fmla="*/ 359568 h 383828"/>
                    <a:gd name="connsiteX3-33" fmla="*/ 402431 w 466517"/>
                    <a:gd name="connsiteY3-34" fmla="*/ 276225 h 383828"/>
                    <a:gd name="connsiteX4-35" fmla="*/ 454819 w 466517"/>
                    <a:gd name="connsiteY4-36" fmla="*/ 169069 h 383828"/>
                    <a:gd name="connsiteX5-37" fmla="*/ 459581 w 466517"/>
                    <a:gd name="connsiteY5-38" fmla="*/ 150018 h 383828"/>
                    <a:gd name="connsiteX6-39" fmla="*/ 373856 w 466517"/>
                    <a:gd name="connsiteY6-40" fmla="*/ 45243 h 383828"/>
                    <a:gd name="connsiteX7-41" fmla="*/ 352425 w 466517"/>
                    <a:gd name="connsiteY7-42" fmla="*/ 0 h 383828"/>
                    <a:gd name="connsiteX8-43" fmla="*/ 352425 w 466517"/>
                    <a:gd name="connsiteY8-44" fmla="*/ 0 h 383828"/>
                    <a:gd name="connsiteX9-45" fmla="*/ 330994 w 466517"/>
                    <a:gd name="connsiteY9-46" fmla="*/ 123825 h 383828"/>
                    <a:gd name="connsiteX10-47" fmla="*/ 266700 w 466517"/>
                    <a:gd name="connsiteY10-48" fmla="*/ 221456 h 383828"/>
                    <a:gd name="connsiteX11-49" fmla="*/ 152400 w 466517"/>
                    <a:gd name="connsiteY11-50" fmla="*/ 230981 h 383828"/>
                    <a:gd name="connsiteX12-51" fmla="*/ 83344 w 466517"/>
                    <a:gd name="connsiteY12-52" fmla="*/ 204787 h 383828"/>
                    <a:gd name="connsiteX0-53" fmla="*/ 0 w 466517"/>
                    <a:gd name="connsiteY0-54" fmla="*/ 307181 h 383828"/>
                    <a:gd name="connsiteX1-55" fmla="*/ 176213 w 466517"/>
                    <a:gd name="connsiteY1-56" fmla="*/ 381000 h 383828"/>
                    <a:gd name="connsiteX2-57" fmla="*/ 319088 w 466517"/>
                    <a:gd name="connsiteY2-58" fmla="*/ 359568 h 383828"/>
                    <a:gd name="connsiteX3-59" fmla="*/ 402431 w 466517"/>
                    <a:gd name="connsiteY3-60" fmla="*/ 276225 h 383828"/>
                    <a:gd name="connsiteX4-61" fmla="*/ 454819 w 466517"/>
                    <a:gd name="connsiteY4-62" fmla="*/ 169069 h 383828"/>
                    <a:gd name="connsiteX5-63" fmla="*/ 459581 w 466517"/>
                    <a:gd name="connsiteY5-64" fmla="*/ 150018 h 383828"/>
                    <a:gd name="connsiteX6-65" fmla="*/ 373856 w 466517"/>
                    <a:gd name="connsiteY6-66" fmla="*/ 45243 h 383828"/>
                    <a:gd name="connsiteX7-67" fmla="*/ 352425 w 466517"/>
                    <a:gd name="connsiteY7-68" fmla="*/ 0 h 383828"/>
                    <a:gd name="connsiteX8-69" fmla="*/ 352425 w 466517"/>
                    <a:gd name="connsiteY8-70" fmla="*/ 0 h 383828"/>
                    <a:gd name="connsiteX9-71" fmla="*/ 330994 w 466517"/>
                    <a:gd name="connsiteY9-72" fmla="*/ 123825 h 383828"/>
                    <a:gd name="connsiteX10-73" fmla="*/ 266700 w 466517"/>
                    <a:gd name="connsiteY10-74" fmla="*/ 221456 h 383828"/>
                    <a:gd name="connsiteX11-75" fmla="*/ 152400 w 466517"/>
                    <a:gd name="connsiteY11-76" fmla="*/ 230981 h 383828"/>
                    <a:gd name="connsiteX12-77" fmla="*/ 71438 w 466517"/>
                    <a:gd name="connsiteY12-78" fmla="*/ 197643 h 38382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Lst>
                  <a:rect l="l" t="t" r="r" b="b"/>
                  <a:pathLst>
                    <a:path w="466517" h="383828">
                      <a:moveTo>
                        <a:pt x="0" y="307181"/>
                      </a:moveTo>
                      <a:cubicBezTo>
                        <a:pt x="61516" y="339725"/>
                        <a:pt x="123032" y="372269"/>
                        <a:pt x="176213" y="381000"/>
                      </a:cubicBezTo>
                      <a:cubicBezTo>
                        <a:pt x="229394" y="389731"/>
                        <a:pt x="281385" y="377030"/>
                        <a:pt x="319088" y="359568"/>
                      </a:cubicBezTo>
                      <a:cubicBezTo>
                        <a:pt x="356791" y="342106"/>
                        <a:pt x="379809" y="307975"/>
                        <a:pt x="402431" y="276225"/>
                      </a:cubicBezTo>
                      <a:cubicBezTo>
                        <a:pt x="425053" y="244475"/>
                        <a:pt x="445294" y="190103"/>
                        <a:pt x="454819" y="169069"/>
                      </a:cubicBezTo>
                      <a:cubicBezTo>
                        <a:pt x="464344" y="148035"/>
                        <a:pt x="473075" y="170656"/>
                        <a:pt x="459581" y="150018"/>
                      </a:cubicBezTo>
                      <a:cubicBezTo>
                        <a:pt x="446087" y="129380"/>
                        <a:pt x="391715" y="70246"/>
                        <a:pt x="373856" y="45243"/>
                      </a:cubicBezTo>
                      <a:cubicBezTo>
                        <a:pt x="355997" y="20240"/>
                        <a:pt x="352425" y="0"/>
                        <a:pt x="352425" y="0"/>
                      </a:cubicBezTo>
                      <a:lnTo>
                        <a:pt x="352425" y="0"/>
                      </a:lnTo>
                      <a:cubicBezTo>
                        <a:pt x="348853" y="20637"/>
                        <a:pt x="345281" y="86916"/>
                        <a:pt x="330994" y="123825"/>
                      </a:cubicBezTo>
                      <a:cubicBezTo>
                        <a:pt x="316707" y="160734"/>
                        <a:pt x="296466" y="203597"/>
                        <a:pt x="266700" y="221456"/>
                      </a:cubicBezTo>
                      <a:cubicBezTo>
                        <a:pt x="236934" y="239315"/>
                        <a:pt x="184944" y="234950"/>
                        <a:pt x="152400" y="230981"/>
                      </a:cubicBezTo>
                      <a:cubicBezTo>
                        <a:pt x="119856" y="227012"/>
                        <a:pt x="65088" y="187721"/>
                        <a:pt x="71438" y="197643"/>
                      </a:cubicBezTo>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1" name="直接连接符 20"/>
                <p:cNvCxnSpPr>
                  <a:stCxn id="20" idx="0"/>
                  <a:endCxn id="20" idx="12"/>
                </p:cNvCxnSpPr>
                <p:nvPr/>
              </p:nvCxnSpPr>
              <p:spPr>
                <a:xfrm flipV="1">
                  <a:off x="4638675" y="3793331"/>
                  <a:ext cx="71438" cy="109538"/>
                </a:xfrm>
                <a:prstGeom prst="line">
                  <a:avLst/>
                </a:prstGeom>
                <a:grpFill/>
                <a:ln>
                  <a:noFill/>
                </a:ln>
              </p:spPr>
              <p:style>
                <a:lnRef idx="1">
                  <a:schemeClr val="accent1"/>
                </a:lnRef>
                <a:fillRef idx="0">
                  <a:schemeClr val="accent1"/>
                </a:fillRef>
                <a:effectRef idx="0">
                  <a:schemeClr val="accent1"/>
                </a:effectRef>
                <a:fontRef idx="minor">
                  <a:schemeClr val="tx1"/>
                </a:fontRef>
              </p:style>
            </p:cxnSp>
          </p:grpSp>
        </p:grpSp>
        <p:grpSp>
          <p:nvGrpSpPr>
            <p:cNvPr id="10" name="组合 9"/>
            <p:cNvGrpSpPr/>
            <p:nvPr/>
          </p:nvGrpSpPr>
          <p:grpSpPr>
            <a:xfrm rot="17648429">
              <a:off x="3857614" y="1905751"/>
              <a:ext cx="215922" cy="775825"/>
              <a:chOff x="3600428" y="2070100"/>
              <a:chExt cx="215922" cy="775825"/>
            </a:xfrm>
            <a:grpFill/>
          </p:grpSpPr>
          <p:sp>
            <p:nvSpPr>
              <p:cNvPr id="16" name="椭圆 15"/>
              <p:cNvSpPr>
                <a:spLocks noChangeAspect="1"/>
              </p:cNvSpPr>
              <p:nvPr/>
            </p:nvSpPr>
            <p:spPr>
              <a:xfrm>
                <a:off x="3600450" y="2070100"/>
                <a:ext cx="215900" cy="2159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圆角 16"/>
              <p:cNvSpPr/>
              <p:nvPr/>
            </p:nvSpPr>
            <p:spPr>
              <a:xfrm>
                <a:off x="3600428" y="2160125"/>
                <a:ext cx="215900" cy="68580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 name="组合 10"/>
            <p:cNvGrpSpPr/>
            <p:nvPr/>
          </p:nvGrpSpPr>
          <p:grpSpPr>
            <a:xfrm rot="1545755">
              <a:off x="4797927" y="1537624"/>
              <a:ext cx="215922" cy="775825"/>
              <a:chOff x="3600428" y="2070100"/>
              <a:chExt cx="215922" cy="775825"/>
            </a:xfrm>
            <a:grpFill/>
          </p:grpSpPr>
          <p:sp>
            <p:nvSpPr>
              <p:cNvPr id="14" name="椭圆 13"/>
              <p:cNvSpPr>
                <a:spLocks noChangeAspect="1"/>
              </p:cNvSpPr>
              <p:nvPr/>
            </p:nvSpPr>
            <p:spPr>
              <a:xfrm>
                <a:off x="3600450" y="2070100"/>
                <a:ext cx="215900" cy="2159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圆角 14"/>
              <p:cNvSpPr/>
              <p:nvPr/>
            </p:nvSpPr>
            <p:spPr>
              <a:xfrm>
                <a:off x="3600428" y="2160125"/>
                <a:ext cx="215900" cy="68580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 name="椭圆 11"/>
            <p:cNvSpPr>
              <a:spLocks noChangeAspect="1"/>
            </p:cNvSpPr>
            <p:nvPr/>
          </p:nvSpPr>
          <p:spPr>
            <a:xfrm>
              <a:off x="5916526" y="4044777"/>
              <a:ext cx="358948" cy="35894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a:spLocks noChangeAspect="1"/>
            </p:cNvSpPr>
            <p:nvPr/>
          </p:nvSpPr>
          <p:spPr>
            <a:xfrm>
              <a:off x="4391240" y="4607499"/>
              <a:ext cx="358948" cy="35894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4" name="组合 23"/>
          <p:cNvGrpSpPr>
            <a:grpSpLocks noChangeAspect="1"/>
          </p:cNvGrpSpPr>
          <p:nvPr/>
        </p:nvGrpSpPr>
        <p:grpSpPr>
          <a:xfrm>
            <a:off x="5487407" y="5570280"/>
            <a:ext cx="1214226" cy="545533"/>
            <a:chOff x="4019547" y="907477"/>
            <a:chExt cx="6452229" cy="2898889"/>
          </a:xfrm>
          <a:solidFill>
            <a:schemeClr val="bg1"/>
          </a:solidFill>
        </p:grpSpPr>
        <p:sp>
          <p:nvSpPr>
            <p:cNvPr id="25" name="任意多边形: 形状 24"/>
            <p:cNvSpPr/>
            <p:nvPr/>
          </p:nvSpPr>
          <p:spPr>
            <a:xfrm>
              <a:off x="7236887" y="907477"/>
              <a:ext cx="1816848" cy="2819873"/>
            </a:xfrm>
            <a:custGeom>
              <a:avLst/>
              <a:gdLst>
                <a:gd name="connsiteX0" fmla="*/ 800100 w 1816848"/>
                <a:gd name="connsiteY0" fmla="*/ 2051050 h 2819873"/>
                <a:gd name="connsiteX1" fmla="*/ 882650 w 1816848"/>
                <a:gd name="connsiteY1" fmla="*/ 2546350 h 2819873"/>
                <a:gd name="connsiteX2" fmla="*/ 1301750 w 1816848"/>
                <a:gd name="connsiteY2" fmla="*/ 2241550 h 2819873"/>
                <a:gd name="connsiteX3" fmla="*/ 514350 w 1816848"/>
                <a:gd name="connsiteY3" fmla="*/ 0 h 2819873"/>
                <a:gd name="connsiteX4" fmla="*/ 508000 w 1816848"/>
                <a:gd name="connsiteY4" fmla="*/ 215900 h 2819873"/>
                <a:gd name="connsiteX5" fmla="*/ 514350 w 1816848"/>
                <a:gd name="connsiteY5" fmla="*/ 895350 h 2819873"/>
                <a:gd name="connsiteX6" fmla="*/ 596900 w 1816848"/>
                <a:gd name="connsiteY6" fmla="*/ 1778000 h 2819873"/>
                <a:gd name="connsiteX7" fmla="*/ 1016000 w 1816848"/>
                <a:gd name="connsiteY7" fmla="*/ 1778000 h 2819873"/>
                <a:gd name="connsiteX8" fmla="*/ 1352550 w 1816848"/>
                <a:gd name="connsiteY8" fmla="*/ 1857375 h 2819873"/>
                <a:gd name="connsiteX9" fmla="*/ 1606550 w 1816848"/>
                <a:gd name="connsiteY9" fmla="*/ 1949450 h 2819873"/>
                <a:gd name="connsiteX10" fmla="*/ 1727200 w 1816848"/>
                <a:gd name="connsiteY10" fmla="*/ 2032000 h 2819873"/>
                <a:gd name="connsiteX11" fmla="*/ 1816100 w 1816848"/>
                <a:gd name="connsiteY11" fmla="*/ 2184400 h 2819873"/>
                <a:gd name="connsiteX12" fmla="*/ 1762125 w 1816848"/>
                <a:gd name="connsiteY12" fmla="*/ 2368550 h 2819873"/>
                <a:gd name="connsiteX13" fmla="*/ 1631950 w 1816848"/>
                <a:gd name="connsiteY13" fmla="*/ 2495550 h 2819873"/>
                <a:gd name="connsiteX14" fmla="*/ 1263650 w 1816848"/>
                <a:gd name="connsiteY14" fmla="*/ 2692400 h 2819873"/>
                <a:gd name="connsiteX15" fmla="*/ 793750 w 1816848"/>
                <a:gd name="connsiteY15" fmla="*/ 2800350 h 2819873"/>
                <a:gd name="connsiteX16" fmla="*/ 555625 w 1816848"/>
                <a:gd name="connsiteY16" fmla="*/ 2819400 h 2819873"/>
                <a:gd name="connsiteX17" fmla="*/ 349250 w 1816848"/>
                <a:gd name="connsiteY17" fmla="*/ 2806700 h 2819873"/>
                <a:gd name="connsiteX18" fmla="*/ 241300 w 1816848"/>
                <a:gd name="connsiteY18" fmla="*/ 1663700 h 2819873"/>
                <a:gd name="connsiteX19" fmla="*/ 0 w 1816848"/>
                <a:gd name="connsiteY19" fmla="*/ 196850 h 2819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816848" h="2819873">
                  <a:moveTo>
                    <a:pt x="800100" y="2051050"/>
                  </a:moveTo>
                  <a:lnTo>
                    <a:pt x="882650" y="2546350"/>
                  </a:lnTo>
                  <a:lnTo>
                    <a:pt x="1301750" y="2241550"/>
                  </a:lnTo>
                  <a:close/>
                  <a:moveTo>
                    <a:pt x="514350" y="0"/>
                  </a:moveTo>
                  <a:cubicBezTo>
                    <a:pt x="514350" y="0"/>
                    <a:pt x="508000" y="66675"/>
                    <a:pt x="508000" y="215900"/>
                  </a:cubicBezTo>
                  <a:cubicBezTo>
                    <a:pt x="508000" y="365125"/>
                    <a:pt x="499533" y="635000"/>
                    <a:pt x="514350" y="895350"/>
                  </a:cubicBezTo>
                  <a:cubicBezTo>
                    <a:pt x="529167" y="1155700"/>
                    <a:pt x="583142" y="1630892"/>
                    <a:pt x="596900" y="1778000"/>
                  </a:cubicBezTo>
                  <a:cubicBezTo>
                    <a:pt x="596900" y="1778000"/>
                    <a:pt x="890058" y="1764771"/>
                    <a:pt x="1016000" y="1778000"/>
                  </a:cubicBezTo>
                  <a:cubicBezTo>
                    <a:pt x="1141942" y="1791229"/>
                    <a:pt x="1254125" y="1828800"/>
                    <a:pt x="1352550" y="1857375"/>
                  </a:cubicBezTo>
                  <a:cubicBezTo>
                    <a:pt x="1450975" y="1885950"/>
                    <a:pt x="1544108" y="1920346"/>
                    <a:pt x="1606550" y="1949450"/>
                  </a:cubicBezTo>
                  <a:cubicBezTo>
                    <a:pt x="1668992" y="1978554"/>
                    <a:pt x="1692275" y="1992842"/>
                    <a:pt x="1727200" y="2032000"/>
                  </a:cubicBezTo>
                  <a:cubicBezTo>
                    <a:pt x="1762125" y="2071158"/>
                    <a:pt x="1810279" y="2128308"/>
                    <a:pt x="1816100" y="2184400"/>
                  </a:cubicBezTo>
                  <a:cubicBezTo>
                    <a:pt x="1821921" y="2240492"/>
                    <a:pt x="1792817" y="2316692"/>
                    <a:pt x="1762125" y="2368550"/>
                  </a:cubicBezTo>
                  <a:cubicBezTo>
                    <a:pt x="1731433" y="2420408"/>
                    <a:pt x="1715029" y="2441575"/>
                    <a:pt x="1631950" y="2495550"/>
                  </a:cubicBezTo>
                  <a:cubicBezTo>
                    <a:pt x="1548871" y="2549525"/>
                    <a:pt x="1403350" y="2641600"/>
                    <a:pt x="1263650" y="2692400"/>
                  </a:cubicBezTo>
                  <a:cubicBezTo>
                    <a:pt x="1123950" y="2743200"/>
                    <a:pt x="911754" y="2779183"/>
                    <a:pt x="793750" y="2800350"/>
                  </a:cubicBezTo>
                  <a:cubicBezTo>
                    <a:pt x="675746" y="2821517"/>
                    <a:pt x="629708" y="2816225"/>
                    <a:pt x="555625" y="2819400"/>
                  </a:cubicBezTo>
                  <a:cubicBezTo>
                    <a:pt x="481542" y="2822575"/>
                    <a:pt x="383646" y="2808817"/>
                    <a:pt x="349250" y="2806700"/>
                  </a:cubicBezTo>
                  <a:cubicBezTo>
                    <a:pt x="349250" y="2806700"/>
                    <a:pt x="299508" y="2098675"/>
                    <a:pt x="241300" y="1663700"/>
                  </a:cubicBezTo>
                  <a:cubicBezTo>
                    <a:pt x="183092" y="1228725"/>
                    <a:pt x="91546" y="712787"/>
                    <a:pt x="0" y="19685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任意多边形: 形状 25"/>
            <p:cNvSpPr/>
            <p:nvPr/>
          </p:nvSpPr>
          <p:spPr>
            <a:xfrm>
              <a:off x="4019547" y="986493"/>
              <a:ext cx="1816848" cy="2819873"/>
            </a:xfrm>
            <a:custGeom>
              <a:avLst/>
              <a:gdLst>
                <a:gd name="connsiteX0" fmla="*/ 800100 w 1816848"/>
                <a:gd name="connsiteY0" fmla="*/ 2051050 h 2819873"/>
                <a:gd name="connsiteX1" fmla="*/ 882650 w 1816848"/>
                <a:gd name="connsiteY1" fmla="*/ 2546350 h 2819873"/>
                <a:gd name="connsiteX2" fmla="*/ 1301750 w 1816848"/>
                <a:gd name="connsiteY2" fmla="*/ 2241550 h 2819873"/>
                <a:gd name="connsiteX3" fmla="*/ 514350 w 1816848"/>
                <a:gd name="connsiteY3" fmla="*/ 0 h 2819873"/>
                <a:gd name="connsiteX4" fmla="*/ 508000 w 1816848"/>
                <a:gd name="connsiteY4" fmla="*/ 215900 h 2819873"/>
                <a:gd name="connsiteX5" fmla="*/ 514350 w 1816848"/>
                <a:gd name="connsiteY5" fmla="*/ 895350 h 2819873"/>
                <a:gd name="connsiteX6" fmla="*/ 596900 w 1816848"/>
                <a:gd name="connsiteY6" fmla="*/ 1778000 h 2819873"/>
                <a:gd name="connsiteX7" fmla="*/ 1016000 w 1816848"/>
                <a:gd name="connsiteY7" fmla="*/ 1778000 h 2819873"/>
                <a:gd name="connsiteX8" fmla="*/ 1352550 w 1816848"/>
                <a:gd name="connsiteY8" fmla="*/ 1857375 h 2819873"/>
                <a:gd name="connsiteX9" fmla="*/ 1606550 w 1816848"/>
                <a:gd name="connsiteY9" fmla="*/ 1949450 h 2819873"/>
                <a:gd name="connsiteX10" fmla="*/ 1727200 w 1816848"/>
                <a:gd name="connsiteY10" fmla="*/ 2032000 h 2819873"/>
                <a:gd name="connsiteX11" fmla="*/ 1816100 w 1816848"/>
                <a:gd name="connsiteY11" fmla="*/ 2184400 h 2819873"/>
                <a:gd name="connsiteX12" fmla="*/ 1762125 w 1816848"/>
                <a:gd name="connsiteY12" fmla="*/ 2368550 h 2819873"/>
                <a:gd name="connsiteX13" fmla="*/ 1631950 w 1816848"/>
                <a:gd name="connsiteY13" fmla="*/ 2495550 h 2819873"/>
                <a:gd name="connsiteX14" fmla="*/ 1263650 w 1816848"/>
                <a:gd name="connsiteY14" fmla="*/ 2692400 h 2819873"/>
                <a:gd name="connsiteX15" fmla="*/ 793750 w 1816848"/>
                <a:gd name="connsiteY15" fmla="*/ 2800350 h 2819873"/>
                <a:gd name="connsiteX16" fmla="*/ 555625 w 1816848"/>
                <a:gd name="connsiteY16" fmla="*/ 2819400 h 2819873"/>
                <a:gd name="connsiteX17" fmla="*/ 349250 w 1816848"/>
                <a:gd name="connsiteY17" fmla="*/ 2806700 h 2819873"/>
                <a:gd name="connsiteX18" fmla="*/ 241300 w 1816848"/>
                <a:gd name="connsiteY18" fmla="*/ 1663700 h 2819873"/>
                <a:gd name="connsiteX19" fmla="*/ 0 w 1816848"/>
                <a:gd name="connsiteY19" fmla="*/ 196850 h 2819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816848" h="2819873">
                  <a:moveTo>
                    <a:pt x="800100" y="2051050"/>
                  </a:moveTo>
                  <a:lnTo>
                    <a:pt x="882650" y="2546350"/>
                  </a:lnTo>
                  <a:lnTo>
                    <a:pt x="1301750" y="2241550"/>
                  </a:lnTo>
                  <a:close/>
                  <a:moveTo>
                    <a:pt x="514350" y="0"/>
                  </a:moveTo>
                  <a:cubicBezTo>
                    <a:pt x="514350" y="0"/>
                    <a:pt x="508000" y="66675"/>
                    <a:pt x="508000" y="215900"/>
                  </a:cubicBezTo>
                  <a:cubicBezTo>
                    <a:pt x="508000" y="365125"/>
                    <a:pt x="499533" y="635000"/>
                    <a:pt x="514350" y="895350"/>
                  </a:cubicBezTo>
                  <a:cubicBezTo>
                    <a:pt x="529167" y="1155700"/>
                    <a:pt x="583142" y="1630892"/>
                    <a:pt x="596900" y="1778000"/>
                  </a:cubicBezTo>
                  <a:cubicBezTo>
                    <a:pt x="596900" y="1778000"/>
                    <a:pt x="890058" y="1764771"/>
                    <a:pt x="1016000" y="1778000"/>
                  </a:cubicBezTo>
                  <a:cubicBezTo>
                    <a:pt x="1141942" y="1791229"/>
                    <a:pt x="1254125" y="1828800"/>
                    <a:pt x="1352550" y="1857375"/>
                  </a:cubicBezTo>
                  <a:cubicBezTo>
                    <a:pt x="1450975" y="1885950"/>
                    <a:pt x="1544108" y="1920346"/>
                    <a:pt x="1606550" y="1949450"/>
                  </a:cubicBezTo>
                  <a:cubicBezTo>
                    <a:pt x="1668992" y="1978554"/>
                    <a:pt x="1692275" y="1992842"/>
                    <a:pt x="1727200" y="2032000"/>
                  </a:cubicBezTo>
                  <a:cubicBezTo>
                    <a:pt x="1762125" y="2071158"/>
                    <a:pt x="1810279" y="2128308"/>
                    <a:pt x="1816100" y="2184400"/>
                  </a:cubicBezTo>
                  <a:cubicBezTo>
                    <a:pt x="1821921" y="2240492"/>
                    <a:pt x="1792817" y="2316692"/>
                    <a:pt x="1762125" y="2368550"/>
                  </a:cubicBezTo>
                  <a:cubicBezTo>
                    <a:pt x="1731433" y="2420408"/>
                    <a:pt x="1715029" y="2441575"/>
                    <a:pt x="1631950" y="2495550"/>
                  </a:cubicBezTo>
                  <a:cubicBezTo>
                    <a:pt x="1548871" y="2549525"/>
                    <a:pt x="1403350" y="2641600"/>
                    <a:pt x="1263650" y="2692400"/>
                  </a:cubicBezTo>
                  <a:cubicBezTo>
                    <a:pt x="1123950" y="2743200"/>
                    <a:pt x="911754" y="2779183"/>
                    <a:pt x="793750" y="2800350"/>
                  </a:cubicBezTo>
                  <a:cubicBezTo>
                    <a:pt x="675746" y="2821517"/>
                    <a:pt x="629708" y="2816225"/>
                    <a:pt x="555625" y="2819400"/>
                  </a:cubicBezTo>
                  <a:cubicBezTo>
                    <a:pt x="481542" y="2822575"/>
                    <a:pt x="383646" y="2808817"/>
                    <a:pt x="349250" y="2806700"/>
                  </a:cubicBezTo>
                  <a:cubicBezTo>
                    <a:pt x="349250" y="2806700"/>
                    <a:pt x="299508" y="2098675"/>
                    <a:pt x="241300" y="1663700"/>
                  </a:cubicBezTo>
                  <a:cubicBezTo>
                    <a:pt x="183092" y="1228725"/>
                    <a:pt x="91546" y="712787"/>
                    <a:pt x="0" y="19685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7" name="组合 26"/>
            <p:cNvGrpSpPr/>
            <p:nvPr/>
          </p:nvGrpSpPr>
          <p:grpSpPr>
            <a:xfrm>
              <a:off x="5722620" y="1248756"/>
              <a:ext cx="1538984" cy="2353142"/>
              <a:chOff x="5722620" y="1248756"/>
              <a:chExt cx="1538984" cy="2353142"/>
            </a:xfrm>
            <a:grpFill/>
          </p:grpSpPr>
          <p:grpSp>
            <p:nvGrpSpPr>
              <p:cNvPr id="38" name="组合 37"/>
              <p:cNvGrpSpPr/>
              <p:nvPr/>
            </p:nvGrpSpPr>
            <p:grpSpPr>
              <a:xfrm>
                <a:off x="5722620" y="1790700"/>
                <a:ext cx="586740" cy="1783080"/>
                <a:chOff x="5722620" y="1790700"/>
                <a:chExt cx="586740" cy="1783080"/>
              </a:xfrm>
              <a:grpFill/>
            </p:grpSpPr>
            <p:sp>
              <p:nvSpPr>
                <p:cNvPr id="44" name="任意多边形: 形状 43"/>
                <p:cNvSpPr/>
                <p:nvPr/>
              </p:nvSpPr>
              <p:spPr>
                <a:xfrm>
                  <a:off x="5722620" y="1813560"/>
                  <a:ext cx="198120" cy="457200"/>
                </a:xfrm>
                <a:custGeom>
                  <a:avLst/>
                  <a:gdLst>
                    <a:gd name="connsiteX0" fmla="*/ 0 w 198120"/>
                    <a:gd name="connsiteY0" fmla="*/ 30480 h 457200"/>
                    <a:gd name="connsiteX1" fmla="*/ 83820 w 198120"/>
                    <a:gd name="connsiteY1" fmla="*/ 457200 h 457200"/>
                    <a:gd name="connsiteX2" fmla="*/ 198120 w 198120"/>
                    <a:gd name="connsiteY2" fmla="*/ 426720 h 457200"/>
                    <a:gd name="connsiteX3" fmla="*/ 144780 w 198120"/>
                    <a:gd name="connsiteY3" fmla="*/ 0 h 457200"/>
                    <a:gd name="connsiteX4" fmla="*/ 0 w 198120"/>
                    <a:gd name="connsiteY4" fmla="*/ 30480 h 457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20" h="457200">
                      <a:moveTo>
                        <a:pt x="0" y="30480"/>
                      </a:moveTo>
                      <a:lnTo>
                        <a:pt x="83820" y="457200"/>
                      </a:lnTo>
                      <a:lnTo>
                        <a:pt x="198120" y="426720"/>
                      </a:lnTo>
                      <a:lnTo>
                        <a:pt x="144780" y="0"/>
                      </a:lnTo>
                      <a:lnTo>
                        <a:pt x="0" y="3048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任意多边形: 形状 44"/>
                <p:cNvSpPr/>
                <p:nvPr/>
              </p:nvSpPr>
              <p:spPr>
                <a:xfrm>
                  <a:off x="5935980" y="1790700"/>
                  <a:ext cx="205740" cy="449580"/>
                </a:xfrm>
                <a:custGeom>
                  <a:avLst/>
                  <a:gdLst>
                    <a:gd name="connsiteX0" fmla="*/ 53340 w 205740"/>
                    <a:gd name="connsiteY0" fmla="*/ 449580 h 449580"/>
                    <a:gd name="connsiteX1" fmla="*/ 205740 w 205740"/>
                    <a:gd name="connsiteY1" fmla="*/ 441960 h 449580"/>
                    <a:gd name="connsiteX2" fmla="*/ 160020 w 205740"/>
                    <a:gd name="connsiteY2" fmla="*/ 0 h 449580"/>
                    <a:gd name="connsiteX3" fmla="*/ 0 w 205740"/>
                    <a:gd name="connsiteY3" fmla="*/ 0 h 449580"/>
                    <a:gd name="connsiteX4" fmla="*/ 53340 w 205740"/>
                    <a:gd name="connsiteY4" fmla="*/ 449580 h 4495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740" h="449580">
                      <a:moveTo>
                        <a:pt x="53340" y="449580"/>
                      </a:moveTo>
                      <a:lnTo>
                        <a:pt x="205740" y="441960"/>
                      </a:lnTo>
                      <a:lnTo>
                        <a:pt x="160020" y="0"/>
                      </a:lnTo>
                      <a:lnTo>
                        <a:pt x="0" y="0"/>
                      </a:lnTo>
                      <a:lnTo>
                        <a:pt x="53340" y="44958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任意多边形: 形状 45"/>
                <p:cNvSpPr/>
                <p:nvPr/>
              </p:nvSpPr>
              <p:spPr>
                <a:xfrm>
                  <a:off x="5814060" y="2377440"/>
                  <a:ext cx="495300" cy="1196340"/>
                </a:xfrm>
                <a:custGeom>
                  <a:avLst/>
                  <a:gdLst>
                    <a:gd name="connsiteX0" fmla="*/ 0 w 495300"/>
                    <a:gd name="connsiteY0" fmla="*/ 45720 h 1196340"/>
                    <a:gd name="connsiteX1" fmla="*/ 228600 w 495300"/>
                    <a:gd name="connsiteY1" fmla="*/ 1196340 h 1196340"/>
                    <a:gd name="connsiteX2" fmla="*/ 495300 w 495300"/>
                    <a:gd name="connsiteY2" fmla="*/ 1173480 h 1196340"/>
                    <a:gd name="connsiteX3" fmla="*/ 358140 w 495300"/>
                    <a:gd name="connsiteY3" fmla="*/ 0 h 1196340"/>
                    <a:gd name="connsiteX4" fmla="*/ 0 w 495300"/>
                    <a:gd name="connsiteY4" fmla="*/ 45720 h 1196340"/>
                    <a:gd name="connsiteX0-1" fmla="*/ 0 w 495300"/>
                    <a:gd name="connsiteY0-2" fmla="*/ 45720 h 1196340"/>
                    <a:gd name="connsiteX1-3" fmla="*/ 228600 w 495300"/>
                    <a:gd name="connsiteY1-4" fmla="*/ 1196340 h 1196340"/>
                    <a:gd name="connsiteX2-5" fmla="*/ 495300 w 495300"/>
                    <a:gd name="connsiteY2-6" fmla="*/ 1173480 h 1196340"/>
                    <a:gd name="connsiteX3-7" fmla="*/ 358140 w 495300"/>
                    <a:gd name="connsiteY3-8" fmla="*/ 0 h 1196340"/>
                    <a:gd name="connsiteX4-9" fmla="*/ 182880 w 495300"/>
                    <a:gd name="connsiteY4-10" fmla="*/ 7620 h 1196340"/>
                    <a:gd name="connsiteX5" fmla="*/ 0 w 495300"/>
                    <a:gd name="connsiteY5" fmla="*/ 45720 h 1196340"/>
                    <a:gd name="connsiteX0-11" fmla="*/ 0 w 495300"/>
                    <a:gd name="connsiteY0-12" fmla="*/ 45720 h 1196340"/>
                    <a:gd name="connsiteX1-13" fmla="*/ 228600 w 495300"/>
                    <a:gd name="connsiteY1-14" fmla="*/ 1196340 h 1196340"/>
                    <a:gd name="connsiteX2-15" fmla="*/ 495300 w 495300"/>
                    <a:gd name="connsiteY2-16" fmla="*/ 1173480 h 1196340"/>
                    <a:gd name="connsiteX3-17" fmla="*/ 441960 w 495300"/>
                    <a:gd name="connsiteY3-18" fmla="*/ 563880 h 1196340"/>
                    <a:gd name="connsiteX4-19" fmla="*/ 358140 w 495300"/>
                    <a:gd name="connsiteY4-20" fmla="*/ 0 h 1196340"/>
                    <a:gd name="connsiteX5-21" fmla="*/ 182880 w 495300"/>
                    <a:gd name="connsiteY5-22" fmla="*/ 7620 h 1196340"/>
                    <a:gd name="connsiteX6" fmla="*/ 0 w 495300"/>
                    <a:gd name="connsiteY6" fmla="*/ 45720 h 119634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 y="connsiteY6"/>
                    </a:cxn>
                  </a:cxnLst>
                  <a:rect l="l" t="t" r="r" b="b"/>
                  <a:pathLst>
                    <a:path w="495300" h="1196340">
                      <a:moveTo>
                        <a:pt x="0" y="45720"/>
                      </a:moveTo>
                      <a:lnTo>
                        <a:pt x="228600" y="1196340"/>
                      </a:lnTo>
                      <a:lnTo>
                        <a:pt x="495300" y="1173480"/>
                      </a:lnTo>
                      <a:cubicBezTo>
                        <a:pt x="472440" y="970280"/>
                        <a:pt x="464820" y="767080"/>
                        <a:pt x="441960" y="563880"/>
                      </a:cubicBezTo>
                      <a:lnTo>
                        <a:pt x="358140" y="0"/>
                      </a:lnTo>
                      <a:cubicBezTo>
                        <a:pt x="297180" y="7620"/>
                        <a:pt x="243840" y="0"/>
                        <a:pt x="182880" y="7620"/>
                      </a:cubicBezTo>
                      <a:lnTo>
                        <a:pt x="0" y="4572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9" name="组合 38"/>
              <p:cNvGrpSpPr/>
              <p:nvPr/>
            </p:nvGrpSpPr>
            <p:grpSpPr>
              <a:xfrm rot="395449">
                <a:off x="6674864" y="1818818"/>
                <a:ext cx="586740" cy="1783080"/>
                <a:chOff x="5722620" y="1790700"/>
                <a:chExt cx="586740" cy="1783080"/>
              </a:xfrm>
              <a:grpFill/>
            </p:grpSpPr>
            <p:sp>
              <p:nvSpPr>
                <p:cNvPr id="41" name="任意多边形: 形状 40"/>
                <p:cNvSpPr/>
                <p:nvPr/>
              </p:nvSpPr>
              <p:spPr>
                <a:xfrm>
                  <a:off x="5722620" y="1813560"/>
                  <a:ext cx="198120" cy="457200"/>
                </a:xfrm>
                <a:custGeom>
                  <a:avLst/>
                  <a:gdLst>
                    <a:gd name="connsiteX0" fmla="*/ 0 w 198120"/>
                    <a:gd name="connsiteY0" fmla="*/ 30480 h 457200"/>
                    <a:gd name="connsiteX1" fmla="*/ 83820 w 198120"/>
                    <a:gd name="connsiteY1" fmla="*/ 457200 h 457200"/>
                    <a:gd name="connsiteX2" fmla="*/ 198120 w 198120"/>
                    <a:gd name="connsiteY2" fmla="*/ 426720 h 457200"/>
                    <a:gd name="connsiteX3" fmla="*/ 144780 w 198120"/>
                    <a:gd name="connsiteY3" fmla="*/ 0 h 457200"/>
                    <a:gd name="connsiteX4" fmla="*/ 0 w 198120"/>
                    <a:gd name="connsiteY4" fmla="*/ 30480 h 457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20" h="457200">
                      <a:moveTo>
                        <a:pt x="0" y="30480"/>
                      </a:moveTo>
                      <a:lnTo>
                        <a:pt x="83820" y="457200"/>
                      </a:lnTo>
                      <a:lnTo>
                        <a:pt x="198120" y="426720"/>
                      </a:lnTo>
                      <a:lnTo>
                        <a:pt x="144780" y="0"/>
                      </a:lnTo>
                      <a:lnTo>
                        <a:pt x="0" y="3048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任意多边形: 形状 41"/>
                <p:cNvSpPr/>
                <p:nvPr/>
              </p:nvSpPr>
              <p:spPr>
                <a:xfrm>
                  <a:off x="5935980" y="1790700"/>
                  <a:ext cx="205740" cy="449580"/>
                </a:xfrm>
                <a:custGeom>
                  <a:avLst/>
                  <a:gdLst>
                    <a:gd name="connsiteX0" fmla="*/ 53340 w 205740"/>
                    <a:gd name="connsiteY0" fmla="*/ 449580 h 449580"/>
                    <a:gd name="connsiteX1" fmla="*/ 205740 w 205740"/>
                    <a:gd name="connsiteY1" fmla="*/ 441960 h 449580"/>
                    <a:gd name="connsiteX2" fmla="*/ 160020 w 205740"/>
                    <a:gd name="connsiteY2" fmla="*/ 0 h 449580"/>
                    <a:gd name="connsiteX3" fmla="*/ 0 w 205740"/>
                    <a:gd name="connsiteY3" fmla="*/ 0 h 449580"/>
                    <a:gd name="connsiteX4" fmla="*/ 53340 w 205740"/>
                    <a:gd name="connsiteY4" fmla="*/ 449580 h 4495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740" h="449580">
                      <a:moveTo>
                        <a:pt x="53340" y="449580"/>
                      </a:moveTo>
                      <a:lnTo>
                        <a:pt x="205740" y="441960"/>
                      </a:lnTo>
                      <a:lnTo>
                        <a:pt x="160020" y="0"/>
                      </a:lnTo>
                      <a:lnTo>
                        <a:pt x="0" y="0"/>
                      </a:lnTo>
                      <a:lnTo>
                        <a:pt x="53340" y="44958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任意多边形: 形状 42"/>
                <p:cNvSpPr/>
                <p:nvPr/>
              </p:nvSpPr>
              <p:spPr>
                <a:xfrm>
                  <a:off x="5814060" y="2377440"/>
                  <a:ext cx="495300" cy="1196340"/>
                </a:xfrm>
                <a:custGeom>
                  <a:avLst/>
                  <a:gdLst>
                    <a:gd name="connsiteX0" fmla="*/ 0 w 495300"/>
                    <a:gd name="connsiteY0" fmla="*/ 45720 h 1196340"/>
                    <a:gd name="connsiteX1" fmla="*/ 228600 w 495300"/>
                    <a:gd name="connsiteY1" fmla="*/ 1196340 h 1196340"/>
                    <a:gd name="connsiteX2" fmla="*/ 495300 w 495300"/>
                    <a:gd name="connsiteY2" fmla="*/ 1173480 h 1196340"/>
                    <a:gd name="connsiteX3" fmla="*/ 358140 w 495300"/>
                    <a:gd name="connsiteY3" fmla="*/ 0 h 1196340"/>
                    <a:gd name="connsiteX4" fmla="*/ 0 w 495300"/>
                    <a:gd name="connsiteY4" fmla="*/ 45720 h 1196340"/>
                    <a:gd name="connsiteX0-1" fmla="*/ 0 w 495300"/>
                    <a:gd name="connsiteY0-2" fmla="*/ 45720 h 1196340"/>
                    <a:gd name="connsiteX1-3" fmla="*/ 228600 w 495300"/>
                    <a:gd name="connsiteY1-4" fmla="*/ 1196340 h 1196340"/>
                    <a:gd name="connsiteX2-5" fmla="*/ 495300 w 495300"/>
                    <a:gd name="connsiteY2-6" fmla="*/ 1173480 h 1196340"/>
                    <a:gd name="connsiteX3-7" fmla="*/ 358140 w 495300"/>
                    <a:gd name="connsiteY3-8" fmla="*/ 0 h 1196340"/>
                    <a:gd name="connsiteX4-9" fmla="*/ 182880 w 495300"/>
                    <a:gd name="connsiteY4-10" fmla="*/ 7620 h 1196340"/>
                    <a:gd name="connsiteX5" fmla="*/ 0 w 495300"/>
                    <a:gd name="connsiteY5" fmla="*/ 45720 h 1196340"/>
                    <a:gd name="connsiteX0-11" fmla="*/ 0 w 495300"/>
                    <a:gd name="connsiteY0-12" fmla="*/ 45720 h 1196340"/>
                    <a:gd name="connsiteX1-13" fmla="*/ 228600 w 495300"/>
                    <a:gd name="connsiteY1-14" fmla="*/ 1196340 h 1196340"/>
                    <a:gd name="connsiteX2-15" fmla="*/ 495300 w 495300"/>
                    <a:gd name="connsiteY2-16" fmla="*/ 1173480 h 1196340"/>
                    <a:gd name="connsiteX3-17" fmla="*/ 441960 w 495300"/>
                    <a:gd name="connsiteY3-18" fmla="*/ 563880 h 1196340"/>
                    <a:gd name="connsiteX4-19" fmla="*/ 358140 w 495300"/>
                    <a:gd name="connsiteY4-20" fmla="*/ 0 h 1196340"/>
                    <a:gd name="connsiteX5-21" fmla="*/ 182880 w 495300"/>
                    <a:gd name="connsiteY5-22" fmla="*/ 7620 h 1196340"/>
                    <a:gd name="connsiteX6" fmla="*/ 0 w 495300"/>
                    <a:gd name="connsiteY6" fmla="*/ 45720 h 119634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 y="connsiteY6"/>
                    </a:cxn>
                  </a:cxnLst>
                  <a:rect l="l" t="t" r="r" b="b"/>
                  <a:pathLst>
                    <a:path w="495300" h="1196340">
                      <a:moveTo>
                        <a:pt x="0" y="45720"/>
                      </a:moveTo>
                      <a:lnTo>
                        <a:pt x="228600" y="1196340"/>
                      </a:lnTo>
                      <a:lnTo>
                        <a:pt x="495300" y="1173480"/>
                      </a:lnTo>
                      <a:cubicBezTo>
                        <a:pt x="472440" y="970280"/>
                        <a:pt x="464820" y="767080"/>
                        <a:pt x="441960" y="563880"/>
                      </a:cubicBezTo>
                      <a:lnTo>
                        <a:pt x="358140" y="0"/>
                      </a:lnTo>
                      <a:cubicBezTo>
                        <a:pt x="297180" y="7620"/>
                        <a:pt x="243840" y="0"/>
                        <a:pt x="182880" y="7620"/>
                      </a:cubicBezTo>
                      <a:lnTo>
                        <a:pt x="0" y="4572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0" name="任意多边形: 形状 39"/>
              <p:cNvSpPr/>
              <p:nvPr/>
            </p:nvSpPr>
            <p:spPr>
              <a:xfrm>
                <a:off x="6179820" y="1248756"/>
                <a:ext cx="533400" cy="2210723"/>
              </a:xfrm>
              <a:custGeom>
                <a:avLst/>
                <a:gdLst>
                  <a:gd name="connsiteX0" fmla="*/ 0 w 533400"/>
                  <a:gd name="connsiteY0" fmla="*/ 30480 h 2202180"/>
                  <a:gd name="connsiteX1" fmla="*/ 266700 w 533400"/>
                  <a:gd name="connsiteY1" fmla="*/ 2194560 h 2202180"/>
                  <a:gd name="connsiteX2" fmla="*/ 533400 w 533400"/>
                  <a:gd name="connsiteY2" fmla="*/ 2202180 h 2202180"/>
                  <a:gd name="connsiteX3" fmla="*/ 365760 w 533400"/>
                  <a:gd name="connsiteY3" fmla="*/ 0 h 2202180"/>
                  <a:gd name="connsiteX4" fmla="*/ 0 w 533400"/>
                  <a:gd name="connsiteY4" fmla="*/ 30480 h 2202180"/>
                  <a:gd name="connsiteX0-1" fmla="*/ 0 w 533400"/>
                  <a:gd name="connsiteY0-2" fmla="*/ 30480 h 2202180"/>
                  <a:gd name="connsiteX1-3" fmla="*/ 175260 w 533400"/>
                  <a:gd name="connsiteY1-4" fmla="*/ 1203960 h 2202180"/>
                  <a:gd name="connsiteX2-5" fmla="*/ 266700 w 533400"/>
                  <a:gd name="connsiteY2-6" fmla="*/ 2194560 h 2202180"/>
                  <a:gd name="connsiteX3-7" fmla="*/ 533400 w 533400"/>
                  <a:gd name="connsiteY3-8" fmla="*/ 2202180 h 2202180"/>
                  <a:gd name="connsiteX4-9" fmla="*/ 365760 w 533400"/>
                  <a:gd name="connsiteY4-10" fmla="*/ 0 h 2202180"/>
                  <a:gd name="connsiteX5" fmla="*/ 0 w 533400"/>
                  <a:gd name="connsiteY5" fmla="*/ 30480 h 2202180"/>
                  <a:gd name="connsiteX0-11" fmla="*/ 0 w 533400"/>
                  <a:gd name="connsiteY0-12" fmla="*/ 39023 h 2210723"/>
                  <a:gd name="connsiteX1-13" fmla="*/ 175260 w 533400"/>
                  <a:gd name="connsiteY1-14" fmla="*/ 1212503 h 2210723"/>
                  <a:gd name="connsiteX2-15" fmla="*/ 266700 w 533400"/>
                  <a:gd name="connsiteY2-16" fmla="*/ 2203103 h 2210723"/>
                  <a:gd name="connsiteX3-17" fmla="*/ 533400 w 533400"/>
                  <a:gd name="connsiteY3-18" fmla="*/ 2210723 h 2210723"/>
                  <a:gd name="connsiteX4-19" fmla="*/ 365760 w 533400"/>
                  <a:gd name="connsiteY4-20" fmla="*/ 8543 h 2210723"/>
                  <a:gd name="connsiteX5-21" fmla="*/ 175260 w 533400"/>
                  <a:gd name="connsiteY5-22" fmla="*/ 923 h 2210723"/>
                  <a:gd name="connsiteX6" fmla="*/ 0 w 533400"/>
                  <a:gd name="connsiteY6" fmla="*/ 39023 h 2210723"/>
                  <a:gd name="connsiteX0-23" fmla="*/ 0 w 533400"/>
                  <a:gd name="connsiteY0-24" fmla="*/ 39023 h 2210723"/>
                  <a:gd name="connsiteX1-25" fmla="*/ 175260 w 533400"/>
                  <a:gd name="connsiteY1-26" fmla="*/ 1212503 h 2210723"/>
                  <a:gd name="connsiteX2-27" fmla="*/ 266700 w 533400"/>
                  <a:gd name="connsiteY2-28" fmla="*/ 2203103 h 2210723"/>
                  <a:gd name="connsiteX3-29" fmla="*/ 533400 w 533400"/>
                  <a:gd name="connsiteY3-30" fmla="*/ 2210723 h 2210723"/>
                  <a:gd name="connsiteX4-31" fmla="*/ 365760 w 533400"/>
                  <a:gd name="connsiteY4-32" fmla="*/ 8543 h 2210723"/>
                  <a:gd name="connsiteX5-33" fmla="*/ 175260 w 533400"/>
                  <a:gd name="connsiteY5-34" fmla="*/ 923 h 2210723"/>
                  <a:gd name="connsiteX6-35" fmla="*/ 0 w 533400"/>
                  <a:gd name="connsiteY6-36" fmla="*/ 39023 h 221072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35" y="connsiteY6-36"/>
                  </a:cxn>
                </a:cxnLst>
                <a:rect l="l" t="t" r="r" b="b"/>
                <a:pathLst>
                  <a:path w="533400" h="2210723">
                    <a:moveTo>
                      <a:pt x="0" y="39023"/>
                    </a:moveTo>
                    <a:cubicBezTo>
                      <a:pt x="45720" y="430183"/>
                      <a:pt x="129540" y="821343"/>
                      <a:pt x="175260" y="1212503"/>
                    </a:cubicBezTo>
                    <a:lnTo>
                      <a:pt x="266700" y="2203103"/>
                    </a:lnTo>
                    <a:lnTo>
                      <a:pt x="533400" y="2210723"/>
                    </a:lnTo>
                    <a:cubicBezTo>
                      <a:pt x="477520" y="1476663"/>
                      <a:pt x="406400" y="750223"/>
                      <a:pt x="365760" y="8543"/>
                    </a:cubicBezTo>
                    <a:cubicBezTo>
                      <a:pt x="302260" y="13623"/>
                      <a:pt x="238760" y="-4157"/>
                      <a:pt x="175260" y="923"/>
                    </a:cubicBezTo>
                    <a:lnTo>
                      <a:pt x="0" y="3902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8" name="组合 27"/>
            <p:cNvGrpSpPr/>
            <p:nvPr/>
          </p:nvGrpSpPr>
          <p:grpSpPr>
            <a:xfrm>
              <a:off x="8932792" y="1225159"/>
              <a:ext cx="1538984" cy="2353142"/>
              <a:chOff x="5722620" y="1248756"/>
              <a:chExt cx="1538984" cy="2353142"/>
            </a:xfrm>
            <a:grpFill/>
          </p:grpSpPr>
          <p:grpSp>
            <p:nvGrpSpPr>
              <p:cNvPr id="29" name="组合 28"/>
              <p:cNvGrpSpPr/>
              <p:nvPr/>
            </p:nvGrpSpPr>
            <p:grpSpPr>
              <a:xfrm>
                <a:off x="5722620" y="1790700"/>
                <a:ext cx="586740" cy="1783080"/>
                <a:chOff x="5722620" y="1790700"/>
                <a:chExt cx="586740" cy="1783080"/>
              </a:xfrm>
              <a:grpFill/>
            </p:grpSpPr>
            <p:sp>
              <p:nvSpPr>
                <p:cNvPr id="35" name="任意多边形: 形状 34"/>
                <p:cNvSpPr/>
                <p:nvPr/>
              </p:nvSpPr>
              <p:spPr>
                <a:xfrm>
                  <a:off x="5722620" y="1813560"/>
                  <a:ext cx="198120" cy="457200"/>
                </a:xfrm>
                <a:custGeom>
                  <a:avLst/>
                  <a:gdLst>
                    <a:gd name="connsiteX0" fmla="*/ 0 w 198120"/>
                    <a:gd name="connsiteY0" fmla="*/ 30480 h 457200"/>
                    <a:gd name="connsiteX1" fmla="*/ 83820 w 198120"/>
                    <a:gd name="connsiteY1" fmla="*/ 457200 h 457200"/>
                    <a:gd name="connsiteX2" fmla="*/ 198120 w 198120"/>
                    <a:gd name="connsiteY2" fmla="*/ 426720 h 457200"/>
                    <a:gd name="connsiteX3" fmla="*/ 144780 w 198120"/>
                    <a:gd name="connsiteY3" fmla="*/ 0 h 457200"/>
                    <a:gd name="connsiteX4" fmla="*/ 0 w 198120"/>
                    <a:gd name="connsiteY4" fmla="*/ 30480 h 457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20" h="457200">
                      <a:moveTo>
                        <a:pt x="0" y="30480"/>
                      </a:moveTo>
                      <a:lnTo>
                        <a:pt x="83820" y="457200"/>
                      </a:lnTo>
                      <a:lnTo>
                        <a:pt x="198120" y="426720"/>
                      </a:lnTo>
                      <a:lnTo>
                        <a:pt x="144780" y="0"/>
                      </a:lnTo>
                      <a:lnTo>
                        <a:pt x="0" y="3048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形状 35"/>
                <p:cNvSpPr/>
                <p:nvPr/>
              </p:nvSpPr>
              <p:spPr>
                <a:xfrm>
                  <a:off x="5935980" y="1790700"/>
                  <a:ext cx="205740" cy="449580"/>
                </a:xfrm>
                <a:custGeom>
                  <a:avLst/>
                  <a:gdLst>
                    <a:gd name="connsiteX0" fmla="*/ 53340 w 205740"/>
                    <a:gd name="connsiteY0" fmla="*/ 449580 h 449580"/>
                    <a:gd name="connsiteX1" fmla="*/ 205740 w 205740"/>
                    <a:gd name="connsiteY1" fmla="*/ 441960 h 449580"/>
                    <a:gd name="connsiteX2" fmla="*/ 160020 w 205740"/>
                    <a:gd name="connsiteY2" fmla="*/ 0 h 449580"/>
                    <a:gd name="connsiteX3" fmla="*/ 0 w 205740"/>
                    <a:gd name="connsiteY3" fmla="*/ 0 h 449580"/>
                    <a:gd name="connsiteX4" fmla="*/ 53340 w 205740"/>
                    <a:gd name="connsiteY4" fmla="*/ 449580 h 4495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740" h="449580">
                      <a:moveTo>
                        <a:pt x="53340" y="449580"/>
                      </a:moveTo>
                      <a:lnTo>
                        <a:pt x="205740" y="441960"/>
                      </a:lnTo>
                      <a:lnTo>
                        <a:pt x="160020" y="0"/>
                      </a:lnTo>
                      <a:lnTo>
                        <a:pt x="0" y="0"/>
                      </a:lnTo>
                      <a:lnTo>
                        <a:pt x="53340" y="44958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任意多边形: 形状 36"/>
                <p:cNvSpPr/>
                <p:nvPr/>
              </p:nvSpPr>
              <p:spPr>
                <a:xfrm>
                  <a:off x="5814060" y="2377440"/>
                  <a:ext cx="495300" cy="1196340"/>
                </a:xfrm>
                <a:custGeom>
                  <a:avLst/>
                  <a:gdLst>
                    <a:gd name="connsiteX0" fmla="*/ 0 w 495300"/>
                    <a:gd name="connsiteY0" fmla="*/ 45720 h 1196340"/>
                    <a:gd name="connsiteX1" fmla="*/ 228600 w 495300"/>
                    <a:gd name="connsiteY1" fmla="*/ 1196340 h 1196340"/>
                    <a:gd name="connsiteX2" fmla="*/ 495300 w 495300"/>
                    <a:gd name="connsiteY2" fmla="*/ 1173480 h 1196340"/>
                    <a:gd name="connsiteX3" fmla="*/ 358140 w 495300"/>
                    <a:gd name="connsiteY3" fmla="*/ 0 h 1196340"/>
                    <a:gd name="connsiteX4" fmla="*/ 0 w 495300"/>
                    <a:gd name="connsiteY4" fmla="*/ 45720 h 1196340"/>
                    <a:gd name="connsiteX0-1" fmla="*/ 0 w 495300"/>
                    <a:gd name="connsiteY0-2" fmla="*/ 45720 h 1196340"/>
                    <a:gd name="connsiteX1-3" fmla="*/ 228600 w 495300"/>
                    <a:gd name="connsiteY1-4" fmla="*/ 1196340 h 1196340"/>
                    <a:gd name="connsiteX2-5" fmla="*/ 495300 w 495300"/>
                    <a:gd name="connsiteY2-6" fmla="*/ 1173480 h 1196340"/>
                    <a:gd name="connsiteX3-7" fmla="*/ 358140 w 495300"/>
                    <a:gd name="connsiteY3-8" fmla="*/ 0 h 1196340"/>
                    <a:gd name="connsiteX4-9" fmla="*/ 182880 w 495300"/>
                    <a:gd name="connsiteY4-10" fmla="*/ 7620 h 1196340"/>
                    <a:gd name="connsiteX5" fmla="*/ 0 w 495300"/>
                    <a:gd name="connsiteY5" fmla="*/ 45720 h 1196340"/>
                    <a:gd name="connsiteX0-11" fmla="*/ 0 w 495300"/>
                    <a:gd name="connsiteY0-12" fmla="*/ 45720 h 1196340"/>
                    <a:gd name="connsiteX1-13" fmla="*/ 228600 w 495300"/>
                    <a:gd name="connsiteY1-14" fmla="*/ 1196340 h 1196340"/>
                    <a:gd name="connsiteX2-15" fmla="*/ 495300 w 495300"/>
                    <a:gd name="connsiteY2-16" fmla="*/ 1173480 h 1196340"/>
                    <a:gd name="connsiteX3-17" fmla="*/ 441960 w 495300"/>
                    <a:gd name="connsiteY3-18" fmla="*/ 563880 h 1196340"/>
                    <a:gd name="connsiteX4-19" fmla="*/ 358140 w 495300"/>
                    <a:gd name="connsiteY4-20" fmla="*/ 0 h 1196340"/>
                    <a:gd name="connsiteX5-21" fmla="*/ 182880 w 495300"/>
                    <a:gd name="connsiteY5-22" fmla="*/ 7620 h 1196340"/>
                    <a:gd name="connsiteX6" fmla="*/ 0 w 495300"/>
                    <a:gd name="connsiteY6" fmla="*/ 45720 h 119634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 y="connsiteY6"/>
                    </a:cxn>
                  </a:cxnLst>
                  <a:rect l="l" t="t" r="r" b="b"/>
                  <a:pathLst>
                    <a:path w="495300" h="1196340">
                      <a:moveTo>
                        <a:pt x="0" y="45720"/>
                      </a:moveTo>
                      <a:lnTo>
                        <a:pt x="228600" y="1196340"/>
                      </a:lnTo>
                      <a:lnTo>
                        <a:pt x="495300" y="1173480"/>
                      </a:lnTo>
                      <a:cubicBezTo>
                        <a:pt x="472440" y="970280"/>
                        <a:pt x="464820" y="767080"/>
                        <a:pt x="441960" y="563880"/>
                      </a:cubicBezTo>
                      <a:lnTo>
                        <a:pt x="358140" y="0"/>
                      </a:lnTo>
                      <a:cubicBezTo>
                        <a:pt x="297180" y="7620"/>
                        <a:pt x="243840" y="0"/>
                        <a:pt x="182880" y="7620"/>
                      </a:cubicBezTo>
                      <a:lnTo>
                        <a:pt x="0" y="4572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0" name="组合 29"/>
              <p:cNvGrpSpPr/>
              <p:nvPr/>
            </p:nvGrpSpPr>
            <p:grpSpPr>
              <a:xfrm rot="395449">
                <a:off x="6674864" y="1818818"/>
                <a:ext cx="586740" cy="1783080"/>
                <a:chOff x="5722620" y="1790700"/>
                <a:chExt cx="586740" cy="1783080"/>
              </a:xfrm>
              <a:grpFill/>
            </p:grpSpPr>
            <p:sp>
              <p:nvSpPr>
                <p:cNvPr id="32" name="任意多边形: 形状 31"/>
                <p:cNvSpPr/>
                <p:nvPr/>
              </p:nvSpPr>
              <p:spPr>
                <a:xfrm>
                  <a:off x="5722620" y="1813560"/>
                  <a:ext cx="198120" cy="457200"/>
                </a:xfrm>
                <a:custGeom>
                  <a:avLst/>
                  <a:gdLst>
                    <a:gd name="connsiteX0" fmla="*/ 0 w 198120"/>
                    <a:gd name="connsiteY0" fmla="*/ 30480 h 457200"/>
                    <a:gd name="connsiteX1" fmla="*/ 83820 w 198120"/>
                    <a:gd name="connsiteY1" fmla="*/ 457200 h 457200"/>
                    <a:gd name="connsiteX2" fmla="*/ 198120 w 198120"/>
                    <a:gd name="connsiteY2" fmla="*/ 426720 h 457200"/>
                    <a:gd name="connsiteX3" fmla="*/ 144780 w 198120"/>
                    <a:gd name="connsiteY3" fmla="*/ 0 h 457200"/>
                    <a:gd name="connsiteX4" fmla="*/ 0 w 198120"/>
                    <a:gd name="connsiteY4" fmla="*/ 30480 h 457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20" h="457200">
                      <a:moveTo>
                        <a:pt x="0" y="30480"/>
                      </a:moveTo>
                      <a:lnTo>
                        <a:pt x="83820" y="457200"/>
                      </a:lnTo>
                      <a:lnTo>
                        <a:pt x="198120" y="426720"/>
                      </a:lnTo>
                      <a:lnTo>
                        <a:pt x="144780" y="0"/>
                      </a:lnTo>
                      <a:lnTo>
                        <a:pt x="0" y="3048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任意多边形: 形状 32"/>
                <p:cNvSpPr/>
                <p:nvPr/>
              </p:nvSpPr>
              <p:spPr>
                <a:xfrm>
                  <a:off x="5935980" y="1790700"/>
                  <a:ext cx="205740" cy="449580"/>
                </a:xfrm>
                <a:custGeom>
                  <a:avLst/>
                  <a:gdLst>
                    <a:gd name="connsiteX0" fmla="*/ 53340 w 205740"/>
                    <a:gd name="connsiteY0" fmla="*/ 449580 h 449580"/>
                    <a:gd name="connsiteX1" fmla="*/ 205740 w 205740"/>
                    <a:gd name="connsiteY1" fmla="*/ 441960 h 449580"/>
                    <a:gd name="connsiteX2" fmla="*/ 160020 w 205740"/>
                    <a:gd name="connsiteY2" fmla="*/ 0 h 449580"/>
                    <a:gd name="connsiteX3" fmla="*/ 0 w 205740"/>
                    <a:gd name="connsiteY3" fmla="*/ 0 h 449580"/>
                    <a:gd name="connsiteX4" fmla="*/ 53340 w 205740"/>
                    <a:gd name="connsiteY4" fmla="*/ 449580 h 4495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740" h="449580">
                      <a:moveTo>
                        <a:pt x="53340" y="449580"/>
                      </a:moveTo>
                      <a:lnTo>
                        <a:pt x="205740" y="441960"/>
                      </a:lnTo>
                      <a:lnTo>
                        <a:pt x="160020" y="0"/>
                      </a:lnTo>
                      <a:lnTo>
                        <a:pt x="0" y="0"/>
                      </a:lnTo>
                      <a:lnTo>
                        <a:pt x="53340" y="44958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任意多边形: 形状 33"/>
                <p:cNvSpPr/>
                <p:nvPr/>
              </p:nvSpPr>
              <p:spPr>
                <a:xfrm>
                  <a:off x="5814060" y="2377440"/>
                  <a:ext cx="495300" cy="1196340"/>
                </a:xfrm>
                <a:custGeom>
                  <a:avLst/>
                  <a:gdLst>
                    <a:gd name="connsiteX0" fmla="*/ 0 w 495300"/>
                    <a:gd name="connsiteY0" fmla="*/ 45720 h 1196340"/>
                    <a:gd name="connsiteX1" fmla="*/ 228600 w 495300"/>
                    <a:gd name="connsiteY1" fmla="*/ 1196340 h 1196340"/>
                    <a:gd name="connsiteX2" fmla="*/ 495300 w 495300"/>
                    <a:gd name="connsiteY2" fmla="*/ 1173480 h 1196340"/>
                    <a:gd name="connsiteX3" fmla="*/ 358140 w 495300"/>
                    <a:gd name="connsiteY3" fmla="*/ 0 h 1196340"/>
                    <a:gd name="connsiteX4" fmla="*/ 0 w 495300"/>
                    <a:gd name="connsiteY4" fmla="*/ 45720 h 1196340"/>
                    <a:gd name="connsiteX0-1" fmla="*/ 0 w 495300"/>
                    <a:gd name="connsiteY0-2" fmla="*/ 45720 h 1196340"/>
                    <a:gd name="connsiteX1-3" fmla="*/ 228600 w 495300"/>
                    <a:gd name="connsiteY1-4" fmla="*/ 1196340 h 1196340"/>
                    <a:gd name="connsiteX2-5" fmla="*/ 495300 w 495300"/>
                    <a:gd name="connsiteY2-6" fmla="*/ 1173480 h 1196340"/>
                    <a:gd name="connsiteX3-7" fmla="*/ 358140 w 495300"/>
                    <a:gd name="connsiteY3-8" fmla="*/ 0 h 1196340"/>
                    <a:gd name="connsiteX4-9" fmla="*/ 182880 w 495300"/>
                    <a:gd name="connsiteY4-10" fmla="*/ 7620 h 1196340"/>
                    <a:gd name="connsiteX5" fmla="*/ 0 w 495300"/>
                    <a:gd name="connsiteY5" fmla="*/ 45720 h 1196340"/>
                    <a:gd name="connsiteX0-11" fmla="*/ 0 w 495300"/>
                    <a:gd name="connsiteY0-12" fmla="*/ 45720 h 1196340"/>
                    <a:gd name="connsiteX1-13" fmla="*/ 228600 w 495300"/>
                    <a:gd name="connsiteY1-14" fmla="*/ 1196340 h 1196340"/>
                    <a:gd name="connsiteX2-15" fmla="*/ 495300 w 495300"/>
                    <a:gd name="connsiteY2-16" fmla="*/ 1173480 h 1196340"/>
                    <a:gd name="connsiteX3-17" fmla="*/ 441960 w 495300"/>
                    <a:gd name="connsiteY3-18" fmla="*/ 563880 h 1196340"/>
                    <a:gd name="connsiteX4-19" fmla="*/ 358140 w 495300"/>
                    <a:gd name="connsiteY4-20" fmla="*/ 0 h 1196340"/>
                    <a:gd name="connsiteX5-21" fmla="*/ 182880 w 495300"/>
                    <a:gd name="connsiteY5-22" fmla="*/ 7620 h 1196340"/>
                    <a:gd name="connsiteX6" fmla="*/ 0 w 495300"/>
                    <a:gd name="connsiteY6" fmla="*/ 45720 h 119634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 y="connsiteY6"/>
                    </a:cxn>
                  </a:cxnLst>
                  <a:rect l="l" t="t" r="r" b="b"/>
                  <a:pathLst>
                    <a:path w="495300" h="1196340">
                      <a:moveTo>
                        <a:pt x="0" y="45720"/>
                      </a:moveTo>
                      <a:lnTo>
                        <a:pt x="228600" y="1196340"/>
                      </a:lnTo>
                      <a:lnTo>
                        <a:pt x="495300" y="1173480"/>
                      </a:lnTo>
                      <a:cubicBezTo>
                        <a:pt x="472440" y="970280"/>
                        <a:pt x="464820" y="767080"/>
                        <a:pt x="441960" y="563880"/>
                      </a:cubicBezTo>
                      <a:lnTo>
                        <a:pt x="358140" y="0"/>
                      </a:lnTo>
                      <a:cubicBezTo>
                        <a:pt x="297180" y="7620"/>
                        <a:pt x="243840" y="0"/>
                        <a:pt x="182880" y="7620"/>
                      </a:cubicBezTo>
                      <a:lnTo>
                        <a:pt x="0" y="4572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1" name="任意多边形: 形状 30"/>
              <p:cNvSpPr/>
              <p:nvPr/>
            </p:nvSpPr>
            <p:spPr>
              <a:xfrm>
                <a:off x="6179820" y="1248756"/>
                <a:ext cx="533400" cy="2210723"/>
              </a:xfrm>
              <a:custGeom>
                <a:avLst/>
                <a:gdLst>
                  <a:gd name="connsiteX0" fmla="*/ 0 w 533400"/>
                  <a:gd name="connsiteY0" fmla="*/ 30480 h 2202180"/>
                  <a:gd name="connsiteX1" fmla="*/ 266700 w 533400"/>
                  <a:gd name="connsiteY1" fmla="*/ 2194560 h 2202180"/>
                  <a:gd name="connsiteX2" fmla="*/ 533400 w 533400"/>
                  <a:gd name="connsiteY2" fmla="*/ 2202180 h 2202180"/>
                  <a:gd name="connsiteX3" fmla="*/ 365760 w 533400"/>
                  <a:gd name="connsiteY3" fmla="*/ 0 h 2202180"/>
                  <a:gd name="connsiteX4" fmla="*/ 0 w 533400"/>
                  <a:gd name="connsiteY4" fmla="*/ 30480 h 2202180"/>
                  <a:gd name="connsiteX0-1" fmla="*/ 0 w 533400"/>
                  <a:gd name="connsiteY0-2" fmla="*/ 30480 h 2202180"/>
                  <a:gd name="connsiteX1-3" fmla="*/ 175260 w 533400"/>
                  <a:gd name="connsiteY1-4" fmla="*/ 1203960 h 2202180"/>
                  <a:gd name="connsiteX2-5" fmla="*/ 266700 w 533400"/>
                  <a:gd name="connsiteY2-6" fmla="*/ 2194560 h 2202180"/>
                  <a:gd name="connsiteX3-7" fmla="*/ 533400 w 533400"/>
                  <a:gd name="connsiteY3-8" fmla="*/ 2202180 h 2202180"/>
                  <a:gd name="connsiteX4-9" fmla="*/ 365760 w 533400"/>
                  <a:gd name="connsiteY4-10" fmla="*/ 0 h 2202180"/>
                  <a:gd name="connsiteX5" fmla="*/ 0 w 533400"/>
                  <a:gd name="connsiteY5" fmla="*/ 30480 h 2202180"/>
                  <a:gd name="connsiteX0-11" fmla="*/ 0 w 533400"/>
                  <a:gd name="connsiteY0-12" fmla="*/ 39023 h 2210723"/>
                  <a:gd name="connsiteX1-13" fmla="*/ 175260 w 533400"/>
                  <a:gd name="connsiteY1-14" fmla="*/ 1212503 h 2210723"/>
                  <a:gd name="connsiteX2-15" fmla="*/ 266700 w 533400"/>
                  <a:gd name="connsiteY2-16" fmla="*/ 2203103 h 2210723"/>
                  <a:gd name="connsiteX3-17" fmla="*/ 533400 w 533400"/>
                  <a:gd name="connsiteY3-18" fmla="*/ 2210723 h 2210723"/>
                  <a:gd name="connsiteX4-19" fmla="*/ 365760 w 533400"/>
                  <a:gd name="connsiteY4-20" fmla="*/ 8543 h 2210723"/>
                  <a:gd name="connsiteX5-21" fmla="*/ 175260 w 533400"/>
                  <a:gd name="connsiteY5-22" fmla="*/ 923 h 2210723"/>
                  <a:gd name="connsiteX6" fmla="*/ 0 w 533400"/>
                  <a:gd name="connsiteY6" fmla="*/ 39023 h 2210723"/>
                  <a:gd name="connsiteX0-23" fmla="*/ 0 w 533400"/>
                  <a:gd name="connsiteY0-24" fmla="*/ 39023 h 2210723"/>
                  <a:gd name="connsiteX1-25" fmla="*/ 175260 w 533400"/>
                  <a:gd name="connsiteY1-26" fmla="*/ 1212503 h 2210723"/>
                  <a:gd name="connsiteX2-27" fmla="*/ 266700 w 533400"/>
                  <a:gd name="connsiteY2-28" fmla="*/ 2203103 h 2210723"/>
                  <a:gd name="connsiteX3-29" fmla="*/ 533400 w 533400"/>
                  <a:gd name="connsiteY3-30" fmla="*/ 2210723 h 2210723"/>
                  <a:gd name="connsiteX4-31" fmla="*/ 365760 w 533400"/>
                  <a:gd name="connsiteY4-32" fmla="*/ 8543 h 2210723"/>
                  <a:gd name="connsiteX5-33" fmla="*/ 175260 w 533400"/>
                  <a:gd name="connsiteY5-34" fmla="*/ 923 h 2210723"/>
                  <a:gd name="connsiteX6-35" fmla="*/ 0 w 533400"/>
                  <a:gd name="connsiteY6-36" fmla="*/ 39023 h 221072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35" y="connsiteY6-36"/>
                  </a:cxn>
                </a:cxnLst>
                <a:rect l="l" t="t" r="r" b="b"/>
                <a:pathLst>
                  <a:path w="533400" h="2210723">
                    <a:moveTo>
                      <a:pt x="0" y="39023"/>
                    </a:moveTo>
                    <a:cubicBezTo>
                      <a:pt x="45720" y="430183"/>
                      <a:pt x="129540" y="821343"/>
                      <a:pt x="175260" y="1212503"/>
                    </a:cubicBezTo>
                    <a:lnTo>
                      <a:pt x="266700" y="2203103"/>
                    </a:lnTo>
                    <a:lnTo>
                      <a:pt x="533400" y="2210723"/>
                    </a:lnTo>
                    <a:cubicBezTo>
                      <a:pt x="477520" y="1476663"/>
                      <a:pt x="406400" y="750223"/>
                      <a:pt x="365760" y="8543"/>
                    </a:cubicBezTo>
                    <a:cubicBezTo>
                      <a:pt x="302260" y="13623"/>
                      <a:pt x="238760" y="-4157"/>
                      <a:pt x="175260" y="923"/>
                    </a:cubicBezTo>
                    <a:lnTo>
                      <a:pt x="0" y="3902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47" name="文本框 46"/>
          <p:cNvSpPr txBox="1"/>
          <p:nvPr/>
        </p:nvSpPr>
        <p:spPr>
          <a:xfrm>
            <a:off x="2688937" y="1964220"/>
            <a:ext cx="6777817" cy="1446550"/>
          </a:xfrm>
          <a:prstGeom prst="rect">
            <a:avLst/>
          </a:prstGeom>
          <a:noFill/>
        </p:spPr>
        <p:txBody>
          <a:bodyPr wrap="none" rtlCol="0">
            <a:spAutoFit/>
          </a:bodyPr>
          <a:lstStyle/>
          <a:p>
            <a:pPr algn="ctr"/>
            <a:r>
              <a:rPr lang="en-US" altLang="zh-CN" sz="4400" b="1" dirty="0">
                <a:solidFill>
                  <a:schemeClr val="bg1"/>
                </a:solidFill>
                <a:latin typeface="微软雅黑" panose="020B0503020204020204" pitchFamily="34" charset="-122"/>
                <a:ea typeface="微软雅黑" panose="020B0503020204020204" pitchFamily="34" charset="-122"/>
              </a:rPr>
              <a:t>PART 3</a:t>
            </a:r>
          </a:p>
          <a:p>
            <a:pPr algn="ctr"/>
            <a:r>
              <a:rPr lang="en-US" altLang="zh-CN" sz="4400" b="1" dirty="0">
                <a:solidFill>
                  <a:schemeClr val="bg1"/>
                </a:solidFill>
                <a:latin typeface="微软雅黑" panose="020B0503020204020204" pitchFamily="34" charset="-122"/>
                <a:ea typeface="微软雅黑" panose="020B0503020204020204" pitchFamily="34" charset="-122"/>
              </a:rPr>
              <a:t> </a:t>
            </a:r>
            <a:r>
              <a:rPr lang="zh-CN" altLang="en-US" sz="4400" b="1" dirty="0">
                <a:solidFill>
                  <a:schemeClr val="bg1"/>
                </a:solidFill>
                <a:latin typeface="微软雅黑" panose="020B0503020204020204" pitchFamily="34" charset="-122"/>
                <a:ea typeface="微软雅黑" panose="020B0503020204020204" pitchFamily="34" charset="-122"/>
              </a:rPr>
              <a:t>研 究 结 论 及 理 论 分 析</a:t>
            </a:r>
          </a:p>
        </p:txBody>
      </p:sp>
      <p:sp>
        <p:nvSpPr>
          <p:cNvPr id="2" name="矩形 1">
            <a:extLst>
              <a:ext uri="{FF2B5EF4-FFF2-40B4-BE49-F238E27FC236}">
                <a16:creationId xmlns:a16="http://schemas.microsoft.com/office/drawing/2014/main" id="{94318B51-6775-4668-B455-FA0043B9FFC8}"/>
              </a:ext>
            </a:extLst>
          </p:cNvPr>
          <p:cNvSpPr/>
          <p:nvPr/>
        </p:nvSpPr>
        <p:spPr>
          <a:xfrm>
            <a:off x="239697" y="239697"/>
            <a:ext cx="11709647" cy="6418555"/>
          </a:xfrm>
          <a:prstGeom prst="rect">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9828864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组合 35"/>
          <p:cNvGrpSpPr>
            <a:grpSpLocks noChangeAspect="1"/>
          </p:cNvGrpSpPr>
          <p:nvPr/>
        </p:nvGrpSpPr>
        <p:grpSpPr>
          <a:xfrm>
            <a:off x="10573862" y="6011715"/>
            <a:ext cx="1179342" cy="529860"/>
            <a:chOff x="4019547" y="907477"/>
            <a:chExt cx="6452229" cy="2898889"/>
          </a:xfrm>
          <a:solidFill>
            <a:srgbClr val="6AC1EC"/>
          </a:solidFill>
        </p:grpSpPr>
        <p:sp>
          <p:nvSpPr>
            <p:cNvPr id="37" name="任意多边形: 形状 36"/>
            <p:cNvSpPr/>
            <p:nvPr/>
          </p:nvSpPr>
          <p:spPr>
            <a:xfrm>
              <a:off x="7236887" y="907477"/>
              <a:ext cx="1816848" cy="2819873"/>
            </a:xfrm>
            <a:custGeom>
              <a:avLst/>
              <a:gdLst>
                <a:gd name="connsiteX0" fmla="*/ 800100 w 1816848"/>
                <a:gd name="connsiteY0" fmla="*/ 2051050 h 2819873"/>
                <a:gd name="connsiteX1" fmla="*/ 882650 w 1816848"/>
                <a:gd name="connsiteY1" fmla="*/ 2546350 h 2819873"/>
                <a:gd name="connsiteX2" fmla="*/ 1301750 w 1816848"/>
                <a:gd name="connsiteY2" fmla="*/ 2241550 h 2819873"/>
                <a:gd name="connsiteX3" fmla="*/ 514350 w 1816848"/>
                <a:gd name="connsiteY3" fmla="*/ 0 h 2819873"/>
                <a:gd name="connsiteX4" fmla="*/ 508000 w 1816848"/>
                <a:gd name="connsiteY4" fmla="*/ 215900 h 2819873"/>
                <a:gd name="connsiteX5" fmla="*/ 514350 w 1816848"/>
                <a:gd name="connsiteY5" fmla="*/ 895350 h 2819873"/>
                <a:gd name="connsiteX6" fmla="*/ 596900 w 1816848"/>
                <a:gd name="connsiteY6" fmla="*/ 1778000 h 2819873"/>
                <a:gd name="connsiteX7" fmla="*/ 1016000 w 1816848"/>
                <a:gd name="connsiteY7" fmla="*/ 1778000 h 2819873"/>
                <a:gd name="connsiteX8" fmla="*/ 1352550 w 1816848"/>
                <a:gd name="connsiteY8" fmla="*/ 1857375 h 2819873"/>
                <a:gd name="connsiteX9" fmla="*/ 1606550 w 1816848"/>
                <a:gd name="connsiteY9" fmla="*/ 1949450 h 2819873"/>
                <a:gd name="connsiteX10" fmla="*/ 1727200 w 1816848"/>
                <a:gd name="connsiteY10" fmla="*/ 2032000 h 2819873"/>
                <a:gd name="connsiteX11" fmla="*/ 1816100 w 1816848"/>
                <a:gd name="connsiteY11" fmla="*/ 2184400 h 2819873"/>
                <a:gd name="connsiteX12" fmla="*/ 1762125 w 1816848"/>
                <a:gd name="connsiteY12" fmla="*/ 2368550 h 2819873"/>
                <a:gd name="connsiteX13" fmla="*/ 1631950 w 1816848"/>
                <a:gd name="connsiteY13" fmla="*/ 2495550 h 2819873"/>
                <a:gd name="connsiteX14" fmla="*/ 1263650 w 1816848"/>
                <a:gd name="connsiteY14" fmla="*/ 2692400 h 2819873"/>
                <a:gd name="connsiteX15" fmla="*/ 793750 w 1816848"/>
                <a:gd name="connsiteY15" fmla="*/ 2800350 h 2819873"/>
                <a:gd name="connsiteX16" fmla="*/ 555625 w 1816848"/>
                <a:gd name="connsiteY16" fmla="*/ 2819400 h 2819873"/>
                <a:gd name="connsiteX17" fmla="*/ 349250 w 1816848"/>
                <a:gd name="connsiteY17" fmla="*/ 2806700 h 2819873"/>
                <a:gd name="connsiteX18" fmla="*/ 241300 w 1816848"/>
                <a:gd name="connsiteY18" fmla="*/ 1663700 h 2819873"/>
                <a:gd name="connsiteX19" fmla="*/ 0 w 1816848"/>
                <a:gd name="connsiteY19" fmla="*/ 196850 h 2819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816848" h="2819873">
                  <a:moveTo>
                    <a:pt x="800100" y="2051050"/>
                  </a:moveTo>
                  <a:lnTo>
                    <a:pt x="882650" y="2546350"/>
                  </a:lnTo>
                  <a:lnTo>
                    <a:pt x="1301750" y="2241550"/>
                  </a:lnTo>
                  <a:close/>
                  <a:moveTo>
                    <a:pt x="514350" y="0"/>
                  </a:moveTo>
                  <a:cubicBezTo>
                    <a:pt x="514350" y="0"/>
                    <a:pt x="508000" y="66675"/>
                    <a:pt x="508000" y="215900"/>
                  </a:cubicBezTo>
                  <a:cubicBezTo>
                    <a:pt x="508000" y="365125"/>
                    <a:pt x="499533" y="635000"/>
                    <a:pt x="514350" y="895350"/>
                  </a:cubicBezTo>
                  <a:cubicBezTo>
                    <a:pt x="529167" y="1155700"/>
                    <a:pt x="583142" y="1630892"/>
                    <a:pt x="596900" y="1778000"/>
                  </a:cubicBezTo>
                  <a:cubicBezTo>
                    <a:pt x="596900" y="1778000"/>
                    <a:pt x="890058" y="1764771"/>
                    <a:pt x="1016000" y="1778000"/>
                  </a:cubicBezTo>
                  <a:cubicBezTo>
                    <a:pt x="1141942" y="1791229"/>
                    <a:pt x="1254125" y="1828800"/>
                    <a:pt x="1352550" y="1857375"/>
                  </a:cubicBezTo>
                  <a:cubicBezTo>
                    <a:pt x="1450975" y="1885950"/>
                    <a:pt x="1544108" y="1920346"/>
                    <a:pt x="1606550" y="1949450"/>
                  </a:cubicBezTo>
                  <a:cubicBezTo>
                    <a:pt x="1668992" y="1978554"/>
                    <a:pt x="1692275" y="1992842"/>
                    <a:pt x="1727200" y="2032000"/>
                  </a:cubicBezTo>
                  <a:cubicBezTo>
                    <a:pt x="1762125" y="2071158"/>
                    <a:pt x="1810279" y="2128308"/>
                    <a:pt x="1816100" y="2184400"/>
                  </a:cubicBezTo>
                  <a:cubicBezTo>
                    <a:pt x="1821921" y="2240492"/>
                    <a:pt x="1792817" y="2316692"/>
                    <a:pt x="1762125" y="2368550"/>
                  </a:cubicBezTo>
                  <a:cubicBezTo>
                    <a:pt x="1731433" y="2420408"/>
                    <a:pt x="1715029" y="2441575"/>
                    <a:pt x="1631950" y="2495550"/>
                  </a:cubicBezTo>
                  <a:cubicBezTo>
                    <a:pt x="1548871" y="2549525"/>
                    <a:pt x="1403350" y="2641600"/>
                    <a:pt x="1263650" y="2692400"/>
                  </a:cubicBezTo>
                  <a:cubicBezTo>
                    <a:pt x="1123950" y="2743200"/>
                    <a:pt x="911754" y="2779183"/>
                    <a:pt x="793750" y="2800350"/>
                  </a:cubicBezTo>
                  <a:cubicBezTo>
                    <a:pt x="675746" y="2821517"/>
                    <a:pt x="629708" y="2816225"/>
                    <a:pt x="555625" y="2819400"/>
                  </a:cubicBezTo>
                  <a:cubicBezTo>
                    <a:pt x="481542" y="2822575"/>
                    <a:pt x="383646" y="2808817"/>
                    <a:pt x="349250" y="2806700"/>
                  </a:cubicBezTo>
                  <a:cubicBezTo>
                    <a:pt x="349250" y="2806700"/>
                    <a:pt x="299508" y="2098675"/>
                    <a:pt x="241300" y="1663700"/>
                  </a:cubicBezTo>
                  <a:cubicBezTo>
                    <a:pt x="183092" y="1228725"/>
                    <a:pt x="91546" y="712787"/>
                    <a:pt x="0" y="19685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38" name="任意多边形: 形状 37"/>
            <p:cNvSpPr/>
            <p:nvPr/>
          </p:nvSpPr>
          <p:spPr>
            <a:xfrm>
              <a:off x="4019547" y="986493"/>
              <a:ext cx="1816848" cy="2819873"/>
            </a:xfrm>
            <a:custGeom>
              <a:avLst/>
              <a:gdLst>
                <a:gd name="connsiteX0" fmla="*/ 800100 w 1816848"/>
                <a:gd name="connsiteY0" fmla="*/ 2051050 h 2819873"/>
                <a:gd name="connsiteX1" fmla="*/ 882650 w 1816848"/>
                <a:gd name="connsiteY1" fmla="*/ 2546350 h 2819873"/>
                <a:gd name="connsiteX2" fmla="*/ 1301750 w 1816848"/>
                <a:gd name="connsiteY2" fmla="*/ 2241550 h 2819873"/>
                <a:gd name="connsiteX3" fmla="*/ 514350 w 1816848"/>
                <a:gd name="connsiteY3" fmla="*/ 0 h 2819873"/>
                <a:gd name="connsiteX4" fmla="*/ 508000 w 1816848"/>
                <a:gd name="connsiteY4" fmla="*/ 215900 h 2819873"/>
                <a:gd name="connsiteX5" fmla="*/ 514350 w 1816848"/>
                <a:gd name="connsiteY5" fmla="*/ 895350 h 2819873"/>
                <a:gd name="connsiteX6" fmla="*/ 596900 w 1816848"/>
                <a:gd name="connsiteY6" fmla="*/ 1778000 h 2819873"/>
                <a:gd name="connsiteX7" fmla="*/ 1016000 w 1816848"/>
                <a:gd name="connsiteY7" fmla="*/ 1778000 h 2819873"/>
                <a:gd name="connsiteX8" fmla="*/ 1352550 w 1816848"/>
                <a:gd name="connsiteY8" fmla="*/ 1857375 h 2819873"/>
                <a:gd name="connsiteX9" fmla="*/ 1606550 w 1816848"/>
                <a:gd name="connsiteY9" fmla="*/ 1949450 h 2819873"/>
                <a:gd name="connsiteX10" fmla="*/ 1727200 w 1816848"/>
                <a:gd name="connsiteY10" fmla="*/ 2032000 h 2819873"/>
                <a:gd name="connsiteX11" fmla="*/ 1816100 w 1816848"/>
                <a:gd name="connsiteY11" fmla="*/ 2184400 h 2819873"/>
                <a:gd name="connsiteX12" fmla="*/ 1762125 w 1816848"/>
                <a:gd name="connsiteY12" fmla="*/ 2368550 h 2819873"/>
                <a:gd name="connsiteX13" fmla="*/ 1631950 w 1816848"/>
                <a:gd name="connsiteY13" fmla="*/ 2495550 h 2819873"/>
                <a:gd name="connsiteX14" fmla="*/ 1263650 w 1816848"/>
                <a:gd name="connsiteY14" fmla="*/ 2692400 h 2819873"/>
                <a:gd name="connsiteX15" fmla="*/ 793750 w 1816848"/>
                <a:gd name="connsiteY15" fmla="*/ 2800350 h 2819873"/>
                <a:gd name="connsiteX16" fmla="*/ 555625 w 1816848"/>
                <a:gd name="connsiteY16" fmla="*/ 2819400 h 2819873"/>
                <a:gd name="connsiteX17" fmla="*/ 349250 w 1816848"/>
                <a:gd name="connsiteY17" fmla="*/ 2806700 h 2819873"/>
                <a:gd name="connsiteX18" fmla="*/ 241300 w 1816848"/>
                <a:gd name="connsiteY18" fmla="*/ 1663700 h 2819873"/>
                <a:gd name="connsiteX19" fmla="*/ 0 w 1816848"/>
                <a:gd name="connsiteY19" fmla="*/ 196850 h 2819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816848" h="2819873">
                  <a:moveTo>
                    <a:pt x="800100" y="2051050"/>
                  </a:moveTo>
                  <a:lnTo>
                    <a:pt x="882650" y="2546350"/>
                  </a:lnTo>
                  <a:lnTo>
                    <a:pt x="1301750" y="2241550"/>
                  </a:lnTo>
                  <a:close/>
                  <a:moveTo>
                    <a:pt x="514350" y="0"/>
                  </a:moveTo>
                  <a:cubicBezTo>
                    <a:pt x="514350" y="0"/>
                    <a:pt x="508000" y="66675"/>
                    <a:pt x="508000" y="215900"/>
                  </a:cubicBezTo>
                  <a:cubicBezTo>
                    <a:pt x="508000" y="365125"/>
                    <a:pt x="499533" y="635000"/>
                    <a:pt x="514350" y="895350"/>
                  </a:cubicBezTo>
                  <a:cubicBezTo>
                    <a:pt x="529167" y="1155700"/>
                    <a:pt x="583142" y="1630892"/>
                    <a:pt x="596900" y="1778000"/>
                  </a:cubicBezTo>
                  <a:cubicBezTo>
                    <a:pt x="596900" y="1778000"/>
                    <a:pt x="890058" y="1764771"/>
                    <a:pt x="1016000" y="1778000"/>
                  </a:cubicBezTo>
                  <a:cubicBezTo>
                    <a:pt x="1141942" y="1791229"/>
                    <a:pt x="1254125" y="1828800"/>
                    <a:pt x="1352550" y="1857375"/>
                  </a:cubicBezTo>
                  <a:cubicBezTo>
                    <a:pt x="1450975" y="1885950"/>
                    <a:pt x="1544108" y="1920346"/>
                    <a:pt x="1606550" y="1949450"/>
                  </a:cubicBezTo>
                  <a:cubicBezTo>
                    <a:pt x="1668992" y="1978554"/>
                    <a:pt x="1692275" y="1992842"/>
                    <a:pt x="1727200" y="2032000"/>
                  </a:cubicBezTo>
                  <a:cubicBezTo>
                    <a:pt x="1762125" y="2071158"/>
                    <a:pt x="1810279" y="2128308"/>
                    <a:pt x="1816100" y="2184400"/>
                  </a:cubicBezTo>
                  <a:cubicBezTo>
                    <a:pt x="1821921" y="2240492"/>
                    <a:pt x="1792817" y="2316692"/>
                    <a:pt x="1762125" y="2368550"/>
                  </a:cubicBezTo>
                  <a:cubicBezTo>
                    <a:pt x="1731433" y="2420408"/>
                    <a:pt x="1715029" y="2441575"/>
                    <a:pt x="1631950" y="2495550"/>
                  </a:cubicBezTo>
                  <a:cubicBezTo>
                    <a:pt x="1548871" y="2549525"/>
                    <a:pt x="1403350" y="2641600"/>
                    <a:pt x="1263650" y="2692400"/>
                  </a:cubicBezTo>
                  <a:cubicBezTo>
                    <a:pt x="1123950" y="2743200"/>
                    <a:pt x="911754" y="2779183"/>
                    <a:pt x="793750" y="2800350"/>
                  </a:cubicBezTo>
                  <a:cubicBezTo>
                    <a:pt x="675746" y="2821517"/>
                    <a:pt x="629708" y="2816225"/>
                    <a:pt x="555625" y="2819400"/>
                  </a:cubicBezTo>
                  <a:cubicBezTo>
                    <a:pt x="481542" y="2822575"/>
                    <a:pt x="383646" y="2808817"/>
                    <a:pt x="349250" y="2806700"/>
                  </a:cubicBezTo>
                  <a:cubicBezTo>
                    <a:pt x="349250" y="2806700"/>
                    <a:pt x="299508" y="2098675"/>
                    <a:pt x="241300" y="1663700"/>
                  </a:cubicBezTo>
                  <a:cubicBezTo>
                    <a:pt x="183092" y="1228725"/>
                    <a:pt x="91546" y="712787"/>
                    <a:pt x="0" y="19685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grpSp>
          <p:nvGrpSpPr>
            <p:cNvPr id="39" name="组合 38"/>
            <p:cNvGrpSpPr/>
            <p:nvPr/>
          </p:nvGrpSpPr>
          <p:grpSpPr>
            <a:xfrm>
              <a:off x="5722620" y="1248756"/>
              <a:ext cx="1538984" cy="2353142"/>
              <a:chOff x="5722620" y="1248756"/>
              <a:chExt cx="1538984" cy="2353142"/>
            </a:xfrm>
            <a:grpFill/>
          </p:grpSpPr>
          <p:grpSp>
            <p:nvGrpSpPr>
              <p:cNvPr id="50" name="组合 49"/>
              <p:cNvGrpSpPr/>
              <p:nvPr/>
            </p:nvGrpSpPr>
            <p:grpSpPr>
              <a:xfrm>
                <a:off x="5722620" y="1790700"/>
                <a:ext cx="586740" cy="1783080"/>
                <a:chOff x="5722620" y="1790700"/>
                <a:chExt cx="586740" cy="1783080"/>
              </a:xfrm>
              <a:grpFill/>
            </p:grpSpPr>
            <p:sp>
              <p:nvSpPr>
                <p:cNvPr id="56" name="任意多边形: 形状 55"/>
                <p:cNvSpPr/>
                <p:nvPr/>
              </p:nvSpPr>
              <p:spPr>
                <a:xfrm>
                  <a:off x="5722620" y="1813560"/>
                  <a:ext cx="198120" cy="457200"/>
                </a:xfrm>
                <a:custGeom>
                  <a:avLst/>
                  <a:gdLst>
                    <a:gd name="connsiteX0" fmla="*/ 0 w 198120"/>
                    <a:gd name="connsiteY0" fmla="*/ 30480 h 457200"/>
                    <a:gd name="connsiteX1" fmla="*/ 83820 w 198120"/>
                    <a:gd name="connsiteY1" fmla="*/ 457200 h 457200"/>
                    <a:gd name="connsiteX2" fmla="*/ 198120 w 198120"/>
                    <a:gd name="connsiteY2" fmla="*/ 426720 h 457200"/>
                    <a:gd name="connsiteX3" fmla="*/ 144780 w 198120"/>
                    <a:gd name="connsiteY3" fmla="*/ 0 h 457200"/>
                    <a:gd name="connsiteX4" fmla="*/ 0 w 198120"/>
                    <a:gd name="connsiteY4" fmla="*/ 30480 h 457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20" h="457200">
                      <a:moveTo>
                        <a:pt x="0" y="30480"/>
                      </a:moveTo>
                      <a:lnTo>
                        <a:pt x="83820" y="457200"/>
                      </a:lnTo>
                      <a:lnTo>
                        <a:pt x="198120" y="426720"/>
                      </a:lnTo>
                      <a:lnTo>
                        <a:pt x="144780" y="0"/>
                      </a:lnTo>
                      <a:lnTo>
                        <a:pt x="0" y="3048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57" name="任意多边形: 形状 56"/>
                <p:cNvSpPr/>
                <p:nvPr/>
              </p:nvSpPr>
              <p:spPr>
                <a:xfrm>
                  <a:off x="5935980" y="1790700"/>
                  <a:ext cx="205740" cy="449580"/>
                </a:xfrm>
                <a:custGeom>
                  <a:avLst/>
                  <a:gdLst>
                    <a:gd name="connsiteX0" fmla="*/ 53340 w 205740"/>
                    <a:gd name="connsiteY0" fmla="*/ 449580 h 449580"/>
                    <a:gd name="connsiteX1" fmla="*/ 205740 w 205740"/>
                    <a:gd name="connsiteY1" fmla="*/ 441960 h 449580"/>
                    <a:gd name="connsiteX2" fmla="*/ 160020 w 205740"/>
                    <a:gd name="connsiteY2" fmla="*/ 0 h 449580"/>
                    <a:gd name="connsiteX3" fmla="*/ 0 w 205740"/>
                    <a:gd name="connsiteY3" fmla="*/ 0 h 449580"/>
                    <a:gd name="connsiteX4" fmla="*/ 53340 w 205740"/>
                    <a:gd name="connsiteY4" fmla="*/ 449580 h 4495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740" h="449580">
                      <a:moveTo>
                        <a:pt x="53340" y="449580"/>
                      </a:moveTo>
                      <a:lnTo>
                        <a:pt x="205740" y="441960"/>
                      </a:lnTo>
                      <a:lnTo>
                        <a:pt x="160020" y="0"/>
                      </a:lnTo>
                      <a:lnTo>
                        <a:pt x="0" y="0"/>
                      </a:lnTo>
                      <a:lnTo>
                        <a:pt x="53340" y="44958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58" name="任意多边形: 形状 57"/>
                <p:cNvSpPr/>
                <p:nvPr/>
              </p:nvSpPr>
              <p:spPr>
                <a:xfrm>
                  <a:off x="5814060" y="2377440"/>
                  <a:ext cx="495300" cy="1196340"/>
                </a:xfrm>
                <a:custGeom>
                  <a:avLst/>
                  <a:gdLst>
                    <a:gd name="connsiteX0" fmla="*/ 0 w 495300"/>
                    <a:gd name="connsiteY0" fmla="*/ 45720 h 1196340"/>
                    <a:gd name="connsiteX1" fmla="*/ 228600 w 495300"/>
                    <a:gd name="connsiteY1" fmla="*/ 1196340 h 1196340"/>
                    <a:gd name="connsiteX2" fmla="*/ 495300 w 495300"/>
                    <a:gd name="connsiteY2" fmla="*/ 1173480 h 1196340"/>
                    <a:gd name="connsiteX3" fmla="*/ 358140 w 495300"/>
                    <a:gd name="connsiteY3" fmla="*/ 0 h 1196340"/>
                    <a:gd name="connsiteX4" fmla="*/ 0 w 495300"/>
                    <a:gd name="connsiteY4" fmla="*/ 45720 h 1196340"/>
                    <a:gd name="connsiteX0-1" fmla="*/ 0 w 495300"/>
                    <a:gd name="connsiteY0-2" fmla="*/ 45720 h 1196340"/>
                    <a:gd name="connsiteX1-3" fmla="*/ 228600 w 495300"/>
                    <a:gd name="connsiteY1-4" fmla="*/ 1196340 h 1196340"/>
                    <a:gd name="connsiteX2-5" fmla="*/ 495300 w 495300"/>
                    <a:gd name="connsiteY2-6" fmla="*/ 1173480 h 1196340"/>
                    <a:gd name="connsiteX3-7" fmla="*/ 358140 w 495300"/>
                    <a:gd name="connsiteY3-8" fmla="*/ 0 h 1196340"/>
                    <a:gd name="connsiteX4-9" fmla="*/ 182880 w 495300"/>
                    <a:gd name="connsiteY4-10" fmla="*/ 7620 h 1196340"/>
                    <a:gd name="connsiteX5" fmla="*/ 0 w 495300"/>
                    <a:gd name="connsiteY5" fmla="*/ 45720 h 1196340"/>
                    <a:gd name="connsiteX0-11" fmla="*/ 0 w 495300"/>
                    <a:gd name="connsiteY0-12" fmla="*/ 45720 h 1196340"/>
                    <a:gd name="connsiteX1-13" fmla="*/ 228600 w 495300"/>
                    <a:gd name="connsiteY1-14" fmla="*/ 1196340 h 1196340"/>
                    <a:gd name="connsiteX2-15" fmla="*/ 495300 w 495300"/>
                    <a:gd name="connsiteY2-16" fmla="*/ 1173480 h 1196340"/>
                    <a:gd name="connsiteX3-17" fmla="*/ 441960 w 495300"/>
                    <a:gd name="connsiteY3-18" fmla="*/ 563880 h 1196340"/>
                    <a:gd name="connsiteX4-19" fmla="*/ 358140 w 495300"/>
                    <a:gd name="connsiteY4-20" fmla="*/ 0 h 1196340"/>
                    <a:gd name="connsiteX5-21" fmla="*/ 182880 w 495300"/>
                    <a:gd name="connsiteY5-22" fmla="*/ 7620 h 1196340"/>
                    <a:gd name="connsiteX6" fmla="*/ 0 w 495300"/>
                    <a:gd name="connsiteY6" fmla="*/ 45720 h 119634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 y="connsiteY6"/>
                    </a:cxn>
                  </a:cxnLst>
                  <a:rect l="l" t="t" r="r" b="b"/>
                  <a:pathLst>
                    <a:path w="495300" h="1196340">
                      <a:moveTo>
                        <a:pt x="0" y="45720"/>
                      </a:moveTo>
                      <a:lnTo>
                        <a:pt x="228600" y="1196340"/>
                      </a:lnTo>
                      <a:lnTo>
                        <a:pt x="495300" y="1173480"/>
                      </a:lnTo>
                      <a:cubicBezTo>
                        <a:pt x="472440" y="970280"/>
                        <a:pt x="464820" y="767080"/>
                        <a:pt x="441960" y="563880"/>
                      </a:cubicBezTo>
                      <a:lnTo>
                        <a:pt x="358140" y="0"/>
                      </a:lnTo>
                      <a:cubicBezTo>
                        <a:pt x="297180" y="7620"/>
                        <a:pt x="243840" y="0"/>
                        <a:pt x="182880" y="7620"/>
                      </a:cubicBezTo>
                      <a:lnTo>
                        <a:pt x="0" y="4572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grpSp>
          <p:grpSp>
            <p:nvGrpSpPr>
              <p:cNvPr id="51" name="组合 50"/>
              <p:cNvGrpSpPr/>
              <p:nvPr/>
            </p:nvGrpSpPr>
            <p:grpSpPr>
              <a:xfrm rot="395449">
                <a:off x="6674864" y="1818818"/>
                <a:ext cx="586740" cy="1783080"/>
                <a:chOff x="5722620" y="1790700"/>
                <a:chExt cx="586740" cy="1783080"/>
              </a:xfrm>
              <a:grpFill/>
            </p:grpSpPr>
            <p:sp>
              <p:nvSpPr>
                <p:cNvPr id="53" name="任意多边形: 形状 52"/>
                <p:cNvSpPr/>
                <p:nvPr/>
              </p:nvSpPr>
              <p:spPr>
                <a:xfrm>
                  <a:off x="5722620" y="1813560"/>
                  <a:ext cx="198120" cy="457200"/>
                </a:xfrm>
                <a:custGeom>
                  <a:avLst/>
                  <a:gdLst>
                    <a:gd name="connsiteX0" fmla="*/ 0 w 198120"/>
                    <a:gd name="connsiteY0" fmla="*/ 30480 h 457200"/>
                    <a:gd name="connsiteX1" fmla="*/ 83820 w 198120"/>
                    <a:gd name="connsiteY1" fmla="*/ 457200 h 457200"/>
                    <a:gd name="connsiteX2" fmla="*/ 198120 w 198120"/>
                    <a:gd name="connsiteY2" fmla="*/ 426720 h 457200"/>
                    <a:gd name="connsiteX3" fmla="*/ 144780 w 198120"/>
                    <a:gd name="connsiteY3" fmla="*/ 0 h 457200"/>
                    <a:gd name="connsiteX4" fmla="*/ 0 w 198120"/>
                    <a:gd name="connsiteY4" fmla="*/ 30480 h 457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20" h="457200">
                      <a:moveTo>
                        <a:pt x="0" y="30480"/>
                      </a:moveTo>
                      <a:lnTo>
                        <a:pt x="83820" y="457200"/>
                      </a:lnTo>
                      <a:lnTo>
                        <a:pt x="198120" y="426720"/>
                      </a:lnTo>
                      <a:lnTo>
                        <a:pt x="144780" y="0"/>
                      </a:lnTo>
                      <a:lnTo>
                        <a:pt x="0" y="3048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54" name="任意多边形: 形状 53"/>
                <p:cNvSpPr/>
                <p:nvPr/>
              </p:nvSpPr>
              <p:spPr>
                <a:xfrm>
                  <a:off x="5935980" y="1790700"/>
                  <a:ext cx="205740" cy="449580"/>
                </a:xfrm>
                <a:custGeom>
                  <a:avLst/>
                  <a:gdLst>
                    <a:gd name="connsiteX0" fmla="*/ 53340 w 205740"/>
                    <a:gd name="connsiteY0" fmla="*/ 449580 h 449580"/>
                    <a:gd name="connsiteX1" fmla="*/ 205740 w 205740"/>
                    <a:gd name="connsiteY1" fmla="*/ 441960 h 449580"/>
                    <a:gd name="connsiteX2" fmla="*/ 160020 w 205740"/>
                    <a:gd name="connsiteY2" fmla="*/ 0 h 449580"/>
                    <a:gd name="connsiteX3" fmla="*/ 0 w 205740"/>
                    <a:gd name="connsiteY3" fmla="*/ 0 h 449580"/>
                    <a:gd name="connsiteX4" fmla="*/ 53340 w 205740"/>
                    <a:gd name="connsiteY4" fmla="*/ 449580 h 4495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740" h="449580">
                      <a:moveTo>
                        <a:pt x="53340" y="449580"/>
                      </a:moveTo>
                      <a:lnTo>
                        <a:pt x="205740" y="441960"/>
                      </a:lnTo>
                      <a:lnTo>
                        <a:pt x="160020" y="0"/>
                      </a:lnTo>
                      <a:lnTo>
                        <a:pt x="0" y="0"/>
                      </a:lnTo>
                      <a:lnTo>
                        <a:pt x="53340" y="44958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55" name="任意多边形: 形状 54"/>
                <p:cNvSpPr/>
                <p:nvPr/>
              </p:nvSpPr>
              <p:spPr>
                <a:xfrm>
                  <a:off x="5814060" y="2377440"/>
                  <a:ext cx="495300" cy="1196340"/>
                </a:xfrm>
                <a:custGeom>
                  <a:avLst/>
                  <a:gdLst>
                    <a:gd name="connsiteX0" fmla="*/ 0 w 495300"/>
                    <a:gd name="connsiteY0" fmla="*/ 45720 h 1196340"/>
                    <a:gd name="connsiteX1" fmla="*/ 228600 w 495300"/>
                    <a:gd name="connsiteY1" fmla="*/ 1196340 h 1196340"/>
                    <a:gd name="connsiteX2" fmla="*/ 495300 w 495300"/>
                    <a:gd name="connsiteY2" fmla="*/ 1173480 h 1196340"/>
                    <a:gd name="connsiteX3" fmla="*/ 358140 w 495300"/>
                    <a:gd name="connsiteY3" fmla="*/ 0 h 1196340"/>
                    <a:gd name="connsiteX4" fmla="*/ 0 w 495300"/>
                    <a:gd name="connsiteY4" fmla="*/ 45720 h 1196340"/>
                    <a:gd name="connsiteX0-1" fmla="*/ 0 w 495300"/>
                    <a:gd name="connsiteY0-2" fmla="*/ 45720 h 1196340"/>
                    <a:gd name="connsiteX1-3" fmla="*/ 228600 w 495300"/>
                    <a:gd name="connsiteY1-4" fmla="*/ 1196340 h 1196340"/>
                    <a:gd name="connsiteX2-5" fmla="*/ 495300 w 495300"/>
                    <a:gd name="connsiteY2-6" fmla="*/ 1173480 h 1196340"/>
                    <a:gd name="connsiteX3-7" fmla="*/ 358140 w 495300"/>
                    <a:gd name="connsiteY3-8" fmla="*/ 0 h 1196340"/>
                    <a:gd name="connsiteX4-9" fmla="*/ 182880 w 495300"/>
                    <a:gd name="connsiteY4-10" fmla="*/ 7620 h 1196340"/>
                    <a:gd name="connsiteX5" fmla="*/ 0 w 495300"/>
                    <a:gd name="connsiteY5" fmla="*/ 45720 h 1196340"/>
                    <a:gd name="connsiteX0-11" fmla="*/ 0 w 495300"/>
                    <a:gd name="connsiteY0-12" fmla="*/ 45720 h 1196340"/>
                    <a:gd name="connsiteX1-13" fmla="*/ 228600 w 495300"/>
                    <a:gd name="connsiteY1-14" fmla="*/ 1196340 h 1196340"/>
                    <a:gd name="connsiteX2-15" fmla="*/ 495300 w 495300"/>
                    <a:gd name="connsiteY2-16" fmla="*/ 1173480 h 1196340"/>
                    <a:gd name="connsiteX3-17" fmla="*/ 441960 w 495300"/>
                    <a:gd name="connsiteY3-18" fmla="*/ 563880 h 1196340"/>
                    <a:gd name="connsiteX4-19" fmla="*/ 358140 w 495300"/>
                    <a:gd name="connsiteY4-20" fmla="*/ 0 h 1196340"/>
                    <a:gd name="connsiteX5-21" fmla="*/ 182880 w 495300"/>
                    <a:gd name="connsiteY5-22" fmla="*/ 7620 h 1196340"/>
                    <a:gd name="connsiteX6" fmla="*/ 0 w 495300"/>
                    <a:gd name="connsiteY6" fmla="*/ 45720 h 119634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 y="connsiteY6"/>
                    </a:cxn>
                  </a:cxnLst>
                  <a:rect l="l" t="t" r="r" b="b"/>
                  <a:pathLst>
                    <a:path w="495300" h="1196340">
                      <a:moveTo>
                        <a:pt x="0" y="45720"/>
                      </a:moveTo>
                      <a:lnTo>
                        <a:pt x="228600" y="1196340"/>
                      </a:lnTo>
                      <a:lnTo>
                        <a:pt x="495300" y="1173480"/>
                      </a:lnTo>
                      <a:cubicBezTo>
                        <a:pt x="472440" y="970280"/>
                        <a:pt x="464820" y="767080"/>
                        <a:pt x="441960" y="563880"/>
                      </a:cubicBezTo>
                      <a:lnTo>
                        <a:pt x="358140" y="0"/>
                      </a:lnTo>
                      <a:cubicBezTo>
                        <a:pt x="297180" y="7620"/>
                        <a:pt x="243840" y="0"/>
                        <a:pt x="182880" y="7620"/>
                      </a:cubicBezTo>
                      <a:lnTo>
                        <a:pt x="0" y="4572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grpSp>
          <p:sp>
            <p:nvSpPr>
              <p:cNvPr id="52" name="任意多边形: 形状 51"/>
              <p:cNvSpPr/>
              <p:nvPr/>
            </p:nvSpPr>
            <p:spPr>
              <a:xfrm>
                <a:off x="6179820" y="1248756"/>
                <a:ext cx="533400" cy="2210723"/>
              </a:xfrm>
              <a:custGeom>
                <a:avLst/>
                <a:gdLst>
                  <a:gd name="connsiteX0" fmla="*/ 0 w 533400"/>
                  <a:gd name="connsiteY0" fmla="*/ 30480 h 2202180"/>
                  <a:gd name="connsiteX1" fmla="*/ 266700 w 533400"/>
                  <a:gd name="connsiteY1" fmla="*/ 2194560 h 2202180"/>
                  <a:gd name="connsiteX2" fmla="*/ 533400 w 533400"/>
                  <a:gd name="connsiteY2" fmla="*/ 2202180 h 2202180"/>
                  <a:gd name="connsiteX3" fmla="*/ 365760 w 533400"/>
                  <a:gd name="connsiteY3" fmla="*/ 0 h 2202180"/>
                  <a:gd name="connsiteX4" fmla="*/ 0 w 533400"/>
                  <a:gd name="connsiteY4" fmla="*/ 30480 h 2202180"/>
                  <a:gd name="connsiteX0-1" fmla="*/ 0 w 533400"/>
                  <a:gd name="connsiteY0-2" fmla="*/ 30480 h 2202180"/>
                  <a:gd name="connsiteX1-3" fmla="*/ 175260 w 533400"/>
                  <a:gd name="connsiteY1-4" fmla="*/ 1203960 h 2202180"/>
                  <a:gd name="connsiteX2-5" fmla="*/ 266700 w 533400"/>
                  <a:gd name="connsiteY2-6" fmla="*/ 2194560 h 2202180"/>
                  <a:gd name="connsiteX3-7" fmla="*/ 533400 w 533400"/>
                  <a:gd name="connsiteY3-8" fmla="*/ 2202180 h 2202180"/>
                  <a:gd name="connsiteX4-9" fmla="*/ 365760 w 533400"/>
                  <a:gd name="connsiteY4-10" fmla="*/ 0 h 2202180"/>
                  <a:gd name="connsiteX5" fmla="*/ 0 w 533400"/>
                  <a:gd name="connsiteY5" fmla="*/ 30480 h 2202180"/>
                  <a:gd name="connsiteX0-11" fmla="*/ 0 w 533400"/>
                  <a:gd name="connsiteY0-12" fmla="*/ 39023 h 2210723"/>
                  <a:gd name="connsiteX1-13" fmla="*/ 175260 w 533400"/>
                  <a:gd name="connsiteY1-14" fmla="*/ 1212503 h 2210723"/>
                  <a:gd name="connsiteX2-15" fmla="*/ 266700 w 533400"/>
                  <a:gd name="connsiteY2-16" fmla="*/ 2203103 h 2210723"/>
                  <a:gd name="connsiteX3-17" fmla="*/ 533400 w 533400"/>
                  <a:gd name="connsiteY3-18" fmla="*/ 2210723 h 2210723"/>
                  <a:gd name="connsiteX4-19" fmla="*/ 365760 w 533400"/>
                  <a:gd name="connsiteY4-20" fmla="*/ 8543 h 2210723"/>
                  <a:gd name="connsiteX5-21" fmla="*/ 175260 w 533400"/>
                  <a:gd name="connsiteY5-22" fmla="*/ 923 h 2210723"/>
                  <a:gd name="connsiteX6" fmla="*/ 0 w 533400"/>
                  <a:gd name="connsiteY6" fmla="*/ 39023 h 2210723"/>
                  <a:gd name="connsiteX0-23" fmla="*/ 0 w 533400"/>
                  <a:gd name="connsiteY0-24" fmla="*/ 39023 h 2210723"/>
                  <a:gd name="connsiteX1-25" fmla="*/ 175260 w 533400"/>
                  <a:gd name="connsiteY1-26" fmla="*/ 1212503 h 2210723"/>
                  <a:gd name="connsiteX2-27" fmla="*/ 266700 w 533400"/>
                  <a:gd name="connsiteY2-28" fmla="*/ 2203103 h 2210723"/>
                  <a:gd name="connsiteX3-29" fmla="*/ 533400 w 533400"/>
                  <a:gd name="connsiteY3-30" fmla="*/ 2210723 h 2210723"/>
                  <a:gd name="connsiteX4-31" fmla="*/ 365760 w 533400"/>
                  <a:gd name="connsiteY4-32" fmla="*/ 8543 h 2210723"/>
                  <a:gd name="connsiteX5-33" fmla="*/ 175260 w 533400"/>
                  <a:gd name="connsiteY5-34" fmla="*/ 923 h 2210723"/>
                  <a:gd name="connsiteX6-35" fmla="*/ 0 w 533400"/>
                  <a:gd name="connsiteY6-36" fmla="*/ 39023 h 221072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35" y="connsiteY6-36"/>
                  </a:cxn>
                </a:cxnLst>
                <a:rect l="l" t="t" r="r" b="b"/>
                <a:pathLst>
                  <a:path w="533400" h="2210723">
                    <a:moveTo>
                      <a:pt x="0" y="39023"/>
                    </a:moveTo>
                    <a:cubicBezTo>
                      <a:pt x="45720" y="430183"/>
                      <a:pt x="129540" y="821343"/>
                      <a:pt x="175260" y="1212503"/>
                    </a:cubicBezTo>
                    <a:lnTo>
                      <a:pt x="266700" y="2203103"/>
                    </a:lnTo>
                    <a:lnTo>
                      <a:pt x="533400" y="2210723"/>
                    </a:lnTo>
                    <a:cubicBezTo>
                      <a:pt x="477520" y="1476663"/>
                      <a:pt x="406400" y="750223"/>
                      <a:pt x="365760" y="8543"/>
                    </a:cubicBezTo>
                    <a:cubicBezTo>
                      <a:pt x="302260" y="13623"/>
                      <a:pt x="238760" y="-4157"/>
                      <a:pt x="175260" y="923"/>
                    </a:cubicBezTo>
                    <a:lnTo>
                      <a:pt x="0" y="3902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grpSp>
        <p:grpSp>
          <p:nvGrpSpPr>
            <p:cNvPr id="40" name="组合 39"/>
            <p:cNvGrpSpPr/>
            <p:nvPr/>
          </p:nvGrpSpPr>
          <p:grpSpPr>
            <a:xfrm>
              <a:off x="8932792" y="1225159"/>
              <a:ext cx="1538984" cy="2353142"/>
              <a:chOff x="5722620" y="1248756"/>
              <a:chExt cx="1538984" cy="2353142"/>
            </a:xfrm>
            <a:grpFill/>
          </p:grpSpPr>
          <p:grpSp>
            <p:nvGrpSpPr>
              <p:cNvPr id="41" name="组合 40"/>
              <p:cNvGrpSpPr/>
              <p:nvPr/>
            </p:nvGrpSpPr>
            <p:grpSpPr>
              <a:xfrm>
                <a:off x="5722620" y="1790700"/>
                <a:ext cx="586740" cy="1783080"/>
                <a:chOff x="5722620" y="1790700"/>
                <a:chExt cx="586740" cy="1783080"/>
              </a:xfrm>
              <a:grpFill/>
            </p:grpSpPr>
            <p:sp>
              <p:nvSpPr>
                <p:cNvPr id="47" name="任意多边形: 形状 46"/>
                <p:cNvSpPr/>
                <p:nvPr/>
              </p:nvSpPr>
              <p:spPr>
                <a:xfrm>
                  <a:off x="5722620" y="1813560"/>
                  <a:ext cx="198120" cy="457200"/>
                </a:xfrm>
                <a:custGeom>
                  <a:avLst/>
                  <a:gdLst>
                    <a:gd name="connsiteX0" fmla="*/ 0 w 198120"/>
                    <a:gd name="connsiteY0" fmla="*/ 30480 h 457200"/>
                    <a:gd name="connsiteX1" fmla="*/ 83820 w 198120"/>
                    <a:gd name="connsiteY1" fmla="*/ 457200 h 457200"/>
                    <a:gd name="connsiteX2" fmla="*/ 198120 w 198120"/>
                    <a:gd name="connsiteY2" fmla="*/ 426720 h 457200"/>
                    <a:gd name="connsiteX3" fmla="*/ 144780 w 198120"/>
                    <a:gd name="connsiteY3" fmla="*/ 0 h 457200"/>
                    <a:gd name="connsiteX4" fmla="*/ 0 w 198120"/>
                    <a:gd name="connsiteY4" fmla="*/ 30480 h 457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20" h="457200">
                      <a:moveTo>
                        <a:pt x="0" y="30480"/>
                      </a:moveTo>
                      <a:lnTo>
                        <a:pt x="83820" y="457200"/>
                      </a:lnTo>
                      <a:lnTo>
                        <a:pt x="198120" y="426720"/>
                      </a:lnTo>
                      <a:lnTo>
                        <a:pt x="144780" y="0"/>
                      </a:lnTo>
                      <a:lnTo>
                        <a:pt x="0" y="3048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48" name="任意多边形: 形状 47"/>
                <p:cNvSpPr/>
                <p:nvPr/>
              </p:nvSpPr>
              <p:spPr>
                <a:xfrm>
                  <a:off x="5935980" y="1790700"/>
                  <a:ext cx="205740" cy="449580"/>
                </a:xfrm>
                <a:custGeom>
                  <a:avLst/>
                  <a:gdLst>
                    <a:gd name="connsiteX0" fmla="*/ 53340 w 205740"/>
                    <a:gd name="connsiteY0" fmla="*/ 449580 h 449580"/>
                    <a:gd name="connsiteX1" fmla="*/ 205740 w 205740"/>
                    <a:gd name="connsiteY1" fmla="*/ 441960 h 449580"/>
                    <a:gd name="connsiteX2" fmla="*/ 160020 w 205740"/>
                    <a:gd name="connsiteY2" fmla="*/ 0 h 449580"/>
                    <a:gd name="connsiteX3" fmla="*/ 0 w 205740"/>
                    <a:gd name="connsiteY3" fmla="*/ 0 h 449580"/>
                    <a:gd name="connsiteX4" fmla="*/ 53340 w 205740"/>
                    <a:gd name="connsiteY4" fmla="*/ 449580 h 4495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740" h="449580">
                      <a:moveTo>
                        <a:pt x="53340" y="449580"/>
                      </a:moveTo>
                      <a:lnTo>
                        <a:pt x="205740" y="441960"/>
                      </a:lnTo>
                      <a:lnTo>
                        <a:pt x="160020" y="0"/>
                      </a:lnTo>
                      <a:lnTo>
                        <a:pt x="0" y="0"/>
                      </a:lnTo>
                      <a:lnTo>
                        <a:pt x="53340" y="44958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49" name="任意多边形: 形状 48"/>
                <p:cNvSpPr/>
                <p:nvPr/>
              </p:nvSpPr>
              <p:spPr>
                <a:xfrm>
                  <a:off x="5814060" y="2377440"/>
                  <a:ext cx="495300" cy="1196340"/>
                </a:xfrm>
                <a:custGeom>
                  <a:avLst/>
                  <a:gdLst>
                    <a:gd name="connsiteX0" fmla="*/ 0 w 495300"/>
                    <a:gd name="connsiteY0" fmla="*/ 45720 h 1196340"/>
                    <a:gd name="connsiteX1" fmla="*/ 228600 w 495300"/>
                    <a:gd name="connsiteY1" fmla="*/ 1196340 h 1196340"/>
                    <a:gd name="connsiteX2" fmla="*/ 495300 w 495300"/>
                    <a:gd name="connsiteY2" fmla="*/ 1173480 h 1196340"/>
                    <a:gd name="connsiteX3" fmla="*/ 358140 w 495300"/>
                    <a:gd name="connsiteY3" fmla="*/ 0 h 1196340"/>
                    <a:gd name="connsiteX4" fmla="*/ 0 w 495300"/>
                    <a:gd name="connsiteY4" fmla="*/ 45720 h 1196340"/>
                    <a:gd name="connsiteX0-1" fmla="*/ 0 w 495300"/>
                    <a:gd name="connsiteY0-2" fmla="*/ 45720 h 1196340"/>
                    <a:gd name="connsiteX1-3" fmla="*/ 228600 w 495300"/>
                    <a:gd name="connsiteY1-4" fmla="*/ 1196340 h 1196340"/>
                    <a:gd name="connsiteX2-5" fmla="*/ 495300 w 495300"/>
                    <a:gd name="connsiteY2-6" fmla="*/ 1173480 h 1196340"/>
                    <a:gd name="connsiteX3-7" fmla="*/ 358140 w 495300"/>
                    <a:gd name="connsiteY3-8" fmla="*/ 0 h 1196340"/>
                    <a:gd name="connsiteX4-9" fmla="*/ 182880 w 495300"/>
                    <a:gd name="connsiteY4-10" fmla="*/ 7620 h 1196340"/>
                    <a:gd name="connsiteX5" fmla="*/ 0 w 495300"/>
                    <a:gd name="connsiteY5" fmla="*/ 45720 h 1196340"/>
                    <a:gd name="connsiteX0-11" fmla="*/ 0 w 495300"/>
                    <a:gd name="connsiteY0-12" fmla="*/ 45720 h 1196340"/>
                    <a:gd name="connsiteX1-13" fmla="*/ 228600 w 495300"/>
                    <a:gd name="connsiteY1-14" fmla="*/ 1196340 h 1196340"/>
                    <a:gd name="connsiteX2-15" fmla="*/ 495300 w 495300"/>
                    <a:gd name="connsiteY2-16" fmla="*/ 1173480 h 1196340"/>
                    <a:gd name="connsiteX3-17" fmla="*/ 441960 w 495300"/>
                    <a:gd name="connsiteY3-18" fmla="*/ 563880 h 1196340"/>
                    <a:gd name="connsiteX4-19" fmla="*/ 358140 w 495300"/>
                    <a:gd name="connsiteY4-20" fmla="*/ 0 h 1196340"/>
                    <a:gd name="connsiteX5-21" fmla="*/ 182880 w 495300"/>
                    <a:gd name="connsiteY5-22" fmla="*/ 7620 h 1196340"/>
                    <a:gd name="connsiteX6" fmla="*/ 0 w 495300"/>
                    <a:gd name="connsiteY6" fmla="*/ 45720 h 119634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 y="connsiteY6"/>
                    </a:cxn>
                  </a:cxnLst>
                  <a:rect l="l" t="t" r="r" b="b"/>
                  <a:pathLst>
                    <a:path w="495300" h="1196340">
                      <a:moveTo>
                        <a:pt x="0" y="45720"/>
                      </a:moveTo>
                      <a:lnTo>
                        <a:pt x="228600" y="1196340"/>
                      </a:lnTo>
                      <a:lnTo>
                        <a:pt x="495300" y="1173480"/>
                      </a:lnTo>
                      <a:cubicBezTo>
                        <a:pt x="472440" y="970280"/>
                        <a:pt x="464820" y="767080"/>
                        <a:pt x="441960" y="563880"/>
                      </a:cubicBezTo>
                      <a:lnTo>
                        <a:pt x="358140" y="0"/>
                      </a:lnTo>
                      <a:cubicBezTo>
                        <a:pt x="297180" y="7620"/>
                        <a:pt x="243840" y="0"/>
                        <a:pt x="182880" y="7620"/>
                      </a:cubicBezTo>
                      <a:lnTo>
                        <a:pt x="0" y="4572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grpSp>
          <p:grpSp>
            <p:nvGrpSpPr>
              <p:cNvPr id="42" name="组合 41"/>
              <p:cNvGrpSpPr/>
              <p:nvPr/>
            </p:nvGrpSpPr>
            <p:grpSpPr>
              <a:xfrm rot="395449">
                <a:off x="6674864" y="1818818"/>
                <a:ext cx="586740" cy="1783080"/>
                <a:chOff x="5722620" y="1790700"/>
                <a:chExt cx="586740" cy="1783080"/>
              </a:xfrm>
              <a:grpFill/>
            </p:grpSpPr>
            <p:sp>
              <p:nvSpPr>
                <p:cNvPr id="44" name="任意多边形: 形状 43"/>
                <p:cNvSpPr/>
                <p:nvPr/>
              </p:nvSpPr>
              <p:spPr>
                <a:xfrm>
                  <a:off x="5722620" y="1813560"/>
                  <a:ext cx="198120" cy="457200"/>
                </a:xfrm>
                <a:custGeom>
                  <a:avLst/>
                  <a:gdLst>
                    <a:gd name="connsiteX0" fmla="*/ 0 w 198120"/>
                    <a:gd name="connsiteY0" fmla="*/ 30480 h 457200"/>
                    <a:gd name="connsiteX1" fmla="*/ 83820 w 198120"/>
                    <a:gd name="connsiteY1" fmla="*/ 457200 h 457200"/>
                    <a:gd name="connsiteX2" fmla="*/ 198120 w 198120"/>
                    <a:gd name="connsiteY2" fmla="*/ 426720 h 457200"/>
                    <a:gd name="connsiteX3" fmla="*/ 144780 w 198120"/>
                    <a:gd name="connsiteY3" fmla="*/ 0 h 457200"/>
                    <a:gd name="connsiteX4" fmla="*/ 0 w 198120"/>
                    <a:gd name="connsiteY4" fmla="*/ 30480 h 457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20" h="457200">
                      <a:moveTo>
                        <a:pt x="0" y="30480"/>
                      </a:moveTo>
                      <a:lnTo>
                        <a:pt x="83820" y="457200"/>
                      </a:lnTo>
                      <a:lnTo>
                        <a:pt x="198120" y="426720"/>
                      </a:lnTo>
                      <a:lnTo>
                        <a:pt x="144780" y="0"/>
                      </a:lnTo>
                      <a:lnTo>
                        <a:pt x="0" y="3048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45" name="任意多边形: 形状 44"/>
                <p:cNvSpPr/>
                <p:nvPr/>
              </p:nvSpPr>
              <p:spPr>
                <a:xfrm>
                  <a:off x="5935980" y="1790700"/>
                  <a:ext cx="205740" cy="449580"/>
                </a:xfrm>
                <a:custGeom>
                  <a:avLst/>
                  <a:gdLst>
                    <a:gd name="connsiteX0" fmla="*/ 53340 w 205740"/>
                    <a:gd name="connsiteY0" fmla="*/ 449580 h 449580"/>
                    <a:gd name="connsiteX1" fmla="*/ 205740 w 205740"/>
                    <a:gd name="connsiteY1" fmla="*/ 441960 h 449580"/>
                    <a:gd name="connsiteX2" fmla="*/ 160020 w 205740"/>
                    <a:gd name="connsiteY2" fmla="*/ 0 h 449580"/>
                    <a:gd name="connsiteX3" fmla="*/ 0 w 205740"/>
                    <a:gd name="connsiteY3" fmla="*/ 0 h 449580"/>
                    <a:gd name="connsiteX4" fmla="*/ 53340 w 205740"/>
                    <a:gd name="connsiteY4" fmla="*/ 449580 h 4495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740" h="449580">
                      <a:moveTo>
                        <a:pt x="53340" y="449580"/>
                      </a:moveTo>
                      <a:lnTo>
                        <a:pt x="205740" y="441960"/>
                      </a:lnTo>
                      <a:lnTo>
                        <a:pt x="160020" y="0"/>
                      </a:lnTo>
                      <a:lnTo>
                        <a:pt x="0" y="0"/>
                      </a:lnTo>
                      <a:lnTo>
                        <a:pt x="53340" y="44958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46" name="任意多边形: 形状 45"/>
                <p:cNvSpPr/>
                <p:nvPr/>
              </p:nvSpPr>
              <p:spPr>
                <a:xfrm>
                  <a:off x="5814060" y="2377440"/>
                  <a:ext cx="495300" cy="1196340"/>
                </a:xfrm>
                <a:custGeom>
                  <a:avLst/>
                  <a:gdLst>
                    <a:gd name="connsiteX0" fmla="*/ 0 w 495300"/>
                    <a:gd name="connsiteY0" fmla="*/ 45720 h 1196340"/>
                    <a:gd name="connsiteX1" fmla="*/ 228600 w 495300"/>
                    <a:gd name="connsiteY1" fmla="*/ 1196340 h 1196340"/>
                    <a:gd name="connsiteX2" fmla="*/ 495300 w 495300"/>
                    <a:gd name="connsiteY2" fmla="*/ 1173480 h 1196340"/>
                    <a:gd name="connsiteX3" fmla="*/ 358140 w 495300"/>
                    <a:gd name="connsiteY3" fmla="*/ 0 h 1196340"/>
                    <a:gd name="connsiteX4" fmla="*/ 0 w 495300"/>
                    <a:gd name="connsiteY4" fmla="*/ 45720 h 1196340"/>
                    <a:gd name="connsiteX0-1" fmla="*/ 0 w 495300"/>
                    <a:gd name="connsiteY0-2" fmla="*/ 45720 h 1196340"/>
                    <a:gd name="connsiteX1-3" fmla="*/ 228600 w 495300"/>
                    <a:gd name="connsiteY1-4" fmla="*/ 1196340 h 1196340"/>
                    <a:gd name="connsiteX2-5" fmla="*/ 495300 w 495300"/>
                    <a:gd name="connsiteY2-6" fmla="*/ 1173480 h 1196340"/>
                    <a:gd name="connsiteX3-7" fmla="*/ 358140 w 495300"/>
                    <a:gd name="connsiteY3-8" fmla="*/ 0 h 1196340"/>
                    <a:gd name="connsiteX4-9" fmla="*/ 182880 w 495300"/>
                    <a:gd name="connsiteY4-10" fmla="*/ 7620 h 1196340"/>
                    <a:gd name="connsiteX5" fmla="*/ 0 w 495300"/>
                    <a:gd name="connsiteY5" fmla="*/ 45720 h 1196340"/>
                    <a:gd name="connsiteX0-11" fmla="*/ 0 w 495300"/>
                    <a:gd name="connsiteY0-12" fmla="*/ 45720 h 1196340"/>
                    <a:gd name="connsiteX1-13" fmla="*/ 228600 w 495300"/>
                    <a:gd name="connsiteY1-14" fmla="*/ 1196340 h 1196340"/>
                    <a:gd name="connsiteX2-15" fmla="*/ 495300 w 495300"/>
                    <a:gd name="connsiteY2-16" fmla="*/ 1173480 h 1196340"/>
                    <a:gd name="connsiteX3-17" fmla="*/ 441960 w 495300"/>
                    <a:gd name="connsiteY3-18" fmla="*/ 563880 h 1196340"/>
                    <a:gd name="connsiteX4-19" fmla="*/ 358140 w 495300"/>
                    <a:gd name="connsiteY4-20" fmla="*/ 0 h 1196340"/>
                    <a:gd name="connsiteX5-21" fmla="*/ 182880 w 495300"/>
                    <a:gd name="connsiteY5-22" fmla="*/ 7620 h 1196340"/>
                    <a:gd name="connsiteX6" fmla="*/ 0 w 495300"/>
                    <a:gd name="connsiteY6" fmla="*/ 45720 h 119634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 y="connsiteY6"/>
                    </a:cxn>
                  </a:cxnLst>
                  <a:rect l="l" t="t" r="r" b="b"/>
                  <a:pathLst>
                    <a:path w="495300" h="1196340">
                      <a:moveTo>
                        <a:pt x="0" y="45720"/>
                      </a:moveTo>
                      <a:lnTo>
                        <a:pt x="228600" y="1196340"/>
                      </a:lnTo>
                      <a:lnTo>
                        <a:pt x="495300" y="1173480"/>
                      </a:lnTo>
                      <a:cubicBezTo>
                        <a:pt x="472440" y="970280"/>
                        <a:pt x="464820" y="767080"/>
                        <a:pt x="441960" y="563880"/>
                      </a:cubicBezTo>
                      <a:lnTo>
                        <a:pt x="358140" y="0"/>
                      </a:lnTo>
                      <a:cubicBezTo>
                        <a:pt x="297180" y="7620"/>
                        <a:pt x="243840" y="0"/>
                        <a:pt x="182880" y="7620"/>
                      </a:cubicBezTo>
                      <a:lnTo>
                        <a:pt x="0" y="4572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grpSp>
          <p:sp>
            <p:nvSpPr>
              <p:cNvPr id="43" name="任意多边形: 形状 42"/>
              <p:cNvSpPr/>
              <p:nvPr/>
            </p:nvSpPr>
            <p:spPr>
              <a:xfrm>
                <a:off x="6179820" y="1248756"/>
                <a:ext cx="533400" cy="2210723"/>
              </a:xfrm>
              <a:custGeom>
                <a:avLst/>
                <a:gdLst>
                  <a:gd name="connsiteX0" fmla="*/ 0 w 533400"/>
                  <a:gd name="connsiteY0" fmla="*/ 30480 h 2202180"/>
                  <a:gd name="connsiteX1" fmla="*/ 266700 w 533400"/>
                  <a:gd name="connsiteY1" fmla="*/ 2194560 h 2202180"/>
                  <a:gd name="connsiteX2" fmla="*/ 533400 w 533400"/>
                  <a:gd name="connsiteY2" fmla="*/ 2202180 h 2202180"/>
                  <a:gd name="connsiteX3" fmla="*/ 365760 w 533400"/>
                  <a:gd name="connsiteY3" fmla="*/ 0 h 2202180"/>
                  <a:gd name="connsiteX4" fmla="*/ 0 w 533400"/>
                  <a:gd name="connsiteY4" fmla="*/ 30480 h 2202180"/>
                  <a:gd name="connsiteX0-1" fmla="*/ 0 w 533400"/>
                  <a:gd name="connsiteY0-2" fmla="*/ 30480 h 2202180"/>
                  <a:gd name="connsiteX1-3" fmla="*/ 175260 w 533400"/>
                  <a:gd name="connsiteY1-4" fmla="*/ 1203960 h 2202180"/>
                  <a:gd name="connsiteX2-5" fmla="*/ 266700 w 533400"/>
                  <a:gd name="connsiteY2-6" fmla="*/ 2194560 h 2202180"/>
                  <a:gd name="connsiteX3-7" fmla="*/ 533400 w 533400"/>
                  <a:gd name="connsiteY3-8" fmla="*/ 2202180 h 2202180"/>
                  <a:gd name="connsiteX4-9" fmla="*/ 365760 w 533400"/>
                  <a:gd name="connsiteY4-10" fmla="*/ 0 h 2202180"/>
                  <a:gd name="connsiteX5" fmla="*/ 0 w 533400"/>
                  <a:gd name="connsiteY5" fmla="*/ 30480 h 2202180"/>
                  <a:gd name="connsiteX0-11" fmla="*/ 0 w 533400"/>
                  <a:gd name="connsiteY0-12" fmla="*/ 39023 h 2210723"/>
                  <a:gd name="connsiteX1-13" fmla="*/ 175260 w 533400"/>
                  <a:gd name="connsiteY1-14" fmla="*/ 1212503 h 2210723"/>
                  <a:gd name="connsiteX2-15" fmla="*/ 266700 w 533400"/>
                  <a:gd name="connsiteY2-16" fmla="*/ 2203103 h 2210723"/>
                  <a:gd name="connsiteX3-17" fmla="*/ 533400 w 533400"/>
                  <a:gd name="connsiteY3-18" fmla="*/ 2210723 h 2210723"/>
                  <a:gd name="connsiteX4-19" fmla="*/ 365760 w 533400"/>
                  <a:gd name="connsiteY4-20" fmla="*/ 8543 h 2210723"/>
                  <a:gd name="connsiteX5-21" fmla="*/ 175260 w 533400"/>
                  <a:gd name="connsiteY5-22" fmla="*/ 923 h 2210723"/>
                  <a:gd name="connsiteX6" fmla="*/ 0 w 533400"/>
                  <a:gd name="connsiteY6" fmla="*/ 39023 h 2210723"/>
                  <a:gd name="connsiteX0-23" fmla="*/ 0 w 533400"/>
                  <a:gd name="connsiteY0-24" fmla="*/ 39023 h 2210723"/>
                  <a:gd name="connsiteX1-25" fmla="*/ 175260 w 533400"/>
                  <a:gd name="connsiteY1-26" fmla="*/ 1212503 h 2210723"/>
                  <a:gd name="connsiteX2-27" fmla="*/ 266700 w 533400"/>
                  <a:gd name="connsiteY2-28" fmla="*/ 2203103 h 2210723"/>
                  <a:gd name="connsiteX3-29" fmla="*/ 533400 w 533400"/>
                  <a:gd name="connsiteY3-30" fmla="*/ 2210723 h 2210723"/>
                  <a:gd name="connsiteX4-31" fmla="*/ 365760 w 533400"/>
                  <a:gd name="connsiteY4-32" fmla="*/ 8543 h 2210723"/>
                  <a:gd name="connsiteX5-33" fmla="*/ 175260 w 533400"/>
                  <a:gd name="connsiteY5-34" fmla="*/ 923 h 2210723"/>
                  <a:gd name="connsiteX6-35" fmla="*/ 0 w 533400"/>
                  <a:gd name="connsiteY6-36" fmla="*/ 39023 h 221072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35" y="connsiteY6-36"/>
                  </a:cxn>
                </a:cxnLst>
                <a:rect l="l" t="t" r="r" b="b"/>
                <a:pathLst>
                  <a:path w="533400" h="2210723">
                    <a:moveTo>
                      <a:pt x="0" y="39023"/>
                    </a:moveTo>
                    <a:cubicBezTo>
                      <a:pt x="45720" y="430183"/>
                      <a:pt x="129540" y="821343"/>
                      <a:pt x="175260" y="1212503"/>
                    </a:cubicBezTo>
                    <a:lnTo>
                      <a:pt x="266700" y="2203103"/>
                    </a:lnTo>
                    <a:lnTo>
                      <a:pt x="533400" y="2210723"/>
                    </a:lnTo>
                    <a:cubicBezTo>
                      <a:pt x="477520" y="1476663"/>
                      <a:pt x="406400" y="750223"/>
                      <a:pt x="365760" y="8543"/>
                    </a:cubicBezTo>
                    <a:cubicBezTo>
                      <a:pt x="302260" y="13623"/>
                      <a:pt x="238760" y="-4157"/>
                      <a:pt x="175260" y="923"/>
                    </a:cubicBezTo>
                    <a:lnTo>
                      <a:pt x="0" y="3902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grpSp>
      </p:grpSp>
      <p:grpSp>
        <p:nvGrpSpPr>
          <p:cNvPr id="62" name="Group 17">
            <a:extLst>
              <a:ext uri="{FF2B5EF4-FFF2-40B4-BE49-F238E27FC236}">
                <a16:creationId xmlns:a16="http://schemas.microsoft.com/office/drawing/2014/main" id="{4D0F5529-D097-4A0D-8E87-5C7211A2BDCD}"/>
              </a:ext>
            </a:extLst>
          </p:cNvPr>
          <p:cNvGrpSpPr/>
          <p:nvPr/>
        </p:nvGrpSpPr>
        <p:grpSpPr>
          <a:xfrm>
            <a:off x="3737983" y="2430689"/>
            <a:ext cx="1966091" cy="107774"/>
            <a:chOff x="7183093" y="2603231"/>
            <a:chExt cx="1966091" cy="107774"/>
          </a:xfrm>
          <a:solidFill>
            <a:srgbClr val="6AC1EC"/>
          </a:solidFill>
        </p:grpSpPr>
        <p:sp>
          <p:nvSpPr>
            <p:cNvPr id="75" name="Shape 2576">
              <a:extLst>
                <a:ext uri="{FF2B5EF4-FFF2-40B4-BE49-F238E27FC236}">
                  <a16:creationId xmlns:a16="http://schemas.microsoft.com/office/drawing/2014/main" id="{0682E8FC-AC4F-4097-A88E-34455102DC51}"/>
                </a:ext>
              </a:extLst>
            </p:cNvPr>
            <p:cNvSpPr/>
            <p:nvPr/>
          </p:nvSpPr>
          <p:spPr>
            <a:xfrm flipV="1">
              <a:off x="7183093" y="2644345"/>
              <a:ext cx="1870971" cy="0"/>
            </a:xfrm>
            <a:prstGeom prst="line">
              <a:avLst/>
            </a:prstGeom>
            <a:grpFill/>
            <a:ln w="12700" cap="flat">
              <a:solidFill>
                <a:srgbClr val="6AC1EC"/>
              </a:solidFill>
              <a:prstDash val="solid"/>
              <a:miter lim="400000"/>
            </a:ln>
            <a:effectLst/>
          </p:spPr>
          <p:txBody>
            <a:bodyPr wrap="square" lIns="0" tIns="0" rIns="0" bIns="0" numCol="1"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sz="1200">
                  <a:solidFill>
                    <a:srgbClr val="000000"/>
                  </a:solidFill>
                  <a:latin typeface="Helvetica"/>
                  <a:ea typeface="Helvetica"/>
                  <a:cs typeface="Helvetica"/>
                  <a:sym typeface="Helvetica"/>
                </a:defRPr>
              </a:pPr>
              <a:endParaRPr kumimoji="0" sz="1200" b="0" i="0" u="none" strike="noStrike" kern="1200" cap="none" spc="0" normalizeH="0" baseline="0" noProof="0">
                <a:ln>
                  <a:noFill/>
                </a:ln>
                <a:solidFill>
                  <a:prstClr val="black">
                    <a:lumMod val="75000"/>
                    <a:lumOff val="25000"/>
                  </a:prstClr>
                </a:solidFill>
                <a:effectLst/>
                <a:uLnTx/>
                <a:uFillTx/>
                <a:latin typeface="Helvetica"/>
                <a:cs typeface="Helvetica"/>
                <a:sym typeface="Helvetica"/>
              </a:endParaRPr>
            </a:p>
          </p:txBody>
        </p:sp>
        <p:sp>
          <p:nvSpPr>
            <p:cNvPr id="76" name="Shape 2129">
              <a:extLst>
                <a:ext uri="{FF2B5EF4-FFF2-40B4-BE49-F238E27FC236}">
                  <a16:creationId xmlns:a16="http://schemas.microsoft.com/office/drawing/2014/main" id="{27DEB94C-493F-490E-BAE9-44DE1EBCF67F}"/>
                </a:ext>
              </a:extLst>
            </p:cNvPr>
            <p:cNvSpPr/>
            <p:nvPr/>
          </p:nvSpPr>
          <p:spPr>
            <a:xfrm>
              <a:off x="9041426" y="2603231"/>
              <a:ext cx="107758" cy="107774"/>
            </a:xfrm>
            <a:prstGeom prst="ellipse">
              <a:avLst/>
            </a:prstGeom>
            <a:grpFill/>
            <a:ln w="12700">
              <a:solidFill>
                <a:srgbClr val="6AC1EC"/>
              </a:solidFill>
              <a:miter lim="400000"/>
            </a:ln>
          </p:spPr>
          <p:txBody>
            <a:bodyPr lIns="50800" tIns="50800" rIns="50800" bIns="5080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mn-lt"/>
                  <a:ea typeface="+mn-ea"/>
                  <a:cs typeface="+mn-cs"/>
                  <a:sym typeface="Helvetica Light"/>
                </a:defRPr>
              </a:pPr>
              <a:endParaRPr kumimoji="0" sz="3200" b="0" i="0" u="none" strike="noStrike" kern="1200" cap="none" spc="0" normalizeH="0" baseline="0" noProof="0">
                <a:ln>
                  <a:noFill/>
                </a:ln>
                <a:solidFill>
                  <a:prstClr val="black">
                    <a:lumMod val="75000"/>
                    <a:lumOff val="25000"/>
                  </a:prstClr>
                </a:solidFill>
                <a:effectLst/>
                <a:uLnTx/>
                <a:uFillTx/>
                <a:latin typeface="等线"/>
                <a:ea typeface="+mn-ea"/>
                <a:cs typeface="+mn-cs"/>
                <a:sym typeface="Helvetica Light"/>
              </a:endParaRPr>
            </a:p>
          </p:txBody>
        </p:sp>
      </p:grpSp>
      <p:grpSp>
        <p:nvGrpSpPr>
          <p:cNvPr id="63" name="Group 20">
            <a:extLst>
              <a:ext uri="{FF2B5EF4-FFF2-40B4-BE49-F238E27FC236}">
                <a16:creationId xmlns:a16="http://schemas.microsoft.com/office/drawing/2014/main" id="{01435F87-4EBE-4315-BD79-B0D4506482F2}"/>
              </a:ext>
            </a:extLst>
          </p:cNvPr>
          <p:cNvGrpSpPr/>
          <p:nvPr/>
        </p:nvGrpSpPr>
        <p:grpSpPr>
          <a:xfrm>
            <a:off x="3158836" y="4816426"/>
            <a:ext cx="2642641" cy="107774"/>
            <a:chOff x="6506543" y="2603231"/>
            <a:chExt cx="2642641" cy="107774"/>
          </a:xfrm>
          <a:solidFill>
            <a:srgbClr val="6AC1EC"/>
          </a:solidFill>
        </p:grpSpPr>
        <p:sp>
          <p:nvSpPr>
            <p:cNvPr id="73" name="Shape 2576">
              <a:extLst>
                <a:ext uri="{FF2B5EF4-FFF2-40B4-BE49-F238E27FC236}">
                  <a16:creationId xmlns:a16="http://schemas.microsoft.com/office/drawing/2014/main" id="{2B7B93D0-A25A-47E9-A814-392A010EAB99}"/>
                </a:ext>
              </a:extLst>
            </p:cNvPr>
            <p:cNvSpPr/>
            <p:nvPr/>
          </p:nvSpPr>
          <p:spPr>
            <a:xfrm flipV="1">
              <a:off x="6506543" y="2644346"/>
              <a:ext cx="2547521" cy="0"/>
            </a:xfrm>
            <a:prstGeom prst="line">
              <a:avLst/>
            </a:prstGeom>
            <a:grpFill/>
            <a:ln w="12700" cap="flat">
              <a:solidFill>
                <a:srgbClr val="6AC1EC"/>
              </a:solidFill>
              <a:prstDash val="solid"/>
              <a:miter lim="400000"/>
            </a:ln>
            <a:effectLst/>
          </p:spPr>
          <p:txBody>
            <a:bodyPr wrap="square" lIns="0" tIns="0" rIns="0" bIns="0" numCol="1"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sz="1200">
                  <a:solidFill>
                    <a:srgbClr val="000000"/>
                  </a:solidFill>
                  <a:latin typeface="Helvetica"/>
                  <a:ea typeface="Helvetica"/>
                  <a:cs typeface="Helvetica"/>
                  <a:sym typeface="Helvetica"/>
                </a:defRPr>
              </a:pPr>
              <a:endParaRPr kumimoji="0" sz="1200" b="0" i="0" u="none" strike="noStrike" kern="1200" cap="none" spc="0" normalizeH="0" baseline="0" noProof="0">
                <a:ln>
                  <a:noFill/>
                </a:ln>
                <a:solidFill>
                  <a:prstClr val="black">
                    <a:lumMod val="75000"/>
                    <a:lumOff val="25000"/>
                  </a:prstClr>
                </a:solidFill>
                <a:effectLst/>
                <a:uLnTx/>
                <a:uFillTx/>
                <a:latin typeface="Helvetica"/>
                <a:cs typeface="Helvetica"/>
                <a:sym typeface="Helvetica"/>
              </a:endParaRPr>
            </a:p>
          </p:txBody>
        </p:sp>
        <p:sp>
          <p:nvSpPr>
            <p:cNvPr id="74" name="Shape 2129">
              <a:extLst>
                <a:ext uri="{FF2B5EF4-FFF2-40B4-BE49-F238E27FC236}">
                  <a16:creationId xmlns:a16="http://schemas.microsoft.com/office/drawing/2014/main" id="{51417D9C-026A-4376-A8B1-03971E58200D}"/>
                </a:ext>
              </a:extLst>
            </p:cNvPr>
            <p:cNvSpPr/>
            <p:nvPr/>
          </p:nvSpPr>
          <p:spPr>
            <a:xfrm>
              <a:off x="9041426" y="2603231"/>
              <a:ext cx="107758" cy="107774"/>
            </a:xfrm>
            <a:prstGeom prst="ellipse">
              <a:avLst/>
            </a:prstGeom>
            <a:grpFill/>
            <a:ln w="12700">
              <a:solidFill>
                <a:srgbClr val="6AC1EC"/>
              </a:solidFill>
              <a:miter lim="400000"/>
            </a:ln>
          </p:spPr>
          <p:txBody>
            <a:bodyPr lIns="50800" tIns="50800" rIns="50800" bIns="5080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mn-lt"/>
                  <a:ea typeface="+mn-ea"/>
                  <a:cs typeface="+mn-cs"/>
                  <a:sym typeface="Helvetica Light"/>
                </a:defRPr>
              </a:pPr>
              <a:endParaRPr kumimoji="0" sz="3200" b="0" i="0" u="none" strike="noStrike" kern="1200" cap="none" spc="0" normalizeH="0" baseline="0" noProof="0">
                <a:ln>
                  <a:noFill/>
                </a:ln>
                <a:solidFill>
                  <a:prstClr val="black">
                    <a:lumMod val="75000"/>
                    <a:lumOff val="25000"/>
                  </a:prstClr>
                </a:solidFill>
                <a:effectLst/>
                <a:uLnTx/>
                <a:uFillTx/>
                <a:latin typeface="等线"/>
                <a:ea typeface="+mn-ea"/>
                <a:cs typeface="+mn-cs"/>
                <a:sym typeface="Helvetica Light"/>
              </a:endParaRPr>
            </a:p>
          </p:txBody>
        </p:sp>
      </p:grpSp>
      <p:grpSp>
        <p:nvGrpSpPr>
          <p:cNvPr id="64" name="Group 27">
            <a:extLst>
              <a:ext uri="{FF2B5EF4-FFF2-40B4-BE49-F238E27FC236}">
                <a16:creationId xmlns:a16="http://schemas.microsoft.com/office/drawing/2014/main" id="{ADBE30E9-260B-4CAE-B9AD-E08208FED462}"/>
              </a:ext>
            </a:extLst>
          </p:cNvPr>
          <p:cNvGrpSpPr/>
          <p:nvPr/>
        </p:nvGrpSpPr>
        <p:grpSpPr>
          <a:xfrm>
            <a:off x="3158836" y="3641363"/>
            <a:ext cx="1556163" cy="107774"/>
            <a:chOff x="6520050" y="2603231"/>
            <a:chExt cx="1556163" cy="107774"/>
          </a:xfrm>
          <a:solidFill>
            <a:srgbClr val="6AC1EC"/>
          </a:solidFill>
        </p:grpSpPr>
        <p:sp>
          <p:nvSpPr>
            <p:cNvPr id="71" name="Shape 2576">
              <a:extLst>
                <a:ext uri="{FF2B5EF4-FFF2-40B4-BE49-F238E27FC236}">
                  <a16:creationId xmlns:a16="http://schemas.microsoft.com/office/drawing/2014/main" id="{753F30CC-A2F0-43D8-B61C-4DB299DB3894}"/>
                </a:ext>
              </a:extLst>
            </p:cNvPr>
            <p:cNvSpPr/>
            <p:nvPr/>
          </p:nvSpPr>
          <p:spPr>
            <a:xfrm flipV="1">
              <a:off x="6520050" y="2654115"/>
              <a:ext cx="1454014" cy="0"/>
            </a:xfrm>
            <a:prstGeom prst="line">
              <a:avLst/>
            </a:prstGeom>
            <a:grpFill/>
            <a:ln w="12700" cap="flat">
              <a:solidFill>
                <a:srgbClr val="6AC1EC"/>
              </a:solidFill>
              <a:prstDash val="solid"/>
              <a:miter lim="400000"/>
            </a:ln>
            <a:effectLst/>
          </p:spPr>
          <p:txBody>
            <a:bodyPr wrap="square" lIns="0" tIns="0" rIns="0" bIns="0" numCol="1"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sz="1200">
                  <a:solidFill>
                    <a:srgbClr val="000000"/>
                  </a:solidFill>
                  <a:latin typeface="Helvetica"/>
                  <a:ea typeface="Helvetica"/>
                  <a:cs typeface="Helvetica"/>
                  <a:sym typeface="Helvetica"/>
                </a:defRPr>
              </a:pPr>
              <a:endParaRPr kumimoji="0" sz="1200" b="0" i="0" u="none" strike="noStrike" kern="1200" cap="none" spc="0" normalizeH="0" baseline="0" noProof="0">
                <a:ln>
                  <a:noFill/>
                </a:ln>
                <a:solidFill>
                  <a:prstClr val="black">
                    <a:lumMod val="75000"/>
                    <a:lumOff val="25000"/>
                  </a:prstClr>
                </a:solidFill>
                <a:effectLst/>
                <a:uLnTx/>
                <a:uFillTx/>
                <a:latin typeface="Helvetica"/>
                <a:cs typeface="Helvetica"/>
                <a:sym typeface="Helvetica"/>
              </a:endParaRPr>
            </a:p>
          </p:txBody>
        </p:sp>
        <p:sp>
          <p:nvSpPr>
            <p:cNvPr id="72" name="Shape 2129">
              <a:extLst>
                <a:ext uri="{FF2B5EF4-FFF2-40B4-BE49-F238E27FC236}">
                  <a16:creationId xmlns:a16="http://schemas.microsoft.com/office/drawing/2014/main" id="{D3CB0CE5-6EF7-401B-A536-DF1E44A53282}"/>
                </a:ext>
              </a:extLst>
            </p:cNvPr>
            <p:cNvSpPr/>
            <p:nvPr/>
          </p:nvSpPr>
          <p:spPr>
            <a:xfrm>
              <a:off x="7968455" y="2603231"/>
              <a:ext cx="107758" cy="107774"/>
            </a:xfrm>
            <a:prstGeom prst="ellipse">
              <a:avLst/>
            </a:prstGeom>
            <a:grpFill/>
            <a:ln w="12700">
              <a:solidFill>
                <a:srgbClr val="6AC1EC"/>
              </a:solidFill>
              <a:miter lim="400000"/>
            </a:ln>
          </p:spPr>
          <p:txBody>
            <a:bodyPr lIns="50800" tIns="50800" rIns="50800" bIns="5080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FFFFFF"/>
                  </a:solidFill>
                  <a:latin typeface="+mn-lt"/>
                  <a:ea typeface="+mn-ea"/>
                  <a:cs typeface="+mn-cs"/>
                  <a:sym typeface="Helvetica Light"/>
                </a:defRPr>
              </a:pPr>
              <a:endParaRPr kumimoji="0" sz="3200" b="0" i="0" u="none" strike="noStrike" kern="1200" cap="none" spc="0" normalizeH="0" baseline="0" noProof="0">
                <a:ln>
                  <a:noFill/>
                </a:ln>
                <a:solidFill>
                  <a:prstClr val="black">
                    <a:lumMod val="75000"/>
                    <a:lumOff val="25000"/>
                  </a:prstClr>
                </a:solidFill>
                <a:effectLst/>
                <a:uLnTx/>
                <a:uFillTx/>
                <a:latin typeface="等线"/>
                <a:ea typeface="+mn-ea"/>
                <a:cs typeface="+mn-cs"/>
                <a:sym typeface="Helvetica Light"/>
              </a:endParaRPr>
            </a:p>
          </p:txBody>
        </p:sp>
      </p:grpSp>
      <p:sp>
        <p:nvSpPr>
          <p:cNvPr id="66" name="文本框 20">
            <a:extLst>
              <a:ext uri="{FF2B5EF4-FFF2-40B4-BE49-F238E27FC236}">
                <a16:creationId xmlns:a16="http://schemas.microsoft.com/office/drawing/2014/main" id="{3289995B-49B7-40FB-A0C2-0221C9A2D10B}"/>
              </a:ext>
            </a:extLst>
          </p:cNvPr>
          <p:cNvSpPr txBox="1"/>
          <p:nvPr/>
        </p:nvSpPr>
        <p:spPr>
          <a:xfrm>
            <a:off x="5863995" y="2250740"/>
            <a:ext cx="4521506" cy="76944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rgbClr val="F58BA1"/>
                </a:solidFill>
                <a:effectLst/>
                <a:uLnTx/>
                <a:uFillTx/>
                <a:latin typeface="等线"/>
                <a:ea typeface="等线" panose="02010600030101010101" pitchFamily="2" charset="-122"/>
                <a:cs typeface="+mn-cs"/>
              </a:rPr>
              <a:t>弹幕语言模仿行为是存在的吗？</a:t>
            </a:r>
            <a:endParaRPr kumimoji="0" lang="en-US" altLang="zh-CN" sz="2400" b="1" i="0" u="none" strike="noStrike" kern="1200" cap="none" spc="0" normalizeH="0" baseline="0" noProof="0" dirty="0">
              <a:ln>
                <a:noFill/>
              </a:ln>
              <a:solidFill>
                <a:srgbClr val="F58BA1"/>
              </a:solidFill>
              <a:effectLst/>
              <a:uLnTx/>
              <a:uFillTx/>
              <a:latin typeface="等线"/>
              <a:ea typeface="等线" panose="02010600030101010101" pitchFamily="2" charset="-122"/>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prstClr val="white">
                    <a:lumMod val="50000"/>
                  </a:prstClr>
                </a:solidFill>
                <a:effectLst/>
                <a:uLnTx/>
                <a:uFillTx/>
                <a:latin typeface="等线"/>
                <a:ea typeface="等线" panose="02010600030101010101" pitchFamily="2" charset="-122"/>
                <a:cs typeface="+mn-cs"/>
              </a:rPr>
              <a:t>---</a:t>
            </a:r>
            <a:r>
              <a:rPr kumimoji="0" lang="zh-CN" altLang="en-US" sz="2000" b="0" i="0" u="none" strike="noStrike" kern="1200" cap="none" spc="0" normalizeH="0" baseline="0" noProof="0" dirty="0">
                <a:ln>
                  <a:noFill/>
                </a:ln>
                <a:solidFill>
                  <a:prstClr val="white">
                    <a:lumMod val="50000"/>
                  </a:prstClr>
                </a:solidFill>
                <a:effectLst/>
                <a:uLnTx/>
                <a:uFillTx/>
                <a:latin typeface="等线"/>
                <a:ea typeface="等线" panose="02010600030101010101" pitchFamily="2" charset="-122"/>
                <a:cs typeface="+mn-cs"/>
              </a:rPr>
              <a:t>弹幕数据中寻找答案</a:t>
            </a:r>
          </a:p>
        </p:txBody>
      </p:sp>
      <p:sp>
        <p:nvSpPr>
          <p:cNvPr id="68" name="文本框 22">
            <a:extLst>
              <a:ext uri="{FF2B5EF4-FFF2-40B4-BE49-F238E27FC236}">
                <a16:creationId xmlns:a16="http://schemas.microsoft.com/office/drawing/2014/main" id="{9A104688-222C-44D8-9623-9B1D3C566AEC}"/>
              </a:ext>
            </a:extLst>
          </p:cNvPr>
          <p:cNvSpPr txBox="1"/>
          <p:nvPr/>
        </p:nvSpPr>
        <p:spPr>
          <a:xfrm>
            <a:off x="5914137" y="4672564"/>
            <a:ext cx="6069713" cy="58477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1" i="0" u="none" strike="noStrike" kern="1200" cap="none" spc="0" normalizeH="0" baseline="0" noProof="0" dirty="0">
                <a:ln>
                  <a:noFill/>
                </a:ln>
                <a:solidFill>
                  <a:srgbClr val="6AC1EC"/>
                </a:solidFill>
                <a:effectLst/>
                <a:uLnTx/>
                <a:uFillTx/>
                <a:latin typeface="等线"/>
                <a:ea typeface="等线" panose="02010600030101010101" pitchFamily="2" charset="-122"/>
                <a:cs typeface="+mn-cs"/>
              </a:rPr>
              <a:t>行为背后的深层原因是什么？</a:t>
            </a:r>
          </a:p>
        </p:txBody>
      </p:sp>
      <p:sp>
        <p:nvSpPr>
          <p:cNvPr id="70" name="文本框 24">
            <a:extLst>
              <a:ext uri="{FF2B5EF4-FFF2-40B4-BE49-F238E27FC236}">
                <a16:creationId xmlns:a16="http://schemas.microsoft.com/office/drawing/2014/main" id="{5E626AF2-7D9D-4BF7-B20C-ACDA80AD7F57}"/>
              </a:ext>
            </a:extLst>
          </p:cNvPr>
          <p:cNvSpPr txBox="1"/>
          <p:nvPr/>
        </p:nvSpPr>
        <p:spPr>
          <a:xfrm>
            <a:off x="4781653" y="3434914"/>
            <a:ext cx="5603847" cy="106112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rgbClr val="F58BA1"/>
                </a:solidFill>
                <a:effectLst/>
                <a:uLnTx/>
                <a:uFillTx/>
                <a:latin typeface="等线"/>
                <a:ea typeface="等线" panose="02010600030101010101" pitchFamily="2" charset="-122"/>
                <a:cs typeface="+mn-cs"/>
              </a:rPr>
              <a:t>为什么会有这样的行为？</a:t>
            </a:r>
            <a:endParaRPr kumimoji="0" lang="en-US" altLang="zh-CN" sz="2400" b="1" i="0" u="none" strike="noStrike" kern="1200" cap="none" spc="0" normalizeH="0" baseline="0" noProof="0" dirty="0">
              <a:ln>
                <a:noFill/>
              </a:ln>
              <a:solidFill>
                <a:srgbClr val="F58BA1"/>
              </a:solidFill>
              <a:effectLst/>
              <a:uLnTx/>
              <a:uFillTx/>
              <a:latin typeface="等线"/>
              <a:ea typeface="等线" panose="02010600030101010101" pitchFamily="2" charset="-122"/>
              <a:cs typeface="+mn-cs"/>
            </a:endParaRPr>
          </a:p>
          <a:p>
            <a:pPr marL="0" marR="0" lvl="0" indent="0" algn="r" defTabSz="914400" rtl="0" eaLnBrk="1" fontAlgn="auto" latinLnBrk="0" hangingPunct="1">
              <a:lnSpc>
                <a:spcPct val="15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prstClr val="white">
                    <a:lumMod val="50000"/>
                  </a:prstClr>
                </a:solidFill>
                <a:effectLst/>
                <a:uLnTx/>
                <a:uFillTx/>
                <a:latin typeface="等线"/>
                <a:ea typeface="等线" panose="02010600030101010101" pitchFamily="2" charset="-122"/>
                <a:cs typeface="+mn-cs"/>
              </a:rPr>
              <a:t>---</a:t>
            </a:r>
            <a:r>
              <a:rPr kumimoji="0" lang="zh-CN" altLang="en-US" sz="2000" b="0" i="0" u="none" strike="noStrike" kern="1200" cap="none" spc="0" normalizeH="0" baseline="0" noProof="0" dirty="0">
                <a:ln>
                  <a:noFill/>
                </a:ln>
                <a:solidFill>
                  <a:prstClr val="white">
                    <a:lumMod val="50000"/>
                  </a:prstClr>
                </a:solidFill>
                <a:effectLst/>
                <a:uLnTx/>
                <a:uFillTx/>
                <a:latin typeface="等线"/>
                <a:ea typeface="等线" panose="02010600030101010101" pitchFamily="2" charset="-122"/>
                <a:cs typeface="+mn-cs"/>
              </a:rPr>
              <a:t>通过问卷和深访初步探索</a:t>
            </a:r>
          </a:p>
        </p:txBody>
      </p:sp>
      <p:sp>
        <p:nvSpPr>
          <p:cNvPr id="77" name="矩形 76">
            <a:extLst>
              <a:ext uri="{FF2B5EF4-FFF2-40B4-BE49-F238E27FC236}">
                <a16:creationId xmlns:a16="http://schemas.microsoft.com/office/drawing/2014/main" id="{C8CFE791-B516-4130-A73C-7D5E3012F9F6}"/>
              </a:ext>
            </a:extLst>
          </p:cNvPr>
          <p:cNvSpPr/>
          <p:nvPr/>
        </p:nvSpPr>
        <p:spPr>
          <a:xfrm>
            <a:off x="239697" y="239697"/>
            <a:ext cx="11709647" cy="6418555"/>
          </a:xfrm>
          <a:prstGeom prst="rect">
            <a:avLst/>
          </a:prstGeom>
          <a:noFill/>
          <a:ln w="57150">
            <a:solidFill>
              <a:srgbClr val="6AC1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69" name="help-sing_80957">
            <a:extLst>
              <a:ext uri="{FF2B5EF4-FFF2-40B4-BE49-F238E27FC236}">
                <a16:creationId xmlns:a16="http://schemas.microsoft.com/office/drawing/2014/main" id="{0FC867DB-5A12-4EC3-93D4-0512DB13D403}"/>
              </a:ext>
            </a:extLst>
          </p:cNvPr>
          <p:cNvSpPr>
            <a:spLocks noChangeAspect="1"/>
          </p:cNvSpPr>
          <p:nvPr/>
        </p:nvSpPr>
        <p:spPr bwMode="auto">
          <a:xfrm>
            <a:off x="1806499" y="1753740"/>
            <a:ext cx="2110443" cy="3775246"/>
          </a:xfrm>
          <a:custGeom>
            <a:avLst/>
            <a:gdLst>
              <a:gd name="connsiteX0" fmla="*/ 170099 w 340196"/>
              <a:gd name="connsiteY0" fmla="*/ 479210 h 608556"/>
              <a:gd name="connsiteX1" fmla="*/ 234914 w 340196"/>
              <a:gd name="connsiteY1" fmla="*/ 543883 h 608556"/>
              <a:gd name="connsiteX2" fmla="*/ 170099 w 340196"/>
              <a:gd name="connsiteY2" fmla="*/ 608556 h 608556"/>
              <a:gd name="connsiteX3" fmla="*/ 105284 w 340196"/>
              <a:gd name="connsiteY3" fmla="*/ 543883 h 608556"/>
              <a:gd name="connsiteX4" fmla="*/ 170099 w 340196"/>
              <a:gd name="connsiteY4" fmla="*/ 479210 h 608556"/>
              <a:gd name="connsiteX5" fmla="*/ 170098 w 340196"/>
              <a:gd name="connsiteY5" fmla="*/ 0 h 608556"/>
              <a:gd name="connsiteX6" fmla="*/ 340196 w 340196"/>
              <a:gd name="connsiteY6" fmla="*/ 169836 h 608556"/>
              <a:gd name="connsiteX7" fmla="*/ 216427 w 340196"/>
              <a:gd name="connsiteY7" fmla="*/ 333325 h 608556"/>
              <a:gd name="connsiteX8" fmla="*/ 216427 w 340196"/>
              <a:gd name="connsiteY8" fmla="*/ 397951 h 608556"/>
              <a:gd name="connsiteX9" fmla="*/ 170098 w 340196"/>
              <a:gd name="connsiteY9" fmla="*/ 444209 h 608556"/>
              <a:gd name="connsiteX10" fmla="*/ 123769 w 340196"/>
              <a:gd name="connsiteY10" fmla="*/ 397951 h 608556"/>
              <a:gd name="connsiteX11" fmla="*/ 123769 w 340196"/>
              <a:gd name="connsiteY11" fmla="*/ 293511 h 608556"/>
              <a:gd name="connsiteX12" fmla="*/ 170098 w 340196"/>
              <a:gd name="connsiteY12" fmla="*/ 247253 h 608556"/>
              <a:gd name="connsiteX13" fmla="*/ 247538 w 340196"/>
              <a:gd name="connsiteY13" fmla="*/ 169836 h 608556"/>
              <a:gd name="connsiteX14" fmla="*/ 170098 w 340196"/>
              <a:gd name="connsiteY14" fmla="*/ 92515 h 608556"/>
              <a:gd name="connsiteX15" fmla="*/ 92658 w 340196"/>
              <a:gd name="connsiteY15" fmla="*/ 169836 h 608556"/>
              <a:gd name="connsiteX16" fmla="*/ 46329 w 340196"/>
              <a:gd name="connsiteY16" fmla="*/ 216190 h 608556"/>
              <a:gd name="connsiteX17" fmla="*/ 0 w 340196"/>
              <a:gd name="connsiteY17" fmla="*/ 169836 h 608556"/>
              <a:gd name="connsiteX18" fmla="*/ 170098 w 340196"/>
              <a:gd name="connsiteY18" fmla="*/ 0 h 608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40196" h="608556">
                <a:moveTo>
                  <a:pt x="170099" y="479210"/>
                </a:moveTo>
                <a:cubicBezTo>
                  <a:pt x="205895" y="479210"/>
                  <a:pt x="234914" y="508165"/>
                  <a:pt x="234914" y="543883"/>
                </a:cubicBezTo>
                <a:cubicBezTo>
                  <a:pt x="234914" y="579601"/>
                  <a:pt x="205895" y="608556"/>
                  <a:pt x="170099" y="608556"/>
                </a:cubicBezTo>
                <a:cubicBezTo>
                  <a:pt x="134303" y="608556"/>
                  <a:pt x="105284" y="579601"/>
                  <a:pt x="105284" y="543883"/>
                </a:cubicBezTo>
                <a:cubicBezTo>
                  <a:pt x="105284" y="508165"/>
                  <a:pt x="134303" y="479210"/>
                  <a:pt x="170099" y="479210"/>
                </a:cubicBezTo>
                <a:close/>
                <a:moveTo>
                  <a:pt x="170098" y="0"/>
                </a:moveTo>
                <a:cubicBezTo>
                  <a:pt x="263912" y="0"/>
                  <a:pt x="340196" y="76167"/>
                  <a:pt x="340196" y="169836"/>
                </a:cubicBezTo>
                <a:cubicBezTo>
                  <a:pt x="340196" y="247541"/>
                  <a:pt x="287799" y="313129"/>
                  <a:pt x="216427" y="333325"/>
                </a:cubicBezTo>
                <a:lnTo>
                  <a:pt x="216427" y="397951"/>
                </a:lnTo>
                <a:cubicBezTo>
                  <a:pt x="216427" y="423436"/>
                  <a:pt x="195719" y="444209"/>
                  <a:pt x="170098" y="444209"/>
                </a:cubicBezTo>
                <a:cubicBezTo>
                  <a:pt x="144574" y="444209"/>
                  <a:pt x="123769" y="423436"/>
                  <a:pt x="123769" y="397951"/>
                </a:cubicBezTo>
                <a:lnTo>
                  <a:pt x="123769" y="293511"/>
                </a:lnTo>
                <a:cubicBezTo>
                  <a:pt x="123769" y="267929"/>
                  <a:pt x="144574" y="247253"/>
                  <a:pt x="170098" y="247253"/>
                </a:cubicBezTo>
                <a:cubicBezTo>
                  <a:pt x="212863" y="247253"/>
                  <a:pt x="247538" y="212536"/>
                  <a:pt x="247538" y="169836"/>
                </a:cubicBezTo>
                <a:cubicBezTo>
                  <a:pt x="247538" y="127233"/>
                  <a:pt x="212863" y="92515"/>
                  <a:pt x="170098" y="92515"/>
                </a:cubicBezTo>
                <a:cubicBezTo>
                  <a:pt x="127429" y="92515"/>
                  <a:pt x="92658" y="127233"/>
                  <a:pt x="92658" y="169836"/>
                </a:cubicBezTo>
                <a:cubicBezTo>
                  <a:pt x="92658" y="195417"/>
                  <a:pt x="71950" y="216190"/>
                  <a:pt x="46329" y="216190"/>
                </a:cubicBezTo>
                <a:cubicBezTo>
                  <a:pt x="20708" y="216190"/>
                  <a:pt x="0" y="195417"/>
                  <a:pt x="0" y="169836"/>
                </a:cubicBezTo>
                <a:cubicBezTo>
                  <a:pt x="0" y="76167"/>
                  <a:pt x="76284" y="0"/>
                  <a:pt x="170098" y="0"/>
                </a:cubicBezTo>
                <a:close/>
              </a:path>
            </a:pathLst>
          </a:custGeom>
          <a:solidFill>
            <a:srgbClr val="6AC1EC"/>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sp>
        <p:nvSpPr>
          <p:cNvPr id="59" name="矩形 58">
            <a:extLst>
              <a:ext uri="{FF2B5EF4-FFF2-40B4-BE49-F238E27FC236}">
                <a16:creationId xmlns:a16="http://schemas.microsoft.com/office/drawing/2014/main" id="{70E473D9-7016-4440-AF2D-65B44FE5A844}"/>
              </a:ext>
            </a:extLst>
          </p:cNvPr>
          <p:cNvSpPr/>
          <p:nvPr/>
        </p:nvSpPr>
        <p:spPr>
          <a:xfrm>
            <a:off x="1238931" y="437235"/>
            <a:ext cx="3416320" cy="64633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600" b="1" i="0" u="none" strike="noStrike" kern="1200" cap="none" spc="0" normalizeH="0" baseline="0" noProof="0" dirty="0">
                <a:ln>
                  <a:noFill/>
                </a:ln>
                <a:solidFill>
                  <a:srgbClr val="24ADE7"/>
                </a:solidFill>
                <a:effectLst/>
                <a:uLnTx/>
                <a:uFillTx/>
                <a:latin typeface="等线"/>
                <a:ea typeface="等线" panose="02010600030101010101" pitchFamily="2" charset="-122"/>
                <a:cs typeface="+mn-cs"/>
              </a:rPr>
              <a:t>人类的本质是？</a:t>
            </a:r>
          </a:p>
        </p:txBody>
      </p:sp>
      <p:grpSp>
        <p:nvGrpSpPr>
          <p:cNvPr id="60" name="组合 59">
            <a:extLst>
              <a:ext uri="{FF2B5EF4-FFF2-40B4-BE49-F238E27FC236}">
                <a16:creationId xmlns:a16="http://schemas.microsoft.com/office/drawing/2014/main" id="{230646A9-101D-47B6-B01B-6446D753C521}"/>
              </a:ext>
            </a:extLst>
          </p:cNvPr>
          <p:cNvGrpSpPr>
            <a:grpSpLocks noChangeAspect="1"/>
          </p:cNvGrpSpPr>
          <p:nvPr/>
        </p:nvGrpSpPr>
        <p:grpSpPr>
          <a:xfrm rot="1202316">
            <a:off x="508064" y="392124"/>
            <a:ext cx="624859" cy="662044"/>
            <a:chOff x="3282968" y="1537624"/>
            <a:chExt cx="3236238" cy="3428823"/>
          </a:xfrm>
          <a:solidFill>
            <a:srgbClr val="24ADE7"/>
          </a:solidFill>
        </p:grpSpPr>
        <p:sp>
          <p:nvSpPr>
            <p:cNvPr id="61" name="任意多边形: 形状 60">
              <a:extLst>
                <a:ext uri="{FF2B5EF4-FFF2-40B4-BE49-F238E27FC236}">
                  <a16:creationId xmlns:a16="http://schemas.microsoft.com/office/drawing/2014/main" id="{752FBF62-AED4-4FCE-9296-36FE514FFB8E}"/>
                </a:ext>
              </a:extLst>
            </p:cNvPr>
            <p:cNvSpPr/>
            <p:nvPr/>
          </p:nvSpPr>
          <p:spPr>
            <a:xfrm rot="20390578">
              <a:off x="3282968" y="2192361"/>
              <a:ext cx="3236238" cy="2393027"/>
            </a:xfrm>
            <a:custGeom>
              <a:avLst/>
              <a:gdLst>
                <a:gd name="connsiteX0" fmla="*/ 2762205 w 3236238"/>
                <a:gd name="connsiteY0" fmla="*/ 314424 h 2411827"/>
                <a:gd name="connsiteX1" fmla="*/ 2698575 w 3236238"/>
                <a:gd name="connsiteY1" fmla="*/ 301578 h 2411827"/>
                <a:gd name="connsiteX2" fmla="*/ 537666 w 3236238"/>
                <a:gd name="connsiteY2" fmla="*/ 301578 h 2411827"/>
                <a:gd name="connsiteX3" fmla="*/ 374198 w 3236238"/>
                <a:gd name="connsiteY3" fmla="*/ 465046 h 2411827"/>
                <a:gd name="connsiteX4" fmla="*/ 374197 w 3236238"/>
                <a:gd name="connsiteY4" fmla="*/ 1946779 h 2411827"/>
                <a:gd name="connsiteX5" fmla="*/ 537665 w 3236238"/>
                <a:gd name="connsiteY5" fmla="*/ 2110248 h 2411827"/>
                <a:gd name="connsiteX6" fmla="*/ 2698576 w 3236238"/>
                <a:gd name="connsiteY6" fmla="*/ 2110248 h 2411827"/>
                <a:gd name="connsiteX7" fmla="*/ 2862044 w 3236238"/>
                <a:gd name="connsiteY7" fmla="*/ 1946780 h 2411827"/>
                <a:gd name="connsiteX8" fmla="*/ 2862043 w 3236238"/>
                <a:gd name="connsiteY8" fmla="*/ 465045 h 2411827"/>
                <a:gd name="connsiteX9" fmla="*/ 2762205 w 3236238"/>
                <a:gd name="connsiteY9" fmla="*/ 314424 h 2411827"/>
                <a:gd name="connsiteX10" fmla="*/ 2909652 w 3236238"/>
                <a:gd name="connsiteY10" fmla="*/ 42021 h 2411827"/>
                <a:gd name="connsiteX11" fmla="*/ 3236238 w 3236238"/>
                <a:gd name="connsiteY11" fmla="*/ 534726 h 2411827"/>
                <a:gd name="connsiteX12" fmla="*/ 3236238 w 3236238"/>
                <a:gd name="connsiteY12" fmla="*/ 1877101 h 2411827"/>
                <a:gd name="connsiteX13" fmla="*/ 2701512 w 3236238"/>
                <a:gd name="connsiteY13" fmla="*/ 2411827 h 2411827"/>
                <a:gd name="connsiteX14" fmla="*/ 534726 w 3236238"/>
                <a:gd name="connsiteY14" fmla="*/ 2411827 h 2411827"/>
                <a:gd name="connsiteX15" fmla="*/ 0 w 3236238"/>
                <a:gd name="connsiteY15" fmla="*/ 1877101 h 2411827"/>
                <a:gd name="connsiteX16" fmla="*/ 0 w 3236238"/>
                <a:gd name="connsiteY16" fmla="*/ 534726 h 2411827"/>
                <a:gd name="connsiteX17" fmla="*/ 534726 w 3236238"/>
                <a:gd name="connsiteY17" fmla="*/ 0 h 2411827"/>
                <a:gd name="connsiteX18" fmla="*/ 2701512 w 3236238"/>
                <a:gd name="connsiteY18" fmla="*/ 0 h 2411827"/>
                <a:gd name="connsiteX19" fmla="*/ 2909652 w 3236238"/>
                <a:gd name="connsiteY19" fmla="*/ 42021 h 2411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236238" h="2411827">
                  <a:moveTo>
                    <a:pt x="2762205" y="314424"/>
                  </a:moveTo>
                  <a:cubicBezTo>
                    <a:pt x="2742648" y="306152"/>
                    <a:pt x="2721146" y="301578"/>
                    <a:pt x="2698575" y="301578"/>
                  </a:cubicBezTo>
                  <a:lnTo>
                    <a:pt x="537666" y="301578"/>
                  </a:lnTo>
                  <a:cubicBezTo>
                    <a:pt x="447384" y="301578"/>
                    <a:pt x="374197" y="374764"/>
                    <a:pt x="374198" y="465046"/>
                  </a:cubicBezTo>
                  <a:lnTo>
                    <a:pt x="374197" y="1946779"/>
                  </a:lnTo>
                  <a:cubicBezTo>
                    <a:pt x="374198" y="2037061"/>
                    <a:pt x="447384" y="2110247"/>
                    <a:pt x="537665" y="2110248"/>
                  </a:cubicBezTo>
                  <a:lnTo>
                    <a:pt x="2698576" y="2110248"/>
                  </a:lnTo>
                  <a:cubicBezTo>
                    <a:pt x="2788856" y="2110247"/>
                    <a:pt x="2862044" y="2037061"/>
                    <a:pt x="2862044" y="1946780"/>
                  </a:cubicBezTo>
                  <a:lnTo>
                    <a:pt x="2862043" y="465045"/>
                  </a:lnTo>
                  <a:cubicBezTo>
                    <a:pt x="2862043" y="397335"/>
                    <a:pt x="2820876" y="339239"/>
                    <a:pt x="2762205" y="314424"/>
                  </a:cubicBezTo>
                  <a:close/>
                  <a:moveTo>
                    <a:pt x="2909652" y="42021"/>
                  </a:moveTo>
                  <a:cubicBezTo>
                    <a:pt x="3101573" y="123197"/>
                    <a:pt x="3236238" y="313235"/>
                    <a:pt x="3236238" y="534726"/>
                  </a:cubicBezTo>
                  <a:lnTo>
                    <a:pt x="3236238" y="1877101"/>
                  </a:lnTo>
                  <a:cubicBezTo>
                    <a:pt x="3236238" y="2172422"/>
                    <a:pt x="2996833" y="2411827"/>
                    <a:pt x="2701512" y="2411827"/>
                  </a:cubicBezTo>
                  <a:lnTo>
                    <a:pt x="534726" y="2411827"/>
                  </a:lnTo>
                  <a:cubicBezTo>
                    <a:pt x="239405" y="2411827"/>
                    <a:pt x="0" y="2172422"/>
                    <a:pt x="0" y="1877101"/>
                  </a:cubicBezTo>
                  <a:lnTo>
                    <a:pt x="0" y="534726"/>
                  </a:lnTo>
                  <a:cubicBezTo>
                    <a:pt x="0" y="239405"/>
                    <a:pt x="239405" y="0"/>
                    <a:pt x="534726" y="0"/>
                  </a:cubicBezTo>
                  <a:lnTo>
                    <a:pt x="2701512" y="0"/>
                  </a:lnTo>
                  <a:cubicBezTo>
                    <a:pt x="2775342" y="0"/>
                    <a:pt x="2845678" y="14963"/>
                    <a:pt x="2909652" y="420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a:ea typeface="等线" panose="02010600030101010101" pitchFamily="2" charset="-122"/>
                <a:cs typeface="+mn-cs"/>
              </a:endParaRPr>
            </a:p>
          </p:txBody>
        </p:sp>
        <p:sp>
          <p:nvSpPr>
            <p:cNvPr id="65" name="矩形 64">
              <a:extLst>
                <a:ext uri="{FF2B5EF4-FFF2-40B4-BE49-F238E27FC236}">
                  <a16:creationId xmlns:a16="http://schemas.microsoft.com/office/drawing/2014/main" id="{14EB9D49-FDB5-400D-9AEE-034C7B825A04}"/>
                </a:ext>
              </a:extLst>
            </p:cNvPr>
            <p:cNvSpPr/>
            <p:nvPr/>
          </p:nvSpPr>
          <p:spPr>
            <a:xfrm rot="19745638" flipV="1">
              <a:off x="3848622" y="3249987"/>
              <a:ext cx="703385" cy="26728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67" name="矩形 66">
              <a:extLst>
                <a:ext uri="{FF2B5EF4-FFF2-40B4-BE49-F238E27FC236}">
                  <a16:creationId xmlns:a16="http://schemas.microsoft.com/office/drawing/2014/main" id="{46711EF4-FEB7-4F16-9196-E96D1D6A9871}"/>
                </a:ext>
              </a:extLst>
            </p:cNvPr>
            <p:cNvSpPr/>
            <p:nvPr/>
          </p:nvSpPr>
          <p:spPr>
            <a:xfrm rot="20984414" flipV="1">
              <a:off x="5102837" y="2780784"/>
              <a:ext cx="703385" cy="26728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grpSp>
          <p:nvGrpSpPr>
            <p:cNvPr id="78" name="组合 77">
              <a:extLst>
                <a:ext uri="{FF2B5EF4-FFF2-40B4-BE49-F238E27FC236}">
                  <a16:creationId xmlns:a16="http://schemas.microsoft.com/office/drawing/2014/main" id="{EE4C56E7-0B6D-43B5-830A-29973D97056C}"/>
                </a:ext>
              </a:extLst>
            </p:cNvPr>
            <p:cNvGrpSpPr/>
            <p:nvPr/>
          </p:nvGrpSpPr>
          <p:grpSpPr>
            <a:xfrm>
              <a:off x="4636294" y="3420252"/>
              <a:ext cx="766910" cy="556883"/>
              <a:chOff x="4636294" y="3420252"/>
              <a:chExt cx="766910" cy="556883"/>
            </a:xfrm>
            <a:grpFill/>
          </p:grpSpPr>
          <p:grpSp>
            <p:nvGrpSpPr>
              <p:cNvPr id="87" name="组合 86">
                <a:extLst>
                  <a:ext uri="{FF2B5EF4-FFF2-40B4-BE49-F238E27FC236}">
                    <a16:creationId xmlns:a16="http://schemas.microsoft.com/office/drawing/2014/main" id="{41F53189-C167-4A6F-95FA-DA5A586C2319}"/>
                  </a:ext>
                </a:extLst>
              </p:cNvPr>
              <p:cNvGrpSpPr/>
              <p:nvPr/>
            </p:nvGrpSpPr>
            <p:grpSpPr>
              <a:xfrm>
                <a:off x="4636294" y="3593307"/>
                <a:ext cx="466517" cy="383828"/>
                <a:chOff x="4638675" y="3595688"/>
                <a:chExt cx="466517" cy="383828"/>
              </a:xfrm>
              <a:grpFill/>
            </p:grpSpPr>
            <p:sp>
              <p:nvSpPr>
                <p:cNvPr id="91" name="任意多边形: 形状 90">
                  <a:extLst>
                    <a:ext uri="{FF2B5EF4-FFF2-40B4-BE49-F238E27FC236}">
                      <a16:creationId xmlns:a16="http://schemas.microsoft.com/office/drawing/2014/main" id="{83633DDA-82A4-461D-A651-7807FBA530B3}"/>
                    </a:ext>
                  </a:extLst>
                </p:cNvPr>
                <p:cNvSpPr/>
                <p:nvPr/>
              </p:nvSpPr>
              <p:spPr>
                <a:xfrm>
                  <a:off x="4638675" y="3595688"/>
                  <a:ext cx="466517" cy="383828"/>
                </a:xfrm>
                <a:custGeom>
                  <a:avLst/>
                  <a:gdLst>
                    <a:gd name="connsiteX0" fmla="*/ 0 w 461762"/>
                    <a:gd name="connsiteY0" fmla="*/ 307181 h 383828"/>
                    <a:gd name="connsiteX1" fmla="*/ 176213 w 461762"/>
                    <a:gd name="connsiteY1" fmla="*/ 381000 h 383828"/>
                    <a:gd name="connsiteX2" fmla="*/ 319088 w 461762"/>
                    <a:gd name="connsiteY2" fmla="*/ 359568 h 383828"/>
                    <a:gd name="connsiteX3" fmla="*/ 402431 w 461762"/>
                    <a:gd name="connsiteY3" fmla="*/ 276225 h 383828"/>
                    <a:gd name="connsiteX4" fmla="*/ 433388 w 461762"/>
                    <a:gd name="connsiteY4" fmla="*/ 221456 h 383828"/>
                    <a:gd name="connsiteX5" fmla="*/ 459581 w 461762"/>
                    <a:gd name="connsiteY5" fmla="*/ 150018 h 383828"/>
                    <a:gd name="connsiteX6" fmla="*/ 373856 w 461762"/>
                    <a:gd name="connsiteY6" fmla="*/ 45243 h 383828"/>
                    <a:gd name="connsiteX7" fmla="*/ 352425 w 461762"/>
                    <a:gd name="connsiteY7" fmla="*/ 0 h 383828"/>
                    <a:gd name="connsiteX8" fmla="*/ 352425 w 461762"/>
                    <a:gd name="connsiteY8" fmla="*/ 0 h 383828"/>
                    <a:gd name="connsiteX9" fmla="*/ 330994 w 461762"/>
                    <a:gd name="connsiteY9" fmla="*/ 123825 h 383828"/>
                    <a:gd name="connsiteX10" fmla="*/ 266700 w 461762"/>
                    <a:gd name="connsiteY10" fmla="*/ 221456 h 383828"/>
                    <a:gd name="connsiteX11" fmla="*/ 152400 w 461762"/>
                    <a:gd name="connsiteY11" fmla="*/ 230981 h 383828"/>
                    <a:gd name="connsiteX12" fmla="*/ 78581 w 461762"/>
                    <a:gd name="connsiteY12" fmla="*/ 188118 h 383828"/>
                    <a:gd name="connsiteX0-1" fmla="*/ 0 w 466517"/>
                    <a:gd name="connsiteY0-2" fmla="*/ 307181 h 383828"/>
                    <a:gd name="connsiteX1-3" fmla="*/ 176213 w 466517"/>
                    <a:gd name="connsiteY1-4" fmla="*/ 381000 h 383828"/>
                    <a:gd name="connsiteX2-5" fmla="*/ 319088 w 466517"/>
                    <a:gd name="connsiteY2-6" fmla="*/ 359568 h 383828"/>
                    <a:gd name="connsiteX3-7" fmla="*/ 402431 w 466517"/>
                    <a:gd name="connsiteY3-8" fmla="*/ 276225 h 383828"/>
                    <a:gd name="connsiteX4-9" fmla="*/ 454819 w 466517"/>
                    <a:gd name="connsiteY4-10" fmla="*/ 169069 h 383828"/>
                    <a:gd name="connsiteX5-11" fmla="*/ 459581 w 466517"/>
                    <a:gd name="connsiteY5-12" fmla="*/ 150018 h 383828"/>
                    <a:gd name="connsiteX6-13" fmla="*/ 373856 w 466517"/>
                    <a:gd name="connsiteY6-14" fmla="*/ 45243 h 383828"/>
                    <a:gd name="connsiteX7-15" fmla="*/ 352425 w 466517"/>
                    <a:gd name="connsiteY7-16" fmla="*/ 0 h 383828"/>
                    <a:gd name="connsiteX8-17" fmla="*/ 352425 w 466517"/>
                    <a:gd name="connsiteY8-18" fmla="*/ 0 h 383828"/>
                    <a:gd name="connsiteX9-19" fmla="*/ 330994 w 466517"/>
                    <a:gd name="connsiteY9-20" fmla="*/ 123825 h 383828"/>
                    <a:gd name="connsiteX10-21" fmla="*/ 266700 w 466517"/>
                    <a:gd name="connsiteY10-22" fmla="*/ 221456 h 383828"/>
                    <a:gd name="connsiteX11-23" fmla="*/ 152400 w 466517"/>
                    <a:gd name="connsiteY11-24" fmla="*/ 230981 h 383828"/>
                    <a:gd name="connsiteX12-25" fmla="*/ 78581 w 466517"/>
                    <a:gd name="connsiteY12-26" fmla="*/ 188118 h 383828"/>
                    <a:gd name="connsiteX0-27" fmla="*/ 0 w 466517"/>
                    <a:gd name="connsiteY0-28" fmla="*/ 307181 h 383828"/>
                    <a:gd name="connsiteX1-29" fmla="*/ 176213 w 466517"/>
                    <a:gd name="connsiteY1-30" fmla="*/ 381000 h 383828"/>
                    <a:gd name="connsiteX2-31" fmla="*/ 319088 w 466517"/>
                    <a:gd name="connsiteY2-32" fmla="*/ 359568 h 383828"/>
                    <a:gd name="connsiteX3-33" fmla="*/ 402431 w 466517"/>
                    <a:gd name="connsiteY3-34" fmla="*/ 276225 h 383828"/>
                    <a:gd name="connsiteX4-35" fmla="*/ 454819 w 466517"/>
                    <a:gd name="connsiteY4-36" fmla="*/ 169069 h 383828"/>
                    <a:gd name="connsiteX5-37" fmla="*/ 459581 w 466517"/>
                    <a:gd name="connsiteY5-38" fmla="*/ 150018 h 383828"/>
                    <a:gd name="connsiteX6-39" fmla="*/ 373856 w 466517"/>
                    <a:gd name="connsiteY6-40" fmla="*/ 45243 h 383828"/>
                    <a:gd name="connsiteX7-41" fmla="*/ 352425 w 466517"/>
                    <a:gd name="connsiteY7-42" fmla="*/ 0 h 383828"/>
                    <a:gd name="connsiteX8-43" fmla="*/ 352425 w 466517"/>
                    <a:gd name="connsiteY8-44" fmla="*/ 0 h 383828"/>
                    <a:gd name="connsiteX9-45" fmla="*/ 330994 w 466517"/>
                    <a:gd name="connsiteY9-46" fmla="*/ 123825 h 383828"/>
                    <a:gd name="connsiteX10-47" fmla="*/ 266700 w 466517"/>
                    <a:gd name="connsiteY10-48" fmla="*/ 221456 h 383828"/>
                    <a:gd name="connsiteX11-49" fmla="*/ 152400 w 466517"/>
                    <a:gd name="connsiteY11-50" fmla="*/ 230981 h 383828"/>
                    <a:gd name="connsiteX12-51" fmla="*/ 83344 w 466517"/>
                    <a:gd name="connsiteY12-52" fmla="*/ 204787 h 383828"/>
                    <a:gd name="connsiteX0-53" fmla="*/ 0 w 466517"/>
                    <a:gd name="connsiteY0-54" fmla="*/ 307181 h 383828"/>
                    <a:gd name="connsiteX1-55" fmla="*/ 176213 w 466517"/>
                    <a:gd name="connsiteY1-56" fmla="*/ 381000 h 383828"/>
                    <a:gd name="connsiteX2-57" fmla="*/ 319088 w 466517"/>
                    <a:gd name="connsiteY2-58" fmla="*/ 359568 h 383828"/>
                    <a:gd name="connsiteX3-59" fmla="*/ 402431 w 466517"/>
                    <a:gd name="connsiteY3-60" fmla="*/ 276225 h 383828"/>
                    <a:gd name="connsiteX4-61" fmla="*/ 454819 w 466517"/>
                    <a:gd name="connsiteY4-62" fmla="*/ 169069 h 383828"/>
                    <a:gd name="connsiteX5-63" fmla="*/ 459581 w 466517"/>
                    <a:gd name="connsiteY5-64" fmla="*/ 150018 h 383828"/>
                    <a:gd name="connsiteX6-65" fmla="*/ 373856 w 466517"/>
                    <a:gd name="connsiteY6-66" fmla="*/ 45243 h 383828"/>
                    <a:gd name="connsiteX7-67" fmla="*/ 352425 w 466517"/>
                    <a:gd name="connsiteY7-68" fmla="*/ 0 h 383828"/>
                    <a:gd name="connsiteX8-69" fmla="*/ 352425 w 466517"/>
                    <a:gd name="connsiteY8-70" fmla="*/ 0 h 383828"/>
                    <a:gd name="connsiteX9-71" fmla="*/ 330994 w 466517"/>
                    <a:gd name="connsiteY9-72" fmla="*/ 123825 h 383828"/>
                    <a:gd name="connsiteX10-73" fmla="*/ 266700 w 466517"/>
                    <a:gd name="connsiteY10-74" fmla="*/ 221456 h 383828"/>
                    <a:gd name="connsiteX11-75" fmla="*/ 152400 w 466517"/>
                    <a:gd name="connsiteY11-76" fmla="*/ 230981 h 383828"/>
                    <a:gd name="connsiteX12-77" fmla="*/ 71438 w 466517"/>
                    <a:gd name="connsiteY12-78" fmla="*/ 197643 h 38382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Lst>
                  <a:rect l="l" t="t" r="r" b="b"/>
                  <a:pathLst>
                    <a:path w="466517" h="383828">
                      <a:moveTo>
                        <a:pt x="0" y="307181"/>
                      </a:moveTo>
                      <a:cubicBezTo>
                        <a:pt x="61516" y="339725"/>
                        <a:pt x="123032" y="372269"/>
                        <a:pt x="176213" y="381000"/>
                      </a:cubicBezTo>
                      <a:cubicBezTo>
                        <a:pt x="229394" y="389731"/>
                        <a:pt x="281385" y="377030"/>
                        <a:pt x="319088" y="359568"/>
                      </a:cubicBezTo>
                      <a:cubicBezTo>
                        <a:pt x="356791" y="342106"/>
                        <a:pt x="379809" y="307975"/>
                        <a:pt x="402431" y="276225"/>
                      </a:cubicBezTo>
                      <a:cubicBezTo>
                        <a:pt x="425053" y="244475"/>
                        <a:pt x="445294" y="190103"/>
                        <a:pt x="454819" y="169069"/>
                      </a:cubicBezTo>
                      <a:cubicBezTo>
                        <a:pt x="464344" y="148035"/>
                        <a:pt x="473075" y="170656"/>
                        <a:pt x="459581" y="150018"/>
                      </a:cubicBezTo>
                      <a:cubicBezTo>
                        <a:pt x="446087" y="129380"/>
                        <a:pt x="391715" y="70246"/>
                        <a:pt x="373856" y="45243"/>
                      </a:cubicBezTo>
                      <a:cubicBezTo>
                        <a:pt x="355997" y="20240"/>
                        <a:pt x="352425" y="0"/>
                        <a:pt x="352425" y="0"/>
                      </a:cubicBezTo>
                      <a:lnTo>
                        <a:pt x="352425" y="0"/>
                      </a:lnTo>
                      <a:cubicBezTo>
                        <a:pt x="348853" y="20637"/>
                        <a:pt x="345281" y="86916"/>
                        <a:pt x="330994" y="123825"/>
                      </a:cubicBezTo>
                      <a:cubicBezTo>
                        <a:pt x="316707" y="160734"/>
                        <a:pt x="296466" y="203597"/>
                        <a:pt x="266700" y="221456"/>
                      </a:cubicBezTo>
                      <a:cubicBezTo>
                        <a:pt x="236934" y="239315"/>
                        <a:pt x="184944" y="234950"/>
                        <a:pt x="152400" y="230981"/>
                      </a:cubicBezTo>
                      <a:cubicBezTo>
                        <a:pt x="119856" y="227012"/>
                        <a:pt x="65088" y="187721"/>
                        <a:pt x="71438" y="197643"/>
                      </a:cubicBezTo>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cxnSp>
              <p:nvCxnSpPr>
                <p:cNvPr id="92" name="直接连接符 91">
                  <a:extLst>
                    <a:ext uri="{FF2B5EF4-FFF2-40B4-BE49-F238E27FC236}">
                      <a16:creationId xmlns:a16="http://schemas.microsoft.com/office/drawing/2014/main" id="{BAFEF164-FB42-4474-B7D7-025F4E4FAC18}"/>
                    </a:ext>
                  </a:extLst>
                </p:cNvPr>
                <p:cNvCxnSpPr>
                  <a:stCxn id="91" idx="0"/>
                  <a:endCxn id="91" idx="12"/>
                </p:cNvCxnSpPr>
                <p:nvPr/>
              </p:nvCxnSpPr>
              <p:spPr>
                <a:xfrm flipV="1">
                  <a:off x="4638675" y="3793331"/>
                  <a:ext cx="71438" cy="109538"/>
                </a:xfrm>
                <a:prstGeom prst="line">
                  <a:avLst/>
                </a:prstGeom>
                <a:grpFill/>
                <a:ln>
                  <a:noFill/>
                </a:ln>
              </p:spPr>
              <p:style>
                <a:lnRef idx="1">
                  <a:schemeClr val="accent1"/>
                </a:lnRef>
                <a:fillRef idx="0">
                  <a:schemeClr val="accent1"/>
                </a:fillRef>
                <a:effectRef idx="0">
                  <a:schemeClr val="accent1"/>
                </a:effectRef>
                <a:fontRef idx="minor">
                  <a:schemeClr val="tx1"/>
                </a:fontRef>
              </p:style>
            </p:cxnSp>
          </p:grpSp>
          <p:grpSp>
            <p:nvGrpSpPr>
              <p:cNvPr id="88" name="组合 87">
                <a:extLst>
                  <a:ext uri="{FF2B5EF4-FFF2-40B4-BE49-F238E27FC236}">
                    <a16:creationId xmlns:a16="http://schemas.microsoft.com/office/drawing/2014/main" id="{DE718F84-4859-4A8A-906D-5B8C1D9BA4DE}"/>
                  </a:ext>
                </a:extLst>
              </p:cNvPr>
              <p:cNvGrpSpPr/>
              <p:nvPr/>
            </p:nvGrpSpPr>
            <p:grpSpPr>
              <a:xfrm rot="18847698" flipH="1">
                <a:off x="4977290" y="3462338"/>
                <a:ext cx="468000" cy="383828"/>
                <a:chOff x="4638675" y="3595688"/>
                <a:chExt cx="466517" cy="383828"/>
              </a:xfrm>
              <a:grpFill/>
            </p:grpSpPr>
            <p:sp>
              <p:nvSpPr>
                <p:cNvPr id="89" name="任意多边形: 形状 88">
                  <a:extLst>
                    <a:ext uri="{FF2B5EF4-FFF2-40B4-BE49-F238E27FC236}">
                      <a16:creationId xmlns:a16="http://schemas.microsoft.com/office/drawing/2014/main" id="{7024C38C-17A9-466D-A641-A348E630FCF8}"/>
                    </a:ext>
                  </a:extLst>
                </p:cNvPr>
                <p:cNvSpPr/>
                <p:nvPr/>
              </p:nvSpPr>
              <p:spPr>
                <a:xfrm>
                  <a:off x="4638675" y="3595688"/>
                  <a:ext cx="466517" cy="383828"/>
                </a:xfrm>
                <a:custGeom>
                  <a:avLst/>
                  <a:gdLst>
                    <a:gd name="connsiteX0" fmla="*/ 0 w 461762"/>
                    <a:gd name="connsiteY0" fmla="*/ 307181 h 383828"/>
                    <a:gd name="connsiteX1" fmla="*/ 176213 w 461762"/>
                    <a:gd name="connsiteY1" fmla="*/ 381000 h 383828"/>
                    <a:gd name="connsiteX2" fmla="*/ 319088 w 461762"/>
                    <a:gd name="connsiteY2" fmla="*/ 359568 h 383828"/>
                    <a:gd name="connsiteX3" fmla="*/ 402431 w 461762"/>
                    <a:gd name="connsiteY3" fmla="*/ 276225 h 383828"/>
                    <a:gd name="connsiteX4" fmla="*/ 433388 w 461762"/>
                    <a:gd name="connsiteY4" fmla="*/ 221456 h 383828"/>
                    <a:gd name="connsiteX5" fmla="*/ 459581 w 461762"/>
                    <a:gd name="connsiteY5" fmla="*/ 150018 h 383828"/>
                    <a:gd name="connsiteX6" fmla="*/ 373856 w 461762"/>
                    <a:gd name="connsiteY6" fmla="*/ 45243 h 383828"/>
                    <a:gd name="connsiteX7" fmla="*/ 352425 w 461762"/>
                    <a:gd name="connsiteY7" fmla="*/ 0 h 383828"/>
                    <a:gd name="connsiteX8" fmla="*/ 352425 w 461762"/>
                    <a:gd name="connsiteY8" fmla="*/ 0 h 383828"/>
                    <a:gd name="connsiteX9" fmla="*/ 330994 w 461762"/>
                    <a:gd name="connsiteY9" fmla="*/ 123825 h 383828"/>
                    <a:gd name="connsiteX10" fmla="*/ 266700 w 461762"/>
                    <a:gd name="connsiteY10" fmla="*/ 221456 h 383828"/>
                    <a:gd name="connsiteX11" fmla="*/ 152400 w 461762"/>
                    <a:gd name="connsiteY11" fmla="*/ 230981 h 383828"/>
                    <a:gd name="connsiteX12" fmla="*/ 78581 w 461762"/>
                    <a:gd name="connsiteY12" fmla="*/ 188118 h 383828"/>
                    <a:gd name="connsiteX0-1" fmla="*/ 0 w 466517"/>
                    <a:gd name="connsiteY0-2" fmla="*/ 307181 h 383828"/>
                    <a:gd name="connsiteX1-3" fmla="*/ 176213 w 466517"/>
                    <a:gd name="connsiteY1-4" fmla="*/ 381000 h 383828"/>
                    <a:gd name="connsiteX2-5" fmla="*/ 319088 w 466517"/>
                    <a:gd name="connsiteY2-6" fmla="*/ 359568 h 383828"/>
                    <a:gd name="connsiteX3-7" fmla="*/ 402431 w 466517"/>
                    <a:gd name="connsiteY3-8" fmla="*/ 276225 h 383828"/>
                    <a:gd name="connsiteX4-9" fmla="*/ 454819 w 466517"/>
                    <a:gd name="connsiteY4-10" fmla="*/ 169069 h 383828"/>
                    <a:gd name="connsiteX5-11" fmla="*/ 459581 w 466517"/>
                    <a:gd name="connsiteY5-12" fmla="*/ 150018 h 383828"/>
                    <a:gd name="connsiteX6-13" fmla="*/ 373856 w 466517"/>
                    <a:gd name="connsiteY6-14" fmla="*/ 45243 h 383828"/>
                    <a:gd name="connsiteX7-15" fmla="*/ 352425 w 466517"/>
                    <a:gd name="connsiteY7-16" fmla="*/ 0 h 383828"/>
                    <a:gd name="connsiteX8-17" fmla="*/ 352425 w 466517"/>
                    <a:gd name="connsiteY8-18" fmla="*/ 0 h 383828"/>
                    <a:gd name="connsiteX9-19" fmla="*/ 330994 w 466517"/>
                    <a:gd name="connsiteY9-20" fmla="*/ 123825 h 383828"/>
                    <a:gd name="connsiteX10-21" fmla="*/ 266700 w 466517"/>
                    <a:gd name="connsiteY10-22" fmla="*/ 221456 h 383828"/>
                    <a:gd name="connsiteX11-23" fmla="*/ 152400 w 466517"/>
                    <a:gd name="connsiteY11-24" fmla="*/ 230981 h 383828"/>
                    <a:gd name="connsiteX12-25" fmla="*/ 78581 w 466517"/>
                    <a:gd name="connsiteY12-26" fmla="*/ 188118 h 383828"/>
                    <a:gd name="connsiteX0-27" fmla="*/ 0 w 466517"/>
                    <a:gd name="connsiteY0-28" fmla="*/ 307181 h 383828"/>
                    <a:gd name="connsiteX1-29" fmla="*/ 176213 w 466517"/>
                    <a:gd name="connsiteY1-30" fmla="*/ 381000 h 383828"/>
                    <a:gd name="connsiteX2-31" fmla="*/ 319088 w 466517"/>
                    <a:gd name="connsiteY2-32" fmla="*/ 359568 h 383828"/>
                    <a:gd name="connsiteX3-33" fmla="*/ 402431 w 466517"/>
                    <a:gd name="connsiteY3-34" fmla="*/ 276225 h 383828"/>
                    <a:gd name="connsiteX4-35" fmla="*/ 454819 w 466517"/>
                    <a:gd name="connsiteY4-36" fmla="*/ 169069 h 383828"/>
                    <a:gd name="connsiteX5-37" fmla="*/ 459581 w 466517"/>
                    <a:gd name="connsiteY5-38" fmla="*/ 150018 h 383828"/>
                    <a:gd name="connsiteX6-39" fmla="*/ 373856 w 466517"/>
                    <a:gd name="connsiteY6-40" fmla="*/ 45243 h 383828"/>
                    <a:gd name="connsiteX7-41" fmla="*/ 352425 w 466517"/>
                    <a:gd name="connsiteY7-42" fmla="*/ 0 h 383828"/>
                    <a:gd name="connsiteX8-43" fmla="*/ 352425 w 466517"/>
                    <a:gd name="connsiteY8-44" fmla="*/ 0 h 383828"/>
                    <a:gd name="connsiteX9-45" fmla="*/ 330994 w 466517"/>
                    <a:gd name="connsiteY9-46" fmla="*/ 123825 h 383828"/>
                    <a:gd name="connsiteX10-47" fmla="*/ 266700 w 466517"/>
                    <a:gd name="connsiteY10-48" fmla="*/ 221456 h 383828"/>
                    <a:gd name="connsiteX11-49" fmla="*/ 152400 w 466517"/>
                    <a:gd name="connsiteY11-50" fmla="*/ 230981 h 383828"/>
                    <a:gd name="connsiteX12-51" fmla="*/ 83344 w 466517"/>
                    <a:gd name="connsiteY12-52" fmla="*/ 204787 h 383828"/>
                    <a:gd name="connsiteX0-53" fmla="*/ 0 w 466517"/>
                    <a:gd name="connsiteY0-54" fmla="*/ 307181 h 383828"/>
                    <a:gd name="connsiteX1-55" fmla="*/ 176213 w 466517"/>
                    <a:gd name="connsiteY1-56" fmla="*/ 381000 h 383828"/>
                    <a:gd name="connsiteX2-57" fmla="*/ 319088 w 466517"/>
                    <a:gd name="connsiteY2-58" fmla="*/ 359568 h 383828"/>
                    <a:gd name="connsiteX3-59" fmla="*/ 402431 w 466517"/>
                    <a:gd name="connsiteY3-60" fmla="*/ 276225 h 383828"/>
                    <a:gd name="connsiteX4-61" fmla="*/ 454819 w 466517"/>
                    <a:gd name="connsiteY4-62" fmla="*/ 169069 h 383828"/>
                    <a:gd name="connsiteX5-63" fmla="*/ 459581 w 466517"/>
                    <a:gd name="connsiteY5-64" fmla="*/ 150018 h 383828"/>
                    <a:gd name="connsiteX6-65" fmla="*/ 373856 w 466517"/>
                    <a:gd name="connsiteY6-66" fmla="*/ 45243 h 383828"/>
                    <a:gd name="connsiteX7-67" fmla="*/ 352425 w 466517"/>
                    <a:gd name="connsiteY7-68" fmla="*/ 0 h 383828"/>
                    <a:gd name="connsiteX8-69" fmla="*/ 352425 w 466517"/>
                    <a:gd name="connsiteY8-70" fmla="*/ 0 h 383828"/>
                    <a:gd name="connsiteX9-71" fmla="*/ 330994 w 466517"/>
                    <a:gd name="connsiteY9-72" fmla="*/ 123825 h 383828"/>
                    <a:gd name="connsiteX10-73" fmla="*/ 266700 w 466517"/>
                    <a:gd name="connsiteY10-74" fmla="*/ 221456 h 383828"/>
                    <a:gd name="connsiteX11-75" fmla="*/ 152400 w 466517"/>
                    <a:gd name="connsiteY11-76" fmla="*/ 230981 h 383828"/>
                    <a:gd name="connsiteX12-77" fmla="*/ 71438 w 466517"/>
                    <a:gd name="connsiteY12-78" fmla="*/ 197643 h 38382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Lst>
                  <a:rect l="l" t="t" r="r" b="b"/>
                  <a:pathLst>
                    <a:path w="466517" h="383828">
                      <a:moveTo>
                        <a:pt x="0" y="307181"/>
                      </a:moveTo>
                      <a:cubicBezTo>
                        <a:pt x="61516" y="339725"/>
                        <a:pt x="123032" y="372269"/>
                        <a:pt x="176213" y="381000"/>
                      </a:cubicBezTo>
                      <a:cubicBezTo>
                        <a:pt x="229394" y="389731"/>
                        <a:pt x="281385" y="377030"/>
                        <a:pt x="319088" y="359568"/>
                      </a:cubicBezTo>
                      <a:cubicBezTo>
                        <a:pt x="356791" y="342106"/>
                        <a:pt x="379809" y="307975"/>
                        <a:pt x="402431" y="276225"/>
                      </a:cubicBezTo>
                      <a:cubicBezTo>
                        <a:pt x="425053" y="244475"/>
                        <a:pt x="445294" y="190103"/>
                        <a:pt x="454819" y="169069"/>
                      </a:cubicBezTo>
                      <a:cubicBezTo>
                        <a:pt x="464344" y="148035"/>
                        <a:pt x="473075" y="170656"/>
                        <a:pt x="459581" y="150018"/>
                      </a:cubicBezTo>
                      <a:cubicBezTo>
                        <a:pt x="446087" y="129380"/>
                        <a:pt x="391715" y="70246"/>
                        <a:pt x="373856" y="45243"/>
                      </a:cubicBezTo>
                      <a:cubicBezTo>
                        <a:pt x="355997" y="20240"/>
                        <a:pt x="352425" y="0"/>
                        <a:pt x="352425" y="0"/>
                      </a:cubicBezTo>
                      <a:lnTo>
                        <a:pt x="352425" y="0"/>
                      </a:lnTo>
                      <a:cubicBezTo>
                        <a:pt x="348853" y="20637"/>
                        <a:pt x="345281" y="86916"/>
                        <a:pt x="330994" y="123825"/>
                      </a:cubicBezTo>
                      <a:cubicBezTo>
                        <a:pt x="316707" y="160734"/>
                        <a:pt x="296466" y="203597"/>
                        <a:pt x="266700" y="221456"/>
                      </a:cubicBezTo>
                      <a:cubicBezTo>
                        <a:pt x="236934" y="239315"/>
                        <a:pt x="184944" y="234950"/>
                        <a:pt x="152400" y="230981"/>
                      </a:cubicBezTo>
                      <a:cubicBezTo>
                        <a:pt x="119856" y="227012"/>
                        <a:pt x="65088" y="187721"/>
                        <a:pt x="71438" y="197643"/>
                      </a:cubicBezTo>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cxnSp>
              <p:nvCxnSpPr>
                <p:cNvPr id="90" name="直接连接符 89">
                  <a:extLst>
                    <a:ext uri="{FF2B5EF4-FFF2-40B4-BE49-F238E27FC236}">
                      <a16:creationId xmlns:a16="http://schemas.microsoft.com/office/drawing/2014/main" id="{919C3E30-B095-41BA-9386-7FA613E8B5DF}"/>
                    </a:ext>
                  </a:extLst>
                </p:cNvPr>
                <p:cNvCxnSpPr>
                  <a:stCxn id="89" idx="0"/>
                  <a:endCxn id="89" idx="12"/>
                </p:cNvCxnSpPr>
                <p:nvPr/>
              </p:nvCxnSpPr>
              <p:spPr>
                <a:xfrm flipV="1">
                  <a:off x="4638675" y="3793331"/>
                  <a:ext cx="71438" cy="109538"/>
                </a:xfrm>
                <a:prstGeom prst="line">
                  <a:avLst/>
                </a:prstGeom>
                <a:grpFill/>
                <a:ln>
                  <a:noFill/>
                </a:ln>
              </p:spPr>
              <p:style>
                <a:lnRef idx="1">
                  <a:schemeClr val="accent1"/>
                </a:lnRef>
                <a:fillRef idx="0">
                  <a:schemeClr val="accent1"/>
                </a:fillRef>
                <a:effectRef idx="0">
                  <a:schemeClr val="accent1"/>
                </a:effectRef>
                <a:fontRef idx="minor">
                  <a:schemeClr val="tx1"/>
                </a:fontRef>
              </p:style>
            </p:cxnSp>
          </p:grpSp>
        </p:grpSp>
        <p:grpSp>
          <p:nvGrpSpPr>
            <p:cNvPr id="79" name="组合 78">
              <a:extLst>
                <a:ext uri="{FF2B5EF4-FFF2-40B4-BE49-F238E27FC236}">
                  <a16:creationId xmlns:a16="http://schemas.microsoft.com/office/drawing/2014/main" id="{139AF1E8-D5B0-46FF-AFD5-4BA268299244}"/>
                </a:ext>
              </a:extLst>
            </p:cNvPr>
            <p:cNvGrpSpPr/>
            <p:nvPr/>
          </p:nvGrpSpPr>
          <p:grpSpPr>
            <a:xfrm rot="17648429">
              <a:off x="3857614" y="1905751"/>
              <a:ext cx="215922" cy="775825"/>
              <a:chOff x="3600428" y="2070100"/>
              <a:chExt cx="215922" cy="775825"/>
            </a:xfrm>
            <a:grpFill/>
          </p:grpSpPr>
          <p:sp>
            <p:nvSpPr>
              <p:cNvPr id="85" name="椭圆 84">
                <a:extLst>
                  <a:ext uri="{FF2B5EF4-FFF2-40B4-BE49-F238E27FC236}">
                    <a16:creationId xmlns:a16="http://schemas.microsoft.com/office/drawing/2014/main" id="{3720CD93-9541-4AA5-94F6-FCF5A0E9191C}"/>
                  </a:ext>
                </a:extLst>
              </p:cNvPr>
              <p:cNvSpPr>
                <a:spLocks noChangeAspect="1"/>
              </p:cNvSpPr>
              <p:nvPr/>
            </p:nvSpPr>
            <p:spPr>
              <a:xfrm>
                <a:off x="3600450" y="2070100"/>
                <a:ext cx="215900" cy="2159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86" name="矩形: 圆角 85">
                <a:extLst>
                  <a:ext uri="{FF2B5EF4-FFF2-40B4-BE49-F238E27FC236}">
                    <a16:creationId xmlns:a16="http://schemas.microsoft.com/office/drawing/2014/main" id="{978F4A23-1C1C-40FD-9C3D-DF8AABA5789D}"/>
                  </a:ext>
                </a:extLst>
              </p:cNvPr>
              <p:cNvSpPr/>
              <p:nvPr/>
            </p:nvSpPr>
            <p:spPr>
              <a:xfrm>
                <a:off x="3600428" y="2160125"/>
                <a:ext cx="215900" cy="68580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grpSp>
        <p:grpSp>
          <p:nvGrpSpPr>
            <p:cNvPr id="80" name="组合 79">
              <a:extLst>
                <a:ext uri="{FF2B5EF4-FFF2-40B4-BE49-F238E27FC236}">
                  <a16:creationId xmlns:a16="http://schemas.microsoft.com/office/drawing/2014/main" id="{1B94B5B7-B163-4E0D-87B3-C58544904F82}"/>
                </a:ext>
              </a:extLst>
            </p:cNvPr>
            <p:cNvGrpSpPr/>
            <p:nvPr/>
          </p:nvGrpSpPr>
          <p:grpSpPr>
            <a:xfrm rot="1545755">
              <a:off x="4797927" y="1537624"/>
              <a:ext cx="215922" cy="775825"/>
              <a:chOff x="3600428" y="2070100"/>
              <a:chExt cx="215922" cy="775825"/>
            </a:xfrm>
            <a:grpFill/>
          </p:grpSpPr>
          <p:sp>
            <p:nvSpPr>
              <p:cNvPr id="83" name="椭圆 82">
                <a:extLst>
                  <a:ext uri="{FF2B5EF4-FFF2-40B4-BE49-F238E27FC236}">
                    <a16:creationId xmlns:a16="http://schemas.microsoft.com/office/drawing/2014/main" id="{9CE48AD4-C106-4832-AD96-0A1A05B6EBDA}"/>
                  </a:ext>
                </a:extLst>
              </p:cNvPr>
              <p:cNvSpPr>
                <a:spLocks noChangeAspect="1"/>
              </p:cNvSpPr>
              <p:nvPr/>
            </p:nvSpPr>
            <p:spPr>
              <a:xfrm>
                <a:off x="3600450" y="2070100"/>
                <a:ext cx="215900" cy="2159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84" name="矩形: 圆角 83">
                <a:extLst>
                  <a:ext uri="{FF2B5EF4-FFF2-40B4-BE49-F238E27FC236}">
                    <a16:creationId xmlns:a16="http://schemas.microsoft.com/office/drawing/2014/main" id="{B3CF42B3-6B31-425F-8770-CB52F77F4DEA}"/>
                  </a:ext>
                </a:extLst>
              </p:cNvPr>
              <p:cNvSpPr/>
              <p:nvPr/>
            </p:nvSpPr>
            <p:spPr>
              <a:xfrm>
                <a:off x="3600428" y="2160125"/>
                <a:ext cx="215900" cy="68580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grpSp>
        <p:sp>
          <p:nvSpPr>
            <p:cNvPr id="81" name="椭圆 80">
              <a:extLst>
                <a:ext uri="{FF2B5EF4-FFF2-40B4-BE49-F238E27FC236}">
                  <a16:creationId xmlns:a16="http://schemas.microsoft.com/office/drawing/2014/main" id="{C4A8BA79-995B-4B8A-95E9-52B5F25C0814}"/>
                </a:ext>
              </a:extLst>
            </p:cNvPr>
            <p:cNvSpPr>
              <a:spLocks noChangeAspect="1"/>
            </p:cNvSpPr>
            <p:nvPr/>
          </p:nvSpPr>
          <p:spPr>
            <a:xfrm>
              <a:off x="5916526" y="4044777"/>
              <a:ext cx="358948" cy="35894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82" name="椭圆 81">
              <a:extLst>
                <a:ext uri="{FF2B5EF4-FFF2-40B4-BE49-F238E27FC236}">
                  <a16:creationId xmlns:a16="http://schemas.microsoft.com/office/drawing/2014/main" id="{43B29D26-DBD9-4370-A855-DBAED30917D1}"/>
                </a:ext>
              </a:extLst>
            </p:cNvPr>
            <p:cNvSpPr>
              <a:spLocks noChangeAspect="1"/>
            </p:cNvSpPr>
            <p:nvPr/>
          </p:nvSpPr>
          <p:spPr>
            <a:xfrm>
              <a:off x="4391240" y="4607499"/>
              <a:ext cx="358948" cy="35894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grpSp>
    </p:spTree>
    <p:extLst>
      <p:ext uri="{BB962C8B-B14F-4D97-AF65-F5344CB8AC3E}">
        <p14:creationId xmlns:p14="http://schemas.microsoft.com/office/powerpoint/2010/main" val="312256012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合 15"/>
          <p:cNvGrpSpPr>
            <a:grpSpLocks noChangeAspect="1"/>
          </p:cNvGrpSpPr>
          <p:nvPr/>
        </p:nvGrpSpPr>
        <p:grpSpPr>
          <a:xfrm rot="1202316">
            <a:off x="579631" y="326713"/>
            <a:ext cx="624859" cy="662044"/>
            <a:chOff x="3282968" y="1537624"/>
            <a:chExt cx="3236238" cy="3428823"/>
          </a:xfrm>
          <a:solidFill>
            <a:srgbClr val="03B3FF"/>
          </a:solidFill>
        </p:grpSpPr>
        <p:sp>
          <p:nvSpPr>
            <p:cNvPr id="17" name="任意多边形: 形状 16"/>
            <p:cNvSpPr/>
            <p:nvPr/>
          </p:nvSpPr>
          <p:spPr>
            <a:xfrm rot="20390578">
              <a:off x="3282968" y="2192361"/>
              <a:ext cx="3236238" cy="2393027"/>
            </a:xfrm>
            <a:custGeom>
              <a:avLst/>
              <a:gdLst>
                <a:gd name="connsiteX0" fmla="*/ 2762205 w 3236238"/>
                <a:gd name="connsiteY0" fmla="*/ 314424 h 2411827"/>
                <a:gd name="connsiteX1" fmla="*/ 2698575 w 3236238"/>
                <a:gd name="connsiteY1" fmla="*/ 301578 h 2411827"/>
                <a:gd name="connsiteX2" fmla="*/ 537666 w 3236238"/>
                <a:gd name="connsiteY2" fmla="*/ 301578 h 2411827"/>
                <a:gd name="connsiteX3" fmla="*/ 374198 w 3236238"/>
                <a:gd name="connsiteY3" fmla="*/ 465046 h 2411827"/>
                <a:gd name="connsiteX4" fmla="*/ 374197 w 3236238"/>
                <a:gd name="connsiteY4" fmla="*/ 1946779 h 2411827"/>
                <a:gd name="connsiteX5" fmla="*/ 537665 w 3236238"/>
                <a:gd name="connsiteY5" fmla="*/ 2110248 h 2411827"/>
                <a:gd name="connsiteX6" fmla="*/ 2698576 w 3236238"/>
                <a:gd name="connsiteY6" fmla="*/ 2110248 h 2411827"/>
                <a:gd name="connsiteX7" fmla="*/ 2862044 w 3236238"/>
                <a:gd name="connsiteY7" fmla="*/ 1946780 h 2411827"/>
                <a:gd name="connsiteX8" fmla="*/ 2862043 w 3236238"/>
                <a:gd name="connsiteY8" fmla="*/ 465045 h 2411827"/>
                <a:gd name="connsiteX9" fmla="*/ 2762205 w 3236238"/>
                <a:gd name="connsiteY9" fmla="*/ 314424 h 2411827"/>
                <a:gd name="connsiteX10" fmla="*/ 2909652 w 3236238"/>
                <a:gd name="connsiteY10" fmla="*/ 42021 h 2411827"/>
                <a:gd name="connsiteX11" fmla="*/ 3236238 w 3236238"/>
                <a:gd name="connsiteY11" fmla="*/ 534726 h 2411827"/>
                <a:gd name="connsiteX12" fmla="*/ 3236238 w 3236238"/>
                <a:gd name="connsiteY12" fmla="*/ 1877101 h 2411827"/>
                <a:gd name="connsiteX13" fmla="*/ 2701512 w 3236238"/>
                <a:gd name="connsiteY13" fmla="*/ 2411827 h 2411827"/>
                <a:gd name="connsiteX14" fmla="*/ 534726 w 3236238"/>
                <a:gd name="connsiteY14" fmla="*/ 2411827 h 2411827"/>
                <a:gd name="connsiteX15" fmla="*/ 0 w 3236238"/>
                <a:gd name="connsiteY15" fmla="*/ 1877101 h 2411827"/>
                <a:gd name="connsiteX16" fmla="*/ 0 w 3236238"/>
                <a:gd name="connsiteY16" fmla="*/ 534726 h 2411827"/>
                <a:gd name="connsiteX17" fmla="*/ 534726 w 3236238"/>
                <a:gd name="connsiteY17" fmla="*/ 0 h 2411827"/>
                <a:gd name="connsiteX18" fmla="*/ 2701512 w 3236238"/>
                <a:gd name="connsiteY18" fmla="*/ 0 h 2411827"/>
                <a:gd name="connsiteX19" fmla="*/ 2909652 w 3236238"/>
                <a:gd name="connsiteY19" fmla="*/ 42021 h 2411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236238" h="2411827">
                  <a:moveTo>
                    <a:pt x="2762205" y="314424"/>
                  </a:moveTo>
                  <a:cubicBezTo>
                    <a:pt x="2742648" y="306152"/>
                    <a:pt x="2721146" y="301578"/>
                    <a:pt x="2698575" y="301578"/>
                  </a:cubicBezTo>
                  <a:lnTo>
                    <a:pt x="537666" y="301578"/>
                  </a:lnTo>
                  <a:cubicBezTo>
                    <a:pt x="447384" y="301578"/>
                    <a:pt x="374197" y="374764"/>
                    <a:pt x="374198" y="465046"/>
                  </a:cubicBezTo>
                  <a:lnTo>
                    <a:pt x="374197" y="1946779"/>
                  </a:lnTo>
                  <a:cubicBezTo>
                    <a:pt x="374198" y="2037061"/>
                    <a:pt x="447384" y="2110247"/>
                    <a:pt x="537665" y="2110248"/>
                  </a:cubicBezTo>
                  <a:lnTo>
                    <a:pt x="2698576" y="2110248"/>
                  </a:lnTo>
                  <a:cubicBezTo>
                    <a:pt x="2788856" y="2110247"/>
                    <a:pt x="2862044" y="2037061"/>
                    <a:pt x="2862044" y="1946780"/>
                  </a:cubicBezTo>
                  <a:lnTo>
                    <a:pt x="2862043" y="465045"/>
                  </a:lnTo>
                  <a:cubicBezTo>
                    <a:pt x="2862043" y="397335"/>
                    <a:pt x="2820876" y="339239"/>
                    <a:pt x="2762205" y="314424"/>
                  </a:cubicBezTo>
                  <a:close/>
                  <a:moveTo>
                    <a:pt x="2909652" y="42021"/>
                  </a:moveTo>
                  <a:cubicBezTo>
                    <a:pt x="3101573" y="123197"/>
                    <a:pt x="3236238" y="313235"/>
                    <a:pt x="3236238" y="534726"/>
                  </a:cubicBezTo>
                  <a:lnTo>
                    <a:pt x="3236238" y="1877101"/>
                  </a:lnTo>
                  <a:cubicBezTo>
                    <a:pt x="3236238" y="2172422"/>
                    <a:pt x="2996833" y="2411827"/>
                    <a:pt x="2701512" y="2411827"/>
                  </a:cubicBezTo>
                  <a:lnTo>
                    <a:pt x="534726" y="2411827"/>
                  </a:lnTo>
                  <a:cubicBezTo>
                    <a:pt x="239405" y="2411827"/>
                    <a:pt x="0" y="2172422"/>
                    <a:pt x="0" y="1877101"/>
                  </a:cubicBezTo>
                  <a:lnTo>
                    <a:pt x="0" y="534726"/>
                  </a:lnTo>
                  <a:cubicBezTo>
                    <a:pt x="0" y="239405"/>
                    <a:pt x="239405" y="0"/>
                    <a:pt x="534726" y="0"/>
                  </a:cubicBezTo>
                  <a:lnTo>
                    <a:pt x="2701512" y="0"/>
                  </a:lnTo>
                  <a:cubicBezTo>
                    <a:pt x="2775342" y="0"/>
                    <a:pt x="2845678" y="14963"/>
                    <a:pt x="2909652" y="420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a:ea typeface="等线" panose="02010600030101010101" pitchFamily="2" charset="-122"/>
                <a:cs typeface="+mn-cs"/>
              </a:endParaRPr>
            </a:p>
          </p:txBody>
        </p:sp>
        <p:sp>
          <p:nvSpPr>
            <p:cNvPr id="18" name="矩形 17"/>
            <p:cNvSpPr/>
            <p:nvPr/>
          </p:nvSpPr>
          <p:spPr>
            <a:xfrm rot="19745638" flipV="1">
              <a:off x="3848622" y="3249987"/>
              <a:ext cx="703385" cy="26728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9" name="矩形 18"/>
            <p:cNvSpPr/>
            <p:nvPr/>
          </p:nvSpPr>
          <p:spPr>
            <a:xfrm rot="20984414" flipV="1">
              <a:off x="5102837" y="2780784"/>
              <a:ext cx="703385" cy="26728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grpSp>
          <p:nvGrpSpPr>
            <p:cNvPr id="20" name="组合 19"/>
            <p:cNvGrpSpPr/>
            <p:nvPr/>
          </p:nvGrpSpPr>
          <p:grpSpPr>
            <a:xfrm>
              <a:off x="4636294" y="3420252"/>
              <a:ext cx="766910" cy="556883"/>
              <a:chOff x="4636294" y="3420252"/>
              <a:chExt cx="766910" cy="556883"/>
            </a:xfrm>
            <a:grpFill/>
          </p:grpSpPr>
          <p:grpSp>
            <p:nvGrpSpPr>
              <p:cNvPr id="29" name="组合 28"/>
              <p:cNvGrpSpPr/>
              <p:nvPr/>
            </p:nvGrpSpPr>
            <p:grpSpPr>
              <a:xfrm>
                <a:off x="4636294" y="3593307"/>
                <a:ext cx="466517" cy="383828"/>
                <a:chOff x="4638675" y="3595688"/>
                <a:chExt cx="466517" cy="383828"/>
              </a:xfrm>
              <a:grpFill/>
            </p:grpSpPr>
            <p:sp>
              <p:nvSpPr>
                <p:cNvPr id="33" name="任意多边形: 形状 32"/>
                <p:cNvSpPr/>
                <p:nvPr/>
              </p:nvSpPr>
              <p:spPr>
                <a:xfrm>
                  <a:off x="4638675" y="3595688"/>
                  <a:ext cx="466517" cy="383828"/>
                </a:xfrm>
                <a:custGeom>
                  <a:avLst/>
                  <a:gdLst>
                    <a:gd name="connsiteX0" fmla="*/ 0 w 461762"/>
                    <a:gd name="connsiteY0" fmla="*/ 307181 h 383828"/>
                    <a:gd name="connsiteX1" fmla="*/ 176213 w 461762"/>
                    <a:gd name="connsiteY1" fmla="*/ 381000 h 383828"/>
                    <a:gd name="connsiteX2" fmla="*/ 319088 w 461762"/>
                    <a:gd name="connsiteY2" fmla="*/ 359568 h 383828"/>
                    <a:gd name="connsiteX3" fmla="*/ 402431 w 461762"/>
                    <a:gd name="connsiteY3" fmla="*/ 276225 h 383828"/>
                    <a:gd name="connsiteX4" fmla="*/ 433388 w 461762"/>
                    <a:gd name="connsiteY4" fmla="*/ 221456 h 383828"/>
                    <a:gd name="connsiteX5" fmla="*/ 459581 w 461762"/>
                    <a:gd name="connsiteY5" fmla="*/ 150018 h 383828"/>
                    <a:gd name="connsiteX6" fmla="*/ 373856 w 461762"/>
                    <a:gd name="connsiteY6" fmla="*/ 45243 h 383828"/>
                    <a:gd name="connsiteX7" fmla="*/ 352425 w 461762"/>
                    <a:gd name="connsiteY7" fmla="*/ 0 h 383828"/>
                    <a:gd name="connsiteX8" fmla="*/ 352425 w 461762"/>
                    <a:gd name="connsiteY8" fmla="*/ 0 h 383828"/>
                    <a:gd name="connsiteX9" fmla="*/ 330994 w 461762"/>
                    <a:gd name="connsiteY9" fmla="*/ 123825 h 383828"/>
                    <a:gd name="connsiteX10" fmla="*/ 266700 w 461762"/>
                    <a:gd name="connsiteY10" fmla="*/ 221456 h 383828"/>
                    <a:gd name="connsiteX11" fmla="*/ 152400 w 461762"/>
                    <a:gd name="connsiteY11" fmla="*/ 230981 h 383828"/>
                    <a:gd name="connsiteX12" fmla="*/ 78581 w 461762"/>
                    <a:gd name="connsiteY12" fmla="*/ 188118 h 383828"/>
                    <a:gd name="connsiteX0-1" fmla="*/ 0 w 466517"/>
                    <a:gd name="connsiteY0-2" fmla="*/ 307181 h 383828"/>
                    <a:gd name="connsiteX1-3" fmla="*/ 176213 w 466517"/>
                    <a:gd name="connsiteY1-4" fmla="*/ 381000 h 383828"/>
                    <a:gd name="connsiteX2-5" fmla="*/ 319088 w 466517"/>
                    <a:gd name="connsiteY2-6" fmla="*/ 359568 h 383828"/>
                    <a:gd name="connsiteX3-7" fmla="*/ 402431 w 466517"/>
                    <a:gd name="connsiteY3-8" fmla="*/ 276225 h 383828"/>
                    <a:gd name="connsiteX4-9" fmla="*/ 454819 w 466517"/>
                    <a:gd name="connsiteY4-10" fmla="*/ 169069 h 383828"/>
                    <a:gd name="connsiteX5-11" fmla="*/ 459581 w 466517"/>
                    <a:gd name="connsiteY5-12" fmla="*/ 150018 h 383828"/>
                    <a:gd name="connsiteX6-13" fmla="*/ 373856 w 466517"/>
                    <a:gd name="connsiteY6-14" fmla="*/ 45243 h 383828"/>
                    <a:gd name="connsiteX7-15" fmla="*/ 352425 w 466517"/>
                    <a:gd name="connsiteY7-16" fmla="*/ 0 h 383828"/>
                    <a:gd name="connsiteX8-17" fmla="*/ 352425 w 466517"/>
                    <a:gd name="connsiteY8-18" fmla="*/ 0 h 383828"/>
                    <a:gd name="connsiteX9-19" fmla="*/ 330994 w 466517"/>
                    <a:gd name="connsiteY9-20" fmla="*/ 123825 h 383828"/>
                    <a:gd name="connsiteX10-21" fmla="*/ 266700 w 466517"/>
                    <a:gd name="connsiteY10-22" fmla="*/ 221456 h 383828"/>
                    <a:gd name="connsiteX11-23" fmla="*/ 152400 w 466517"/>
                    <a:gd name="connsiteY11-24" fmla="*/ 230981 h 383828"/>
                    <a:gd name="connsiteX12-25" fmla="*/ 78581 w 466517"/>
                    <a:gd name="connsiteY12-26" fmla="*/ 188118 h 383828"/>
                    <a:gd name="connsiteX0-27" fmla="*/ 0 w 466517"/>
                    <a:gd name="connsiteY0-28" fmla="*/ 307181 h 383828"/>
                    <a:gd name="connsiteX1-29" fmla="*/ 176213 w 466517"/>
                    <a:gd name="connsiteY1-30" fmla="*/ 381000 h 383828"/>
                    <a:gd name="connsiteX2-31" fmla="*/ 319088 w 466517"/>
                    <a:gd name="connsiteY2-32" fmla="*/ 359568 h 383828"/>
                    <a:gd name="connsiteX3-33" fmla="*/ 402431 w 466517"/>
                    <a:gd name="connsiteY3-34" fmla="*/ 276225 h 383828"/>
                    <a:gd name="connsiteX4-35" fmla="*/ 454819 w 466517"/>
                    <a:gd name="connsiteY4-36" fmla="*/ 169069 h 383828"/>
                    <a:gd name="connsiteX5-37" fmla="*/ 459581 w 466517"/>
                    <a:gd name="connsiteY5-38" fmla="*/ 150018 h 383828"/>
                    <a:gd name="connsiteX6-39" fmla="*/ 373856 w 466517"/>
                    <a:gd name="connsiteY6-40" fmla="*/ 45243 h 383828"/>
                    <a:gd name="connsiteX7-41" fmla="*/ 352425 w 466517"/>
                    <a:gd name="connsiteY7-42" fmla="*/ 0 h 383828"/>
                    <a:gd name="connsiteX8-43" fmla="*/ 352425 w 466517"/>
                    <a:gd name="connsiteY8-44" fmla="*/ 0 h 383828"/>
                    <a:gd name="connsiteX9-45" fmla="*/ 330994 w 466517"/>
                    <a:gd name="connsiteY9-46" fmla="*/ 123825 h 383828"/>
                    <a:gd name="connsiteX10-47" fmla="*/ 266700 w 466517"/>
                    <a:gd name="connsiteY10-48" fmla="*/ 221456 h 383828"/>
                    <a:gd name="connsiteX11-49" fmla="*/ 152400 w 466517"/>
                    <a:gd name="connsiteY11-50" fmla="*/ 230981 h 383828"/>
                    <a:gd name="connsiteX12-51" fmla="*/ 83344 w 466517"/>
                    <a:gd name="connsiteY12-52" fmla="*/ 204787 h 383828"/>
                    <a:gd name="connsiteX0-53" fmla="*/ 0 w 466517"/>
                    <a:gd name="connsiteY0-54" fmla="*/ 307181 h 383828"/>
                    <a:gd name="connsiteX1-55" fmla="*/ 176213 w 466517"/>
                    <a:gd name="connsiteY1-56" fmla="*/ 381000 h 383828"/>
                    <a:gd name="connsiteX2-57" fmla="*/ 319088 w 466517"/>
                    <a:gd name="connsiteY2-58" fmla="*/ 359568 h 383828"/>
                    <a:gd name="connsiteX3-59" fmla="*/ 402431 w 466517"/>
                    <a:gd name="connsiteY3-60" fmla="*/ 276225 h 383828"/>
                    <a:gd name="connsiteX4-61" fmla="*/ 454819 w 466517"/>
                    <a:gd name="connsiteY4-62" fmla="*/ 169069 h 383828"/>
                    <a:gd name="connsiteX5-63" fmla="*/ 459581 w 466517"/>
                    <a:gd name="connsiteY5-64" fmla="*/ 150018 h 383828"/>
                    <a:gd name="connsiteX6-65" fmla="*/ 373856 w 466517"/>
                    <a:gd name="connsiteY6-66" fmla="*/ 45243 h 383828"/>
                    <a:gd name="connsiteX7-67" fmla="*/ 352425 w 466517"/>
                    <a:gd name="connsiteY7-68" fmla="*/ 0 h 383828"/>
                    <a:gd name="connsiteX8-69" fmla="*/ 352425 w 466517"/>
                    <a:gd name="connsiteY8-70" fmla="*/ 0 h 383828"/>
                    <a:gd name="connsiteX9-71" fmla="*/ 330994 w 466517"/>
                    <a:gd name="connsiteY9-72" fmla="*/ 123825 h 383828"/>
                    <a:gd name="connsiteX10-73" fmla="*/ 266700 w 466517"/>
                    <a:gd name="connsiteY10-74" fmla="*/ 221456 h 383828"/>
                    <a:gd name="connsiteX11-75" fmla="*/ 152400 w 466517"/>
                    <a:gd name="connsiteY11-76" fmla="*/ 230981 h 383828"/>
                    <a:gd name="connsiteX12-77" fmla="*/ 71438 w 466517"/>
                    <a:gd name="connsiteY12-78" fmla="*/ 197643 h 38382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Lst>
                  <a:rect l="l" t="t" r="r" b="b"/>
                  <a:pathLst>
                    <a:path w="466517" h="383828">
                      <a:moveTo>
                        <a:pt x="0" y="307181"/>
                      </a:moveTo>
                      <a:cubicBezTo>
                        <a:pt x="61516" y="339725"/>
                        <a:pt x="123032" y="372269"/>
                        <a:pt x="176213" y="381000"/>
                      </a:cubicBezTo>
                      <a:cubicBezTo>
                        <a:pt x="229394" y="389731"/>
                        <a:pt x="281385" y="377030"/>
                        <a:pt x="319088" y="359568"/>
                      </a:cubicBezTo>
                      <a:cubicBezTo>
                        <a:pt x="356791" y="342106"/>
                        <a:pt x="379809" y="307975"/>
                        <a:pt x="402431" y="276225"/>
                      </a:cubicBezTo>
                      <a:cubicBezTo>
                        <a:pt x="425053" y="244475"/>
                        <a:pt x="445294" y="190103"/>
                        <a:pt x="454819" y="169069"/>
                      </a:cubicBezTo>
                      <a:cubicBezTo>
                        <a:pt x="464344" y="148035"/>
                        <a:pt x="473075" y="170656"/>
                        <a:pt x="459581" y="150018"/>
                      </a:cubicBezTo>
                      <a:cubicBezTo>
                        <a:pt x="446087" y="129380"/>
                        <a:pt x="391715" y="70246"/>
                        <a:pt x="373856" y="45243"/>
                      </a:cubicBezTo>
                      <a:cubicBezTo>
                        <a:pt x="355997" y="20240"/>
                        <a:pt x="352425" y="0"/>
                        <a:pt x="352425" y="0"/>
                      </a:cubicBezTo>
                      <a:lnTo>
                        <a:pt x="352425" y="0"/>
                      </a:lnTo>
                      <a:cubicBezTo>
                        <a:pt x="348853" y="20637"/>
                        <a:pt x="345281" y="86916"/>
                        <a:pt x="330994" y="123825"/>
                      </a:cubicBezTo>
                      <a:cubicBezTo>
                        <a:pt x="316707" y="160734"/>
                        <a:pt x="296466" y="203597"/>
                        <a:pt x="266700" y="221456"/>
                      </a:cubicBezTo>
                      <a:cubicBezTo>
                        <a:pt x="236934" y="239315"/>
                        <a:pt x="184944" y="234950"/>
                        <a:pt x="152400" y="230981"/>
                      </a:cubicBezTo>
                      <a:cubicBezTo>
                        <a:pt x="119856" y="227012"/>
                        <a:pt x="65088" y="187721"/>
                        <a:pt x="71438" y="197643"/>
                      </a:cubicBezTo>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cxnSp>
              <p:nvCxnSpPr>
                <p:cNvPr id="34" name="直接连接符 33"/>
                <p:cNvCxnSpPr>
                  <a:stCxn id="33" idx="0"/>
                  <a:endCxn id="33" idx="12"/>
                </p:cNvCxnSpPr>
                <p:nvPr/>
              </p:nvCxnSpPr>
              <p:spPr>
                <a:xfrm flipV="1">
                  <a:off x="4638675" y="3793331"/>
                  <a:ext cx="71438" cy="109538"/>
                </a:xfrm>
                <a:prstGeom prst="line">
                  <a:avLst/>
                </a:prstGeom>
                <a:grpFill/>
                <a:ln>
                  <a:noFill/>
                </a:ln>
              </p:spPr>
              <p:style>
                <a:lnRef idx="1">
                  <a:schemeClr val="accent1"/>
                </a:lnRef>
                <a:fillRef idx="0">
                  <a:schemeClr val="accent1"/>
                </a:fillRef>
                <a:effectRef idx="0">
                  <a:schemeClr val="accent1"/>
                </a:effectRef>
                <a:fontRef idx="minor">
                  <a:schemeClr val="tx1"/>
                </a:fontRef>
              </p:style>
            </p:cxnSp>
          </p:grpSp>
          <p:grpSp>
            <p:nvGrpSpPr>
              <p:cNvPr id="30" name="组合 29"/>
              <p:cNvGrpSpPr/>
              <p:nvPr/>
            </p:nvGrpSpPr>
            <p:grpSpPr>
              <a:xfrm rot="18847698" flipH="1">
                <a:off x="4977290" y="3462338"/>
                <a:ext cx="468000" cy="383828"/>
                <a:chOff x="4638675" y="3595688"/>
                <a:chExt cx="466517" cy="383828"/>
              </a:xfrm>
              <a:grpFill/>
            </p:grpSpPr>
            <p:sp>
              <p:nvSpPr>
                <p:cNvPr id="31" name="任意多边形: 形状 30"/>
                <p:cNvSpPr/>
                <p:nvPr/>
              </p:nvSpPr>
              <p:spPr>
                <a:xfrm>
                  <a:off x="4638675" y="3595688"/>
                  <a:ext cx="466517" cy="383828"/>
                </a:xfrm>
                <a:custGeom>
                  <a:avLst/>
                  <a:gdLst>
                    <a:gd name="connsiteX0" fmla="*/ 0 w 461762"/>
                    <a:gd name="connsiteY0" fmla="*/ 307181 h 383828"/>
                    <a:gd name="connsiteX1" fmla="*/ 176213 w 461762"/>
                    <a:gd name="connsiteY1" fmla="*/ 381000 h 383828"/>
                    <a:gd name="connsiteX2" fmla="*/ 319088 w 461762"/>
                    <a:gd name="connsiteY2" fmla="*/ 359568 h 383828"/>
                    <a:gd name="connsiteX3" fmla="*/ 402431 w 461762"/>
                    <a:gd name="connsiteY3" fmla="*/ 276225 h 383828"/>
                    <a:gd name="connsiteX4" fmla="*/ 433388 w 461762"/>
                    <a:gd name="connsiteY4" fmla="*/ 221456 h 383828"/>
                    <a:gd name="connsiteX5" fmla="*/ 459581 w 461762"/>
                    <a:gd name="connsiteY5" fmla="*/ 150018 h 383828"/>
                    <a:gd name="connsiteX6" fmla="*/ 373856 w 461762"/>
                    <a:gd name="connsiteY6" fmla="*/ 45243 h 383828"/>
                    <a:gd name="connsiteX7" fmla="*/ 352425 w 461762"/>
                    <a:gd name="connsiteY7" fmla="*/ 0 h 383828"/>
                    <a:gd name="connsiteX8" fmla="*/ 352425 w 461762"/>
                    <a:gd name="connsiteY8" fmla="*/ 0 h 383828"/>
                    <a:gd name="connsiteX9" fmla="*/ 330994 w 461762"/>
                    <a:gd name="connsiteY9" fmla="*/ 123825 h 383828"/>
                    <a:gd name="connsiteX10" fmla="*/ 266700 w 461762"/>
                    <a:gd name="connsiteY10" fmla="*/ 221456 h 383828"/>
                    <a:gd name="connsiteX11" fmla="*/ 152400 w 461762"/>
                    <a:gd name="connsiteY11" fmla="*/ 230981 h 383828"/>
                    <a:gd name="connsiteX12" fmla="*/ 78581 w 461762"/>
                    <a:gd name="connsiteY12" fmla="*/ 188118 h 383828"/>
                    <a:gd name="connsiteX0-1" fmla="*/ 0 w 466517"/>
                    <a:gd name="connsiteY0-2" fmla="*/ 307181 h 383828"/>
                    <a:gd name="connsiteX1-3" fmla="*/ 176213 w 466517"/>
                    <a:gd name="connsiteY1-4" fmla="*/ 381000 h 383828"/>
                    <a:gd name="connsiteX2-5" fmla="*/ 319088 w 466517"/>
                    <a:gd name="connsiteY2-6" fmla="*/ 359568 h 383828"/>
                    <a:gd name="connsiteX3-7" fmla="*/ 402431 w 466517"/>
                    <a:gd name="connsiteY3-8" fmla="*/ 276225 h 383828"/>
                    <a:gd name="connsiteX4-9" fmla="*/ 454819 w 466517"/>
                    <a:gd name="connsiteY4-10" fmla="*/ 169069 h 383828"/>
                    <a:gd name="connsiteX5-11" fmla="*/ 459581 w 466517"/>
                    <a:gd name="connsiteY5-12" fmla="*/ 150018 h 383828"/>
                    <a:gd name="connsiteX6-13" fmla="*/ 373856 w 466517"/>
                    <a:gd name="connsiteY6-14" fmla="*/ 45243 h 383828"/>
                    <a:gd name="connsiteX7-15" fmla="*/ 352425 w 466517"/>
                    <a:gd name="connsiteY7-16" fmla="*/ 0 h 383828"/>
                    <a:gd name="connsiteX8-17" fmla="*/ 352425 w 466517"/>
                    <a:gd name="connsiteY8-18" fmla="*/ 0 h 383828"/>
                    <a:gd name="connsiteX9-19" fmla="*/ 330994 w 466517"/>
                    <a:gd name="connsiteY9-20" fmla="*/ 123825 h 383828"/>
                    <a:gd name="connsiteX10-21" fmla="*/ 266700 w 466517"/>
                    <a:gd name="connsiteY10-22" fmla="*/ 221456 h 383828"/>
                    <a:gd name="connsiteX11-23" fmla="*/ 152400 w 466517"/>
                    <a:gd name="connsiteY11-24" fmla="*/ 230981 h 383828"/>
                    <a:gd name="connsiteX12-25" fmla="*/ 78581 w 466517"/>
                    <a:gd name="connsiteY12-26" fmla="*/ 188118 h 383828"/>
                    <a:gd name="connsiteX0-27" fmla="*/ 0 w 466517"/>
                    <a:gd name="connsiteY0-28" fmla="*/ 307181 h 383828"/>
                    <a:gd name="connsiteX1-29" fmla="*/ 176213 w 466517"/>
                    <a:gd name="connsiteY1-30" fmla="*/ 381000 h 383828"/>
                    <a:gd name="connsiteX2-31" fmla="*/ 319088 w 466517"/>
                    <a:gd name="connsiteY2-32" fmla="*/ 359568 h 383828"/>
                    <a:gd name="connsiteX3-33" fmla="*/ 402431 w 466517"/>
                    <a:gd name="connsiteY3-34" fmla="*/ 276225 h 383828"/>
                    <a:gd name="connsiteX4-35" fmla="*/ 454819 w 466517"/>
                    <a:gd name="connsiteY4-36" fmla="*/ 169069 h 383828"/>
                    <a:gd name="connsiteX5-37" fmla="*/ 459581 w 466517"/>
                    <a:gd name="connsiteY5-38" fmla="*/ 150018 h 383828"/>
                    <a:gd name="connsiteX6-39" fmla="*/ 373856 w 466517"/>
                    <a:gd name="connsiteY6-40" fmla="*/ 45243 h 383828"/>
                    <a:gd name="connsiteX7-41" fmla="*/ 352425 w 466517"/>
                    <a:gd name="connsiteY7-42" fmla="*/ 0 h 383828"/>
                    <a:gd name="connsiteX8-43" fmla="*/ 352425 w 466517"/>
                    <a:gd name="connsiteY8-44" fmla="*/ 0 h 383828"/>
                    <a:gd name="connsiteX9-45" fmla="*/ 330994 w 466517"/>
                    <a:gd name="connsiteY9-46" fmla="*/ 123825 h 383828"/>
                    <a:gd name="connsiteX10-47" fmla="*/ 266700 w 466517"/>
                    <a:gd name="connsiteY10-48" fmla="*/ 221456 h 383828"/>
                    <a:gd name="connsiteX11-49" fmla="*/ 152400 w 466517"/>
                    <a:gd name="connsiteY11-50" fmla="*/ 230981 h 383828"/>
                    <a:gd name="connsiteX12-51" fmla="*/ 83344 w 466517"/>
                    <a:gd name="connsiteY12-52" fmla="*/ 204787 h 383828"/>
                    <a:gd name="connsiteX0-53" fmla="*/ 0 w 466517"/>
                    <a:gd name="connsiteY0-54" fmla="*/ 307181 h 383828"/>
                    <a:gd name="connsiteX1-55" fmla="*/ 176213 w 466517"/>
                    <a:gd name="connsiteY1-56" fmla="*/ 381000 h 383828"/>
                    <a:gd name="connsiteX2-57" fmla="*/ 319088 w 466517"/>
                    <a:gd name="connsiteY2-58" fmla="*/ 359568 h 383828"/>
                    <a:gd name="connsiteX3-59" fmla="*/ 402431 w 466517"/>
                    <a:gd name="connsiteY3-60" fmla="*/ 276225 h 383828"/>
                    <a:gd name="connsiteX4-61" fmla="*/ 454819 w 466517"/>
                    <a:gd name="connsiteY4-62" fmla="*/ 169069 h 383828"/>
                    <a:gd name="connsiteX5-63" fmla="*/ 459581 w 466517"/>
                    <a:gd name="connsiteY5-64" fmla="*/ 150018 h 383828"/>
                    <a:gd name="connsiteX6-65" fmla="*/ 373856 w 466517"/>
                    <a:gd name="connsiteY6-66" fmla="*/ 45243 h 383828"/>
                    <a:gd name="connsiteX7-67" fmla="*/ 352425 w 466517"/>
                    <a:gd name="connsiteY7-68" fmla="*/ 0 h 383828"/>
                    <a:gd name="connsiteX8-69" fmla="*/ 352425 w 466517"/>
                    <a:gd name="connsiteY8-70" fmla="*/ 0 h 383828"/>
                    <a:gd name="connsiteX9-71" fmla="*/ 330994 w 466517"/>
                    <a:gd name="connsiteY9-72" fmla="*/ 123825 h 383828"/>
                    <a:gd name="connsiteX10-73" fmla="*/ 266700 w 466517"/>
                    <a:gd name="connsiteY10-74" fmla="*/ 221456 h 383828"/>
                    <a:gd name="connsiteX11-75" fmla="*/ 152400 w 466517"/>
                    <a:gd name="connsiteY11-76" fmla="*/ 230981 h 383828"/>
                    <a:gd name="connsiteX12-77" fmla="*/ 71438 w 466517"/>
                    <a:gd name="connsiteY12-78" fmla="*/ 197643 h 38382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Lst>
                  <a:rect l="l" t="t" r="r" b="b"/>
                  <a:pathLst>
                    <a:path w="466517" h="383828">
                      <a:moveTo>
                        <a:pt x="0" y="307181"/>
                      </a:moveTo>
                      <a:cubicBezTo>
                        <a:pt x="61516" y="339725"/>
                        <a:pt x="123032" y="372269"/>
                        <a:pt x="176213" y="381000"/>
                      </a:cubicBezTo>
                      <a:cubicBezTo>
                        <a:pt x="229394" y="389731"/>
                        <a:pt x="281385" y="377030"/>
                        <a:pt x="319088" y="359568"/>
                      </a:cubicBezTo>
                      <a:cubicBezTo>
                        <a:pt x="356791" y="342106"/>
                        <a:pt x="379809" y="307975"/>
                        <a:pt x="402431" y="276225"/>
                      </a:cubicBezTo>
                      <a:cubicBezTo>
                        <a:pt x="425053" y="244475"/>
                        <a:pt x="445294" y="190103"/>
                        <a:pt x="454819" y="169069"/>
                      </a:cubicBezTo>
                      <a:cubicBezTo>
                        <a:pt x="464344" y="148035"/>
                        <a:pt x="473075" y="170656"/>
                        <a:pt x="459581" y="150018"/>
                      </a:cubicBezTo>
                      <a:cubicBezTo>
                        <a:pt x="446087" y="129380"/>
                        <a:pt x="391715" y="70246"/>
                        <a:pt x="373856" y="45243"/>
                      </a:cubicBezTo>
                      <a:cubicBezTo>
                        <a:pt x="355997" y="20240"/>
                        <a:pt x="352425" y="0"/>
                        <a:pt x="352425" y="0"/>
                      </a:cubicBezTo>
                      <a:lnTo>
                        <a:pt x="352425" y="0"/>
                      </a:lnTo>
                      <a:cubicBezTo>
                        <a:pt x="348853" y="20637"/>
                        <a:pt x="345281" y="86916"/>
                        <a:pt x="330994" y="123825"/>
                      </a:cubicBezTo>
                      <a:cubicBezTo>
                        <a:pt x="316707" y="160734"/>
                        <a:pt x="296466" y="203597"/>
                        <a:pt x="266700" y="221456"/>
                      </a:cubicBezTo>
                      <a:cubicBezTo>
                        <a:pt x="236934" y="239315"/>
                        <a:pt x="184944" y="234950"/>
                        <a:pt x="152400" y="230981"/>
                      </a:cubicBezTo>
                      <a:cubicBezTo>
                        <a:pt x="119856" y="227012"/>
                        <a:pt x="65088" y="187721"/>
                        <a:pt x="71438" y="197643"/>
                      </a:cubicBezTo>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cxnSp>
              <p:nvCxnSpPr>
                <p:cNvPr id="32" name="直接连接符 31"/>
                <p:cNvCxnSpPr>
                  <a:stCxn id="31" idx="0"/>
                  <a:endCxn id="31" idx="12"/>
                </p:cNvCxnSpPr>
                <p:nvPr/>
              </p:nvCxnSpPr>
              <p:spPr>
                <a:xfrm flipV="1">
                  <a:off x="4638675" y="3793331"/>
                  <a:ext cx="71438" cy="109538"/>
                </a:xfrm>
                <a:prstGeom prst="line">
                  <a:avLst/>
                </a:prstGeom>
                <a:grpFill/>
                <a:ln>
                  <a:noFill/>
                </a:ln>
              </p:spPr>
              <p:style>
                <a:lnRef idx="1">
                  <a:schemeClr val="accent1"/>
                </a:lnRef>
                <a:fillRef idx="0">
                  <a:schemeClr val="accent1"/>
                </a:fillRef>
                <a:effectRef idx="0">
                  <a:schemeClr val="accent1"/>
                </a:effectRef>
                <a:fontRef idx="minor">
                  <a:schemeClr val="tx1"/>
                </a:fontRef>
              </p:style>
            </p:cxnSp>
          </p:grpSp>
        </p:grpSp>
        <p:grpSp>
          <p:nvGrpSpPr>
            <p:cNvPr id="21" name="组合 20"/>
            <p:cNvGrpSpPr/>
            <p:nvPr/>
          </p:nvGrpSpPr>
          <p:grpSpPr>
            <a:xfrm rot="17648429">
              <a:off x="3857614" y="1905751"/>
              <a:ext cx="215922" cy="775825"/>
              <a:chOff x="3600428" y="2070100"/>
              <a:chExt cx="215922" cy="775825"/>
            </a:xfrm>
            <a:grpFill/>
          </p:grpSpPr>
          <p:sp>
            <p:nvSpPr>
              <p:cNvPr id="27" name="椭圆 26"/>
              <p:cNvSpPr>
                <a:spLocks noChangeAspect="1"/>
              </p:cNvSpPr>
              <p:nvPr/>
            </p:nvSpPr>
            <p:spPr>
              <a:xfrm>
                <a:off x="3600450" y="2070100"/>
                <a:ext cx="215900" cy="2159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28" name="矩形: 圆角 27"/>
              <p:cNvSpPr/>
              <p:nvPr/>
            </p:nvSpPr>
            <p:spPr>
              <a:xfrm>
                <a:off x="3600428" y="2160125"/>
                <a:ext cx="215900" cy="68580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grpSp>
        <p:grpSp>
          <p:nvGrpSpPr>
            <p:cNvPr id="22" name="组合 21"/>
            <p:cNvGrpSpPr/>
            <p:nvPr/>
          </p:nvGrpSpPr>
          <p:grpSpPr>
            <a:xfrm rot="1545755">
              <a:off x="4797927" y="1537624"/>
              <a:ext cx="215922" cy="775825"/>
              <a:chOff x="3600428" y="2070100"/>
              <a:chExt cx="215922" cy="775825"/>
            </a:xfrm>
            <a:grpFill/>
          </p:grpSpPr>
          <p:sp>
            <p:nvSpPr>
              <p:cNvPr id="25" name="椭圆 24"/>
              <p:cNvSpPr>
                <a:spLocks noChangeAspect="1"/>
              </p:cNvSpPr>
              <p:nvPr/>
            </p:nvSpPr>
            <p:spPr>
              <a:xfrm>
                <a:off x="3600450" y="2070100"/>
                <a:ext cx="215900" cy="2159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26" name="矩形: 圆角 25"/>
              <p:cNvSpPr/>
              <p:nvPr/>
            </p:nvSpPr>
            <p:spPr>
              <a:xfrm>
                <a:off x="3600428" y="2160125"/>
                <a:ext cx="215900" cy="68580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grpSp>
        <p:sp>
          <p:nvSpPr>
            <p:cNvPr id="23" name="椭圆 22"/>
            <p:cNvSpPr>
              <a:spLocks noChangeAspect="1"/>
            </p:cNvSpPr>
            <p:nvPr/>
          </p:nvSpPr>
          <p:spPr>
            <a:xfrm>
              <a:off x="5916526" y="4044777"/>
              <a:ext cx="358948" cy="35894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24" name="椭圆 23"/>
            <p:cNvSpPr>
              <a:spLocks noChangeAspect="1"/>
            </p:cNvSpPr>
            <p:nvPr/>
          </p:nvSpPr>
          <p:spPr>
            <a:xfrm>
              <a:off x="4391240" y="4607499"/>
              <a:ext cx="358948" cy="35894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grpSp>
      <p:sp>
        <p:nvSpPr>
          <p:cNvPr id="59" name="矩形 58">
            <a:extLst>
              <a:ext uri="{FF2B5EF4-FFF2-40B4-BE49-F238E27FC236}">
                <a16:creationId xmlns:a16="http://schemas.microsoft.com/office/drawing/2014/main" id="{3B9218F2-6D4E-4247-B41A-A5089CCAD9B9}"/>
              </a:ext>
            </a:extLst>
          </p:cNvPr>
          <p:cNvSpPr/>
          <p:nvPr/>
        </p:nvSpPr>
        <p:spPr>
          <a:xfrm>
            <a:off x="239697" y="239697"/>
            <a:ext cx="11709647" cy="6418555"/>
          </a:xfrm>
          <a:prstGeom prst="rect">
            <a:avLst/>
          </a:prstGeom>
          <a:noFill/>
          <a:ln w="57150">
            <a:solidFill>
              <a:srgbClr val="6AC1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35" name="矩形 34">
            <a:extLst>
              <a:ext uri="{FF2B5EF4-FFF2-40B4-BE49-F238E27FC236}">
                <a16:creationId xmlns:a16="http://schemas.microsoft.com/office/drawing/2014/main" id="{AD06C8E8-53AD-4EE0-800F-6C66B3DB9A13}"/>
              </a:ext>
            </a:extLst>
          </p:cNvPr>
          <p:cNvSpPr/>
          <p:nvPr/>
        </p:nvSpPr>
        <p:spPr>
          <a:xfrm>
            <a:off x="1318090" y="425766"/>
            <a:ext cx="4288353" cy="58477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1" i="0" u="none" strike="noStrike" kern="1200" cap="none" spc="0" normalizeH="0" baseline="0" noProof="0" dirty="0">
                <a:ln>
                  <a:noFill/>
                </a:ln>
                <a:solidFill>
                  <a:srgbClr val="03B3FF"/>
                </a:solidFill>
                <a:effectLst/>
                <a:uLnTx/>
                <a:uFillTx/>
                <a:latin typeface="等线"/>
                <a:ea typeface="等线" panose="02010600030101010101" pitchFamily="2" charset="-122"/>
                <a:cs typeface="+mn-cs"/>
              </a:rPr>
              <a:t>理论解释</a:t>
            </a:r>
            <a:r>
              <a:rPr kumimoji="0" lang="en-US" altLang="zh-CN" sz="3200" b="1" i="0" u="none" strike="noStrike" kern="1200" cap="none" spc="0" normalizeH="0" baseline="0" noProof="0" dirty="0">
                <a:ln>
                  <a:noFill/>
                </a:ln>
                <a:solidFill>
                  <a:srgbClr val="03B3FF"/>
                </a:solidFill>
                <a:effectLst/>
                <a:uLnTx/>
                <a:uFillTx/>
                <a:latin typeface="等线"/>
                <a:ea typeface="等线" panose="02010600030101010101" pitchFamily="2" charset="-122"/>
                <a:cs typeface="+mn-cs"/>
              </a:rPr>
              <a:t>——</a:t>
            </a:r>
            <a:r>
              <a:rPr kumimoji="0" lang="zh-CN" altLang="en-US" sz="3200" b="1" i="0" u="none" strike="noStrike" kern="1200" cap="none" spc="0" normalizeH="0" baseline="0" noProof="0" dirty="0">
                <a:ln>
                  <a:noFill/>
                </a:ln>
                <a:solidFill>
                  <a:srgbClr val="03B3FF"/>
                </a:solidFill>
                <a:effectLst/>
                <a:uLnTx/>
                <a:uFillTx/>
                <a:latin typeface="等线"/>
                <a:ea typeface="等线" panose="02010600030101010101" pitchFamily="2" charset="-122"/>
                <a:cs typeface="+mn-cs"/>
              </a:rPr>
              <a:t>内容角度</a:t>
            </a:r>
          </a:p>
        </p:txBody>
      </p:sp>
      <p:grpSp>
        <p:nvGrpSpPr>
          <p:cNvPr id="46" name="组合 45">
            <a:extLst>
              <a:ext uri="{FF2B5EF4-FFF2-40B4-BE49-F238E27FC236}">
                <a16:creationId xmlns:a16="http://schemas.microsoft.com/office/drawing/2014/main" id="{BA3FDB1D-4063-4B20-B015-7B5BA5579435}"/>
              </a:ext>
            </a:extLst>
          </p:cNvPr>
          <p:cNvGrpSpPr>
            <a:grpSpLocks noChangeAspect="1"/>
          </p:cNvGrpSpPr>
          <p:nvPr/>
        </p:nvGrpSpPr>
        <p:grpSpPr>
          <a:xfrm>
            <a:off x="10583298" y="5985555"/>
            <a:ext cx="1179342" cy="529860"/>
            <a:chOff x="4019547" y="907477"/>
            <a:chExt cx="6452229" cy="2898889"/>
          </a:xfrm>
          <a:solidFill>
            <a:srgbClr val="03B3FF"/>
          </a:solidFill>
        </p:grpSpPr>
        <p:sp>
          <p:nvSpPr>
            <p:cNvPr id="47" name="任意多边形: 形状 46">
              <a:extLst>
                <a:ext uri="{FF2B5EF4-FFF2-40B4-BE49-F238E27FC236}">
                  <a16:creationId xmlns:a16="http://schemas.microsoft.com/office/drawing/2014/main" id="{5DBBFB32-1213-4BA0-A1BD-78469C4B64FB}"/>
                </a:ext>
              </a:extLst>
            </p:cNvPr>
            <p:cNvSpPr/>
            <p:nvPr/>
          </p:nvSpPr>
          <p:spPr>
            <a:xfrm>
              <a:off x="7236887" y="907477"/>
              <a:ext cx="1816848" cy="2819873"/>
            </a:xfrm>
            <a:custGeom>
              <a:avLst/>
              <a:gdLst>
                <a:gd name="connsiteX0" fmla="*/ 800100 w 1816848"/>
                <a:gd name="connsiteY0" fmla="*/ 2051050 h 2819873"/>
                <a:gd name="connsiteX1" fmla="*/ 882650 w 1816848"/>
                <a:gd name="connsiteY1" fmla="*/ 2546350 h 2819873"/>
                <a:gd name="connsiteX2" fmla="*/ 1301750 w 1816848"/>
                <a:gd name="connsiteY2" fmla="*/ 2241550 h 2819873"/>
                <a:gd name="connsiteX3" fmla="*/ 514350 w 1816848"/>
                <a:gd name="connsiteY3" fmla="*/ 0 h 2819873"/>
                <a:gd name="connsiteX4" fmla="*/ 508000 w 1816848"/>
                <a:gd name="connsiteY4" fmla="*/ 215900 h 2819873"/>
                <a:gd name="connsiteX5" fmla="*/ 514350 w 1816848"/>
                <a:gd name="connsiteY5" fmla="*/ 895350 h 2819873"/>
                <a:gd name="connsiteX6" fmla="*/ 596900 w 1816848"/>
                <a:gd name="connsiteY6" fmla="*/ 1778000 h 2819873"/>
                <a:gd name="connsiteX7" fmla="*/ 1016000 w 1816848"/>
                <a:gd name="connsiteY7" fmla="*/ 1778000 h 2819873"/>
                <a:gd name="connsiteX8" fmla="*/ 1352550 w 1816848"/>
                <a:gd name="connsiteY8" fmla="*/ 1857375 h 2819873"/>
                <a:gd name="connsiteX9" fmla="*/ 1606550 w 1816848"/>
                <a:gd name="connsiteY9" fmla="*/ 1949450 h 2819873"/>
                <a:gd name="connsiteX10" fmla="*/ 1727200 w 1816848"/>
                <a:gd name="connsiteY10" fmla="*/ 2032000 h 2819873"/>
                <a:gd name="connsiteX11" fmla="*/ 1816100 w 1816848"/>
                <a:gd name="connsiteY11" fmla="*/ 2184400 h 2819873"/>
                <a:gd name="connsiteX12" fmla="*/ 1762125 w 1816848"/>
                <a:gd name="connsiteY12" fmla="*/ 2368550 h 2819873"/>
                <a:gd name="connsiteX13" fmla="*/ 1631950 w 1816848"/>
                <a:gd name="connsiteY13" fmla="*/ 2495550 h 2819873"/>
                <a:gd name="connsiteX14" fmla="*/ 1263650 w 1816848"/>
                <a:gd name="connsiteY14" fmla="*/ 2692400 h 2819873"/>
                <a:gd name="connsiteX15" fmla="*/ 793750 w 1816848"/>
                <a:gd name="connsiteY15" fmla="*/ 2800350 h 2819873"/>
                <a:gd name="connsiteX16" fmla="*/ 555625 w 1816848"/>
                <a:gd name="connsiteY16" fmla="*/ 2819400 h 2819873"/>
                <a:gd name="connsiteX17" fmla="*/ 349250 w 1816848"/>
                <a:gd name="connsiteY17" fmla="*/ 2806700 h 2819873"/>
                <a:gd name="connsiteX18" fmla="*/ 241300 w 1816848"/>
                <a:gd name="connsiteY18" fmla="*/ 1663700 h 2819873"/>
                <a:gd name="connsiteX19" fmla="*/ 0 w 1816848"/>
                <a:gd name="connsiteY19" fmla="*/ 196850 h 2819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816848" h="2819873">
                  <a:moveTo>
                    <a:pt x="800100" y="2051050"/>
                  </a:moveTo>
                  <a:lnTo>
                    <a:pt x="882650" y="2546350"/>
                  </a:lnTo>
                  <a:lnTo>
                    <a:pt x="1301750" y="2241550"/>
                  </a:lnTo>
                  <a:close/>
                  <a:moveTo>
                    <a:pt x="514350" y="0"/>
                  </a:moveTo>
                  <a:cubicBezTo>
                    <a:pt x="514350" y="0"/>
                    <a:pt x="508000" y="66675"/>
                    <a:pt x="508000" y="215900"/>
                  </a:cubicBezTo>
                  <a:cubicBezTo>
                    <a:pt x="508000" y="365125"/>
                    <a:pt x="499533" y="635000"/>
                    <a:pt x="514350" y="895350"/>
                  </a:cubicBezTo>
                  <a:cubicBezTo>
                    <a:pt x="529167" y="1155700"/>
                    <a:pt x="583142" y="1630892"/>
                    <a:pt x="596900" y="1778000"/>
                  </a:cubicBezTo>
                  <a:cubicBezTo>
                    <a:pt x="596900" y="1778000"/>
                    <a:pt x="890058" y="1764771"/>
                    <a:pt x="1016000" y="1778000"/>
                  </a:cubicBezTo>
                  <a:cubicBezTo>
                    <a:pt x="1141942" y="1791229"/>
                    <a:pt x="1254125" y="1828800"/>
                    <a:pt x="1352550" y="1857375"/>
                  </a:cubicBezTo>
                  <a:cubicBezTo>
                    <a:pt x="1450975" y="1885950"/>
                    <a:pt x="1544108" y="1920346"/>
                    <a:pt x="1606550" y="1949450"/>
                  </a:cubicBezTo>
                  <a:cubicBezTo>
                    <a:pt x="1668992" y="1978554"/>
                    <a:pt x="1692275" y="1992842"/>
                    <a:pt x="1727200" y="2032000"/>
                  </a:cubicBezTo>
                  <a:cubicBezTo>
                    <a:pt x="1762125" y="2071158"/>
                    <a:pt x="1810279" y="2128308"/>
                    <a:pt x="1816100" y="2184400"/>
                  </a:cubicBezTo>
                  <a:cubicBezTo>
                    <a:pt x="1821921" y="2240492"/>
                    <a:pt x="1792817" y="2316692"/>
                    <a:pt x="1762125" y="2368550"/>
                  </a:cubicBezTo>
                  <a:cubicBezTo>
                    <a:pt x="1731433" y="2420408"/>
                    <a:pt x="1715029" y="2441575"/>
                    <a:pt x="1631950" y="2495550"/>
                  </a:cubicBezTo>
                  <a:cubicBezTo>
                    <a:pt x="1548871" y="2549525"/>
                    <a:pt x="1403350" y="2641600"/>
                    <a:pt x="1263650" y="2692400"/>
                  </a:cubicBezTo>
                  <a:cubicBezTo>
                    <a:pt x="1123950" y="2743200"/>
                    <a:pt x="911754" y="2779183"/>
                    <a:pt x="793750" y="2800350"/>
                  </a:cubicBezTo>
                  <a:cubicBezTo>
                    <a:pt x="675746" y="2821517"/>
                    <a:pt x="629708" y="2816225"/>
                    <a:pt x="555625" y="2819400"/>
                  </a:cubicBezTo>
                  <a:cubicBezTo>
                    <a:pt x="481542" y="2822575"/>
                    <a:pt x="383646" y="2808817"/>
                    <a:pt x="349250" y="2806700"/>
                  </a:cubicBezTo>
                  <a:cubicBezTo>
                    <a:pt x="349250" y="2806700"/>
                    <a:pt x="299508" y="2098675"/>
                    <a:pt x="241300" y="1663700"/>
                  </a:cubicBezTo>
                  <a:cubicBezTo>
                    <a:pt x="183092" y="1228725"/>
                    <a:pt x="91546" y="712787"/>
                    <a:pt x="0" y="19685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48" name="任意多边形: 形状 47">
              <a:extLst>
                <a:ext uri="{FF2B5EF4-FFF2-40B4-BE49-F238E27FC236}">
                  <a16:creationId xmlns:a16="http://schemas.microsoft.com/office/drawing/2014/main" id="{76306391-8A47-4994-BF67-C757D5F866D8}"/>
                </a:ext>
              </a:extLst>
            </p:cNvPr>
            <p:cNvSpPr/>
            <p:nvPr/>
          </p:nvSpPr>
          <p:spPr>
            <a:xfrm>
              <a:off x="4019547" y="986493"/>
              <a:ext cx="1816848" cy="2819873"/>
            </a:xfrm>
            <a:custGeom>
              <a:avLst/>
              <a:gdLst>
                <a:gd name="connsiteX0" fmla="*/ 800100 w 1816848"/>
                <a:gd name="connsiteY0" fmla="*/ 2051050 h 2819873"/>
                <a:gd name="connsiteX1" fmla="*/ 882650 w 1816848"/>
                <a:gd name="connsiteY1" fmla="*/ 2546350 h 2819873"/>
                <a:gd name="connsiteX2" fmla="*/ 1301750 w 1816848"/>
                <a:gd name="connsiteY2" fmla="*/ 2241550 h 2819873"/>
                <a:gd name="connsiteX3" fmla="*/ 514350 w 1816848"/>
                <a:gd name="connsiteY3" fmla="*/ 0 h 2819873"/>
                <a:gd name="connsiteX4" fmla="*/ 508000 w 1816848"/>
                <a:gd name="connsiteY4" fmla="*/ 215900 h 2819873"/>
                <a:gd name="connsiteX5" fmla="*/ 514350 w 1816848"/>
                <a:gd name="connsiteY5" fmla="*/ 895350 h 2819873"/>
                <a:gd name="connsiteX6" fmla="*/ 596900 w 1816848"/>
                <a:gd name="connsiteY6" fmla="*/ 1778000 h 2819873"/>
                <a:gd name="connsiteX7" fmla="*/ 1016000 w 1816848"/>
                <a:gd name="connsiteY7" fmla="*/ 1778000 h 2819873"/>
                <a:gd name="connsiteX8" fmla="*/ 1352550 w 1816848"/>
                <a:gd name="connsiteY8" fmla="*/ 1857375 h 2819873"/>
                <a:gd name="connsiteX9" fmla="*/ 1606550 w 1816848"/>
                <a:gd name="connsiteY9" fmla="*/ 1949450 h 2819873"/>
                <a:gd name="connsiteX10" fmla="*/ 1727200 w 1816848"/>
                <a:gd name="connsiteY10" fmla="*/ 2032000 h 2819873"/>
                <a:gd name="connsiteX11" fmla="*/ 1816100 w 1816848"/>
                <a:gd name="connsiteY11" fmla="*/ 2184400 h 2819873"/>
                <a:gd name="connsiteX12" fmla="*/ 1762125 w 1816848"/>
                <a:gd name="connsiteY12" fmla="*/ 2368550 h 2819873"/>
                <a:gd name="connsiteX13" fmla="*/ 1631950 w 1816848"/>
                <a:gd name="connsiteY13" fmla="*/ 2495550 h 2819873"/>
                <a:gd name="connsiteX14" fmla="*/ 1263650 w 1816848"/>
                <a:gd name="connsiteY14" fmla="*/ 2692400 h 2819873"/>
                <a:gd name="connsiteX15" fmla="*/ 793750 w 1816848"/>
                <a:gd name="connsiteY15" fmla="*/ 2800350 h 2819873"/>
                <a:gd name="connsiteX16" fmla="*/ 555625 w 1816848"/>
                <a:gd name="connsiteY16" fmla="*/ 2819400 h 2819873"/>
                <a:gd name="connsiteX17" fmla="*/ 349250 w 1816848"/>
                <a:gd name="connsiteY17" fmla="*/ 2806700 h 2819873"/>
                <a:gd name="connsiteX18" fmla="*/ 241300 w 1816848"/>
                <a:gd name="connsiteY18" fmla="*/ 1663700 h 2819873"/>
                <a:gd name="connsiteX19" fmla="*/ 0 w 1816848"/>
                <a:gd name="connsiteY19" fmla="*/ 196850 h 2819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816848" h="2819873">
                  <a:moveTo>
                    <a:pt x="800100" y="2051050"/>
                  </a:moveTo>
                  <a:lnTo>
                    <a:pt x="882650" y="2546350"/>
                  </a:lnTo>
                  <a:lnTo>
                    <a:pt x="1301750" y="2241550"/>
                  </a:lnTo>
                  <a:close/>
                  <a:moveTo>
                    <a:pt x="514350" y="0"/>
                  </a:moveTo>
                  <a:cubicBezTo>
                    <a:pt x="514350" y="0"/>
                    <a:pt x="508000" y="66675"/>
                    <a:pt x="508000" y="215900"/>
                  </a:cubicBezTo>
                  <a:cubicBezTo>
                    <a:pt x="508000" y="365125"/>
                    <a:pt x="499533" y="635000"/>
                    <a:pt x="514350" y="895350"/>
                  </a:cubicBezTo>
                  <a:cubicBezTo>
                    <a:pt x="529167" y="1155700"/>
                    <a:pt x="583142" y="1630892"/>
                    <a:pt x="596900" y="1778000"/>
                  </a:cubicBezTo>
                  <a:cubicBezTo>
                    <a:pt x="596900" y="1778000"/>
                    <a:pt x="890058" y="1764771"/>
                    <a:pt x="1016000" y="1778000"/>
                  </a:cubicBezTo>
                  <a:cubicBezTo>
                    <a:pt x="1141942" y="1791229"/>
                    <a:pt x="1254125" y="1828800"/>
                    <a:pt x="1352550" y="1857375"/>
                  </a:cubicBezTo>
                  <a:cubicBezTo>
                    <a:pt x="1450975" y="1885950"/>
                    <a:pt x="1544108" y="1920346"/>
                    <a:pt x="1606550" y="1949450"/>
                  </a:cubicBezTo>
                  <a:cubicBezTo>
                    <a:pt x="1668992" y="1978554"/>
                    <a:pt x="1692275" y="1992842"/>
                    <a:pt x="1727200" y="2032000"/>
                  </a:cubicBezTo>
                  <a:cubicBezTo>
                    <a:pt x="1762125" y="2071158"/>
                    <a:pt x="1810279" y="2128308"/>
                    <a:pt x="1816100" y="2184400"/>
                  </a:cubicBezTo>
                  <a:cubicBezTo>
                    <a:pt x="1821921" y="2240492"/>
                    <a:pt x="1792817" y="2316692"/>
                    <a:pt x="1762125" y="2368550"/>
                  </a:cubicBezTo>
                  <a:cubicBezTo>
                    <a:pt x="1731433" y="2420408"/>
                    <a:pt x="1715029" y="2441575"/>
                    <a:pt x="1631950" y="2495550"/>
                  </a:cubicBezTo>
                  <a:cubicBezTo>
                    <a:pt x="1548871" y="2549525"/>
                    <a:pt x="1403350" y="2641600"/>
                    <a:pt x="1263650" y="2692400"/>
                  </a:cubicBezTo>
                  <a:cubicBezTo>
                    <a:pt x="1123950" y="2743200"/>
                    <a:pt x="911754" y="2779183"/>
                    <a:pt x="793750" y="2800350"/>
                  </a:cubicBezTo>
                  <a:cubicBezTo>
                    <a:pt x="675746" y="2821517"/>
                    <a:pt x="629708" y="2816225"/>
                    <a:pt x="555625" y="2819400"/>
                  </a:cubicBezTo>
                  <a:cubicBezTo>
                    <a:pt x="481542" y="2822575"/>
                    <a:pt x="383646" y="2808817"/>
                    <a:pt x="349250" y="2806700"/>
                  </a:cubicBezTo>
                  <a:cubicBezTo>
                    <a:pt x="349250" y="2806700"/>
                    <a:pt x="299508" y="2098675"/>
                    <a:pt x="241300" y="1663700"/>
                  </a:cubicBezTo>
                  <a:cubicBezTo>
                    <a:pt x="183092" y="1228725"/>
                    <a:pt x="91546" y="712787"/>
                    <a:pt x="0" y="19685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nvGrpSpPr>
            <p:cNvPr id="49" name="组合 48">
              <a:extLst>
                <a:ext uri="{FF2B5EF4-FFF2-40B4-BE49-F238E27FC236}">
                  <a16:creationId xmlns:a16="http://schemas.microsoft.com/office/drawing/2014/main" id="{24F58BB1-0B30-4F11-BD35-704CA27C798E}"/>
                </a:ext>
              </a:extLst>
            </p:cNvPr>
            <p:cNvGrpSpPr/>
            <p:nvPr/>
          </p:nvGrpSpPr>
          <p:grpSpPr>
            <a:xfrm>
              <a:off x="5722620" y="1248756"/>
              <a:ext cx="1538984" cy="2353142"/>
              <a:chOff x="5722620" y="1248756"/>
              <a:chExt cx="1538984" cy="2353142"/>
            </a:xfrm>
            <a:grpFill/>
          </p:grpSpPr>
          <p:grpSp>
            <p:nvGrpSpPr>
              <p:cNvPr id="61" name="组合 60">
                <a:extLst>
                  <a:ext uri="{FF2B5EF4-FFF2-40B4-BE49-F238E27FC236}">
                    <a16:creationId xmlns:a16="http://schemas.microsoft.com/office/drawing/2014/main" id="{D34D81B1-F58E-4006-A788-23553A956D2C}"/>
                  </a:ext>
                </a:extLst>
              </p:cNvPr>
              <p:cNvGrpSpPr/>
              <p:nvPr/>
            </p:nvGrpSpPr>
            <p:grpSpPr>
              <a:xfrm>
                <a:off x="5722620" y="1790700"/>
                <a:ext cx="586740" cy="1783080"/>
                <a:chOff x="5722620" y="1790700"/>
                <a:chExt cx="586740" cy="1783080"/>
              </a:xfrm>
              <a:grpFill/>
            </p:grpSpPr>
            <p:sp>
              <p:nvSpPr>
                <p:cNvPr id="67" name="任意多边形: 形状 66">
                  <a:extLst>
                    <a:ext uri="{FF2B5EF4-FFF2-40B4-BE49-F238E27FC236}">
                      <a16:creationId xmlns:a16="http://schemas.microsoft.com/office/drawing/2014/main" id="{041F562A-C3AB-4DEC-9D3C-FB1293798897}"/>
                    </a:ext>
                  </a:extLst>
                </p:cNvPr>
                <p:cNvSpPr/>
                <p:nvPr/>
              </p:nvSpPr>
              <p:spPr>
                <a:xfrm>
                  <a:off x="5722620" y="1813560"/>
                  <a:ext cx="198120" cy="457200"/>
                </a:xfrm>
                <a:custGeom>
                  <a:avLst/>
                  <a:gdLst>
                    <a:gd name="connsiteX0" fmla="*/ 0 w 198120"/>
                    <a:gd name="connsiteY0" fmla="*/ 30480 h 457200"/>
                    <a:gd name="connsiteX1" fmla="*/ 83820 w 198120"/>
                    <a:gd name="connsiteY1" fmla="*/ 457200 h 457200"/>
                    <a:gd name="connsiteX2" fmla="*/ 198120 w 198120"/>
                    <a:gd name="connsiteY2" fmla="*/ 426720 h 457200"/>
                    <a:gd name="connsiteX3" fmla="*/ 144780 w 198120"/>
                    <a:gd name="connsiteY3" fmla="*/ 0 h 457200"/>
                    <a:gd name="connsiteX4" fmla="*/ 0 w 198120"/>
                    <a:gd name="connsiteY4" fmla="*/ 30480 h 457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20" h="457200">
                      <a:moveTo>
                        <a:pt x="0" y="30480"/>
                      </a:moveTo>
                      <a:lnTo>
                        <a:pt x="83820" y="457200"/>
                      </a:lnTo>
                      <a:lnTo>
                        <a:pt x="198120" y="426720"/>
                      </a:lnTo>
                      <a:lnTo>
                        <a:pt x="144780" y="0"/>
                      </a:lnTo>
                      <a:lnTo>
                        <a:pt x="0" y="3048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68" name="任意多边形: 形状 67">
                  <a:extLst>
                    <a:ext uri="{FF2B5EF4-FFF2-40B4-BE49-F238E27FC236}">
                      <a16:creationId xmlns:a16="http://schemas.microsoft.com/office/drawing/2014/main" id="{1C54E3C3-F040-446C-B80C-8FF9788B9018}"/>
                    </a:ext>
                  </a:extLst>
                </p:cNvPr>
                <p:cNvSpPr/>
                <p:nvPr/>
              </p:nvSpPr>
              <p:spPr>
                <a:xfrm>
                  <a:off x="5935980" y="1790700"/>
                  <a:ext cx="205740" cy="449580"/>
                </a:xfrm>
                <a:custGeom>
                  <a:avLst/>
                  <a:gdLst>
                    <a:gd name="connsiteX0" fmla="*/ 53340 w 205740"/>
                    <a:gd name="connsiteY0" fmla="*/ 449580 h 449580"/>
                    <a:gd name="connsiteX1" fmla="*/ 205740 w 205740"/>
                    <a:gd name="connsiteY1" fmla="*/ 441960 h 449580"/>
                    <a:gd name="connsiteX2" fmla="*/ 160020 w 205740"/>
                    <a:gd name="connsiteY2" fmla="*/ 0 h 449580"/>
                    <a:gd name="connsiteX3" fmla="*/ 0 w 205740"/>
                    <a:gd name="connsiteY3" fmla="*/ 0 h 449580"/>
                    <a:gd name="connsiteX4" fmla="*/ 53340 w 205740"/>
                    <a:gd name="connsiteY4" fmla="*/ 449580 h 4495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740" h="449580">
                      <a:moveTo>
                        <a:pt x="53340" y="449580"/>
                      </a:moveTo>
                      <a:lnTo>
                        <a:pt x="205740" y="441960"/>
                      </a:lnTo>
                      <a:lnTo>
                        <a:pt x="160020" y="0"/>
                      </a:lnTo>
                      <a:lnTo>
                        <a:pt x="0" y="0"/>
                      </a:lnTo>
                      <a:lnTo>
                        <a:pt x="53340" y="44958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69" name="任意多边形: 形状 68">
                  <a:extLst>
                    <a:ext uri="{FF2B5EF4-FFF2-40B4-BE49-F238E27FC236}">
                      <a16:creationId xmlns:a16="http://schemas.microsoft.com/office/drawing/2014/main" id="{A6815901-CA32-4B1D-9E27-D1759BD86437}"/>
                    </a:ext>
                  </a:extLst>
                </p:cNvPr>
                <p:cNvSpPr/>
                <p:nvPr/>
              </p:nvSpPr>
              <p:spPr>
                <a:xfrm>
                  <a:off x="5814060" y="2377440"/>
                  <a:ext cx="495300" cy="1196340"/>
                </a:xfrm>
                <a:custGeom>
                  <a:avLst/>
                  <a:gdLst>
                    <a:gd name="connsiteX0" fmla="*/ 0 w 495300"/>
                    <a:gd name="connsiteY0" fmla="*/ 45720 h 1196340"/>
                    <a:gd name="connsiteX1" fmla="*/ 228600 w 495300"/>
                    <a:gd name="connsiteY1" fmla="*/ 1196340 h 1196340"/>
                    <a:gd name="connsiteX2" fmla="*/ 495300 w 495300"/>
                    <a:gd name="connsiteY2" fmla="*/ 1173480 h 1196340"/>
                    <a:gd name="connsiteX3" fmla="*/ 358140 w 495300"/>
                    <a:gd name="connsiteY3" fmla="*/ 0 h 1196340"/>
                    <a:gd name="connsiteX4" fmla="*/ 0 w 495300"/>
                    <a:gd name="connsiteY4" fmla="*/ 45720 h 1196340"/>
                    <a:gd name="connsiteX0-1" fmla="*/ 0 w 495300"/>
                    <a:gd name="connsiteY0-2" fmla="*/ 45720 h 1196340"/>
                    <a:gd name="connsiteX1-3" fmla="*/ 228600 w 495300"/>
                    <a:gd name="connsiteY1-4" fmla="*/ 1196340 h 1196340"/>
                    <a:gd name="connsiteX2-5" fmla="*/ 495300 w 495300"/>
                    <a:gd name="connsiteY2-6" fmla="*/ 1173480 h 1196340"/>
                    <a:gd name="connsiteX3-7" fmla="*/ 358140 w 495300"/>
                    <a:gd name="connsiteY3-8" fmla="*/ 0 h 1196340"/>
                    <a:gd name="connsiteX4-9" fmla="*/ 182880 w 495300"/>
                    <a:gd name="connsiteY4-10" fmla="*/ 7620 h 1196340"/>
                    <a:gd name="connsiteX5" fmla="*/ 0 w 495300"/>
                    <a:gd name="connsiteY5" fmla="*/ 45720 h 1196340"/>
                    <a:gd name="connsiteX0-11" fmla="*/ 0 w 495300"/>
                    <a:gd name="connsiteY0-12" fmla="*/ 45720 h 1196340"/>
                    <a:gd name="connsiteX1-13" fmla="*/ 228600 w 495300"/>
                    <a:gd name="connsiteY1-14" fmla="*/ 1196340 h 1196340"/>
                    <a:gd name="connsiteX2-15" fmla="*/ 495300 w 495300"/>
                    <a:gd name="connsiteY2-16" fmla="*/ 1173480 h 1196340"/>
                    <a:gd name="connsiteX3-17" fmla="*/ 441960 w 495300"/>
                    <a:gd name="connsiteY3-18" fmla="*/ 563880 h 1196340"/>
                    <a:gd name="connsiteX4-19" fmla="*/ 358140 w 495300"/>
                    <a:gd name="connsiteY4-20" fmla="*/ 0 h 1196340"/>
                    <a:gd name="connsiteX5-21" fmla="*/ 182880 w 495300"/>
                    <a:gd name="connsiteY5-22" fmla="*/ 7620 h 1196340"/>
                    <a:gd name="connsiteX6" fmla="*/ 0 w 495300"/>
                    <a:gd name="connsiteY6" fmla="*/ 45720 h 119634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 y="connsiteY6"/>
                    </a:cxn>
                  </a:cxnLst>
                  <a:rect l="l" t="t" r="r" b="b"/>
                  <a:pathLst>
                    <a:path w="495300" h="1196340">
                      <a:moveTo>
                        <a:pt x="0" y="45720"/>
                      </a:moveTo>
                      <a:lnTo>
                        <a:pt x="228600" y="1196340"/>
                      </a:lnTo>
                      <a:lnTo>
                        <a:pt x="495300" y="1173480"/>
                      </a:lnTo>
                      <a:cubicBezTo>
                        <a:pt x="472440" y="970280"/>
                        <a:pt x="464820" y="767080"/>
                        <a:pt x="441960" y="563880"/>
                      </a:cubicBezTo>
                      <a:lnTo>
                        <a:pt x="358140" y="0"/>
                      </a:lnTo>
                      <a:cubicBezTo>
                        <a:pt x="297180" y="7620"/>
                        <a:pt x="243840" y="0"/>
                        <a:pt x="182880" y="7620"/>
                      </a:cubicBezTo>
                      <a:lnTo>
                        <a:pt x="0" y="4572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grpSp>
            <p:nvGrpSpPr>
              <p:cNvPr id="62" name="组合 61">
                <a:extLst>
                  <a:ext uri="{FF2B5EF4-FFF2-40B4-BE49-F238E27FC236}">
                    <a16:creationId xmlns:a16="http://schemas.microsoft.com/office/drawing/2014/main" id="{FF6506B5-1587-4482-847C-8D0D8E224B7D}"/>
                  </a:ext>
                </a:extLst>
              </p:cNvPr>
              <p:cNvGrpSpPr/>
              <p:nvPr/>
            </p:nvGrpSpPr>
            <p:grpSpPr>
              <a:xfrm rot="395449">
                <a:off x="6674864" y="1818818"/>
                <a:ext cx="586740" cy="1783080"/>
                <a:chOff x="5722620" y="1790700"/>
                <a:chExt cx="586740" cy="1783080"/>
              </a:xfrm>
              <a:grpFill/>
            </p:grpSpPr>
            <p:sp>
              <p:nvSpPr>
                <p:cNvPr id="64" name="任意多边形: 形状 63">
                  <a:extLst>
                    <a:ext uri="{FF2B5EF4-FFF2-40B4-BE49-F238E27FC236}">
                      <a16:creationId xmlns:a16="http://schemas.microsoft.com/office/drawing/2014/main" id="{703EBD2F-A309-4C84-85DE-8BFD7AE2F42D}"/>
                    </a:ext>
                  </a:extLst>
                </p:cNvPr>
                <p:cNvSpPr/>
                <p:nvPr/>
              </p:nvSpPr>
              <p:spPr>
                <a:xfrm>
                  <a:off x="5722620" y="1813560"/>
                  <a:ext cx="198120" cy="457200"/>
                </a:xfrm>
                <a:custGeom>
                  <a:avLst/>
                  <a:gdLst>
                    <a:gd name="connsiteX0" fmla="*/ 0 w 198120"/>
                    <a:gd name="connsiteY0" fmla="*/ 30480 h 457200"/>
                    <a:gd name="connsiteX1" fmla="*/ 83820 w 198120"/>
                    <a:gd name="connsiteY1" fmla="*/ 457200 h 457200"/>
                    <a:gd name="connsiteX2" fmla="*/ 198120 w 198120"/>
                    <a:gd name="connsiteY2" fmla="*/ 426720 h 457200"/>
                    <a:gd name="connsiteX3" fmla="*/ 144780 w 198120"/>
                    <a:gd name="connsiteY3" fmla="*/ 0 h 457200"/>
                    <a:gd name="connsiteX4" fmla="*/ 0 w 198120"/>
                    <a:gd name="connsiteY4" fmla="*/ 30480 h 457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20" h="457200">
                      <a:moveTo>
                        <a:pt x="0" y="30480"/>
                      </a:moveTo>
                      <a:lnTo>
                        <a:pt x="83820" y="457200"/>
                      </a:lnTo>
                      <a:lnTo>
                        <a:pt x="198120" y="426720"/>
                      </a:lnTo>
                      <a:lnTo>
                        <a:pt x="144780" y="0"/>
                      </a:lnTo>
                      <a:lnTo>
                        <a:pt x="0" y="3048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65" name="任意多边形: 形状 64">
                  <a:extLst>
                    <a:ext uri="{FF2B5EF4-FFF2-40B4-BE49-F238E27FC236}">
                      <a16:creationId xmlns:a16="http://schemas.microsoft.com/office/drawing/2014/main" id="{22129B70-16CE-4ED5-818C-347B69FDAAA1}"/>
                    </a:ext>
                  </a:extLst>
                </p:cNvPr>
                <p:cNvSpPr/>
                <p:nvPr/>
              </p:nvSpPr>
              <p:spPr>
                <a:xfrm>
                  <a:off x="5935980" y="1790700"/>
                  <a:ext cx="205740" cy="449580"/>
                </a:xfrm>
                <a:custGeom>
                  <a:avLst/>
                  <a:gdLst>
                    <a:gd name="connsiteX0" fmla="*/ 53340 w 205740"/>
                    <a:gd name="connsiteY0" fmla="*/ 449580 h 449580"/>
                    <a:gd name="connsiteX1" fmla="*/ 205740 w 205740"/>
                    <a:gd name="connsiteY1" fmla="*/ 441960 h 449580"/>
                    <a:gd name="connsiteX2" fmla="*/ 160020 w 205740"/>
                    <a:gd name="connsiteY2" fmla="*/ 0 h 449580"/>
                    <a:gd name="connsiteX3" fmla="*/ 0 w 205740"/>
                    <a:gd name="connsiteY3" fmla="*/ 0 h 449580"/>
                    <a:gd name="connsiteX4" fmla="*/ 53340 w 205740"/>
                    <a:gd name="connsiteY4" fmla="*/ 449580 h 4495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740" h="449580">
                      <a:moveTo>
                        <a:pt x="53340" y="449580"/>
                      </a:moveTo>
                      <a:lnTo>
                        <a:pt x="205740" y="441960"/>
                      </a:lnTo>
                      <a:lnTo>
                        <a:pt x="160020" y="0"/>
                      </a:lnTo>
                      <a:lnTo>
                        <a:pt x="0" y="0"/>
                      </a:lnTo>
                      <a:lnTo>
                        <a:pt x="53340" y="44958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66" name="任意多边形: 形状 65">
                  <a:extLst>
                    <a:ext uri="{FF2B5EF4-FFF2-40B4-BE49-F238E27FC236}">
                      <a16:creationId xmlns:a16="http://schemas.microsoft.com/office/drawing/2014/main" id="{C317D049-11A6-47BC-A601-BEBE02905C5F}"/>
                    </a:ext>
                  </a:extLst>
                </p:cNvPr>
                <p:cNvSpPr/>
                <p:nvPr/>
              </p:nvSpPr>
              <p:spPr>
                <a:xfrm>
                  <a:off x="5814060" y="2377440"/>
                  <a:ext cx="495300" cy="1196340"/>
                </a:xfrm>
                <a:custGeom>
                  <a:avLst/>
                  <a:gdLst>
                    <a:gd name="connsiteX0" fmla="*/ 0 w 495300"/>
                    <a:gd name="connsiteY0" fmla="*/ 45720 h 1196340"/>
                    <a:gd name="connsiteX1" fmla="*/ 228600 w 495300"/>
                    <a:gd name="connsiteY1" fmla="*/ 1196340 h 1196340"/>
                    <a:gd name="connsiteX2" fmla="*/ 495300 w 495300"/>
                    <a:gd name="connsiteY2" fmla="*/ 1173480 h 1196340"/>
                    <a:gd name="connsiteX3" fmla="*/ 358140 w 495300"/>
                    <a:gd name="connsiteY3" fmla="*/ 0 h 1196340"/>
                    <a:gd name="connsiteX4" fmla="*/ 0 w 495300"/>
                    <a:gd name="connsiteY4" fmla="*/ 45720 h 1196340"/>
                    <a:gd name="connsiteX0-1" fmla="*/ 0 w 495300"/>
                    <a:gd name="connsiteY0-2" fmla="*/ 45720 h 1196340"/>
                    <a:gd name="connsiteX1-3" fmla="*/ 228600 w 495300"/>
                    <a:gd name="connsiteY1-4" fmla="*/ 1196340 h 1196340"/>
                    <a:gd name="connsiteX2-5" fmla="*/ 495300 w 495300"/>
                    <a:gd name="connsiteY2-6" fmla="*/ 1173480 h 1196340"/>
                    <a:gd name="connsiteX3-7" fmla="*/ 358140 w 495300"/>
                    <a:gd name="connsiteY3-8" fmla="*/ 0 h 1196340"/>
                    <a:gd name="connsiteX4-9" fmla="*/ 182880 w 495300"/>
                    <a:gd name="connsiteY4-10" fmla="*/ 7620 h 1196340"/>
                    <a:gd name="connsiteX5" fmla="*/ 0 w 495300"/>
                    <a:gd name="connsiteY5" fmla="*/ 45720 h 1196340"/>
                    <a:gd name="connsiteX0-11" fmla="*/ 0 w 495300"/>
                    <a:gd name="connsiteY0-12" fmla="*/ 45720 h 1196340"/>
                    <a:gd name="connsiteX1-13" fmla="*/ 228600 w 495300"/>
                    <a:gd name="connsiteY1-14" fmla="*/ 1196340 h 1196340"/>
                    <a:gd name="connsiteX2-15" fmla="*/ 495300 w 495300"/>
                    <a:gd name="connsiteY2-16" fmla="*/ 1173480 h 1196340"/>
                    <a:gd name="connsiteX3-17" fmla="*/ 441960 w 495300"/>
                    <a:gd name="connsiteY3-18" fmla="*/ 563880 h 1196340"/>
                    <a:gd name="connsiteX4-19" fmla="*/ 358140 w 495300"/>
                    <a:gd name="connsiteY4-20" fmla="*/ 0 h 1196340"/>
                    <a:gd name="connsiteX5-21" fmla="*/ 182880 w 495300"/>
                    <a:gd name="connsiteY5-22" fmla="*/ 7620 h 1196340"/>
                    <a:gd name="connsiteX6" fmla="*/ 0 w 495300"/>
                    <a:gd name="connsiteY6" fmla="*/ 45720 h 119634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 y="connsiteY6"/>
                    </a:cxn>
                  </a:cxnLst>
                  <a:rect l="l" t="t" r="r" b="b"/>
                  <a:pathLst>
                    <a:path w="495300" h="1196340">
                      <a:moveTo>
                        <a:pt x="0" y="45720"/>
                      </a:moveTo>
                      <a:lnTo>
                        <a:pt x="228600" y="1196340"/>
                      </a:lnTo>
                      <a:lnTo>
                        <a:pt x="495300" y="1173480"/>
                      </a:lnTo>
                      <a:cubicBezTo>
                        <a:pt x="472440" y="970280"/>
                        <a:pt x="464820" y="767080"/>
                        <a:pt x="441960" y="563880"/>
                      </a:cubicBezTo>
                      <a:lnTo>
                        <a:pt x="358140" y="0"/>
                      </a:lnTo>
                      <a:cubicBezTo>
                        <a:pt x="297180" y="7620"/>
                        <a:pt x="243840" y="0"/>
                        <a:pt x="182880" y="7620"/>
                      </a:cubicBezTo>
                      <a:lnTo>
                        <a:pt x="0" y="4572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sp>
            <p:nvSpPr>
              <p:cNvPr id="63" name="任意多边形: 形状 62">
                <a:extLst>
                  <a:ext uri="{FF2B5EF4-FFF2-40B4-BE49-F238E27FC236}">
                    <a16:creationId xmlns:a16="http://schemas.microsoft.com/office/drawing/2014/main" id="{8F49802F-D49C-4598-A716-95E5C95EF979}"/>
                  </a:ext>
                </a:extLst>
              </p:cNvPr>
              <p:cNvSpPr/>
              <p:nvPr/>
            </p:nvSpPr>
            <p:spPr>
              <a:xfrm>
                <a:off x="6179820" y="1248756"/>
                <a:ext cx="533400" cy="2210723"/>
              </a:xfrm>
              <a:custGeom>
                <a:avLst/>
                <a:gdLst>
                  <a:gd name="connsiteX0" fmla="*/ 0 w 533400"/>
                  <a:gd name="connsiteY0" fmla="*/ 30480 h 2202180"/>
                  <a:gd name="connsiteX1" fmla="*/ 266700 w 533400"/>
                  <a:gd name="connsiteY1" fmla="*/ 2194560 h 2202180"/>
                  <a:gd name="connsiteX2" fmla="*/ 533400 w 533400"/>
                  <a:gd name="connsiteY2" fmla="*/ 2202180 h 2202180"/>
                  <a:gd name="connsiteX3" fmla="*/ 365760 w 533400"/>
                  <a:gd name="connsiteY3" fmla="*/ 0 h 2202180"/>
                  <a:gd name="connsiteX4" fmla="*/ 0 w 533400"/>
                  <a:gd name="connsiteY4" fmla="*/ 30480 h 2202180"/>
                  <a:gd name="connsiteX0-1" fmla="*/ 0 w 533400"/>
                  <a:gd name="connsiteY0-2" fmla="*/ 30480 h 2202180"/>
                  <a:gd name="connsiteX1-3" fmla="*/ 175260 w 533400"/>
                  <a:gd name="connsiteY1-4" fmla="*/ 1203960 h 2202180"/>
                  <a:gd name="connsiteX2-5" fmla="*/ 266700 w 533400"/>
                  <a:gd name="connsiteY2-6" fmla="*/ 2194560 h 2202180"/>
                  <a:gd name="connsiteX3-7" fmla="*/ 533400 w 533400"/>
                  <a:gd name="connsiteY3-8" fmla="*/ 2202180 h 2202180"/>
                  <a:gd name="connsiteX4-9" fmla="*/ 365760 w 533400"/>
                  <a:gd name="connsiteY4-10" fmla="*/ 0 h 2202180"/>
                  <a:gd name="connsiteX5" fmla="*/ 0 w 533400"/>
                  <a:gd name="connsiteY5" fmla="*/ 30480 h 2202180"/>
                  <a:gd name="connsiteX0-11" fmla="*/ 0 w 533400"/>
                  <a:gd name="connsiteY0-12" fmla="*/ 39023 h 2210723"/>
                  <a:gd name="connsiteX1-13" fmla="*/ 175260 w 533400"/>
                  <a:gd name="connsiteY1-14" fmla="*/ 1212503 h 2210723"/>
                  <a:gd name="connsiteX2-15" fmla="*/ 266700 w 533400"/>
                  <a:gd name="connsiteY2-16" fmla="*/ 2203103 h 2210723"/>
                  <a:gd name="connsiteX3-17" fmla="*/ 533400 w 533400"/>
                  <a:gd name="connsiteY3-18" fmla="*/ 2210723 h 2210723"/>
                  <a:gd name="connsiteX4-19" fmla="*/ 365760 w 533400"/>
                  <a:gd name="connsiteY4-20" fmla="*/ 8543 h 2210723"/>
                  <a:gd name="connsiteX5-21" fmla="*/ 175260 w 533400"/>
                  <a:gd name="connsiteY5-22" fmla="*/ 923 h 2210723"/>
                  <a:gd name="connsiteX6" fmla="*/ 0 w 533400"/>
                  <a:gd name="connsiteY6" fmla="*/ 39023 h 2210723"/>
                  <a:gd name="connsiteX0-23" fmla="*/ 0 w 533400"/>
                  <a:gd name="connsiteY0-24" fmla="*/ 39023 h 2210723"/>
                  <a:gd name="connsiteX1-25" fmla="*/ 175260 w 533400"/>
                  <a:gd name="connsiteY1-26" fmla="*/ 1212503 h 2210723"/>
                  <a:gd name="connsiteX2-27" fmla="*/ 266700 w 533400"/>
                  <a:gd name="connsiteY2-28" fmla="*/ 2203103 h 2210723"/>
                  <a:gd name="connsiteX3-29" fmla="*/ 533400 w 533400"/>
                  <a:gd name="connsiteY3-30" fmla="*/ 2210723 h 2210723"/>
                  <a:gd name="connsiteX4-31" fmla="*/ 365760 w 533400"/>
                  <a:gd name="connsiteY4-32" fmla="*/ 8543 h 2210723"/>
                  <a:gd name="connsiteX5-33" fmla="*/ 175260 w 533400"/>
                  <a:gd name="connsiteY5-34" fmla="*/ 923 h 2210723"/>
                  <a:gd name="connsiteX6-35" fmla="*/ 0 w 533400"/>
                  <a:gd name="connsiteY6-36" fmla="*/ 39023 h 221072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35" y="connsiteY6-36"/>
                  </a:cxn>
                </a:cxnLst>
                <a:rect l="l" t="t" r="r" b="b"/>
                <a:pathLst>
                  <a:path w="533400" h="2210723">
                    <a:moveTo>
                      <a:pt x="0" y="39023"/>
                    </a:moveTo>
                    <a:cubicBezTo>
                      <a:pt x="45720" y="430183"/>
                      <a:pt x="129540" y="821343"/>
                      <a:pt x="175260" y="1212503"/>
                    </a:cubicBezTo>
                    <a:lnTo>
                      <a:pt x="266700" y="2203103"/>
                    </a:lnTo>
                    <a:lnTo>
                      <a:pt x="533400" y="2210723"/>
                    </a:lnTo>
                    <a:cubicBezTo>
                      <a:pt x="477520" y="1476663"/>
                      <a:pt x="406400" y="750223"/>
                      <a:pt x="365760" y="8543"/>
                    </a:cubicBezTo>
                    <a:cubicBezTo>
                      <a:pt x="302260" y="13623"/>
                      <a:pt x="238760" y="-4157"/>
                      <a:pt x="175260" y="923"/>
                    </a:cubicBezTo>
                    <a:lnTo>
                      <a:pt x="0" y="3902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grpSp>
          <p:nvGrpSpPr>
            <p:cNvPr id="50" name="组合 49">
              <a:extLst>
                <a:ext uri="{FF2B5EF4-FFF2-40B4-BE49-F238E27FC236}">
                  <a16:creationId xmlns:a16="http://schemas.microsoft.com/office/drawing/2014/main" id="{C15573A7-2B23-474C-9573-E46AE42B65BB}"/>
                </a:ext>
              </a:extLst>
            </p:cNvPr>
            <p:cNvGrpSpPr/>
            <p:nvPr/>
          </p:nvGrpSpPr>
          <p:grpSpPr>
            <a:xfrm>
              <a:off x="8932792" y="1225159"/>
              <a:ext cx="1538984" cy="2353142"/>
              <a:chOff x="5722620" y="1248756"/>
              <a:chExt cx="1538984" cy="2353142"/>
            </a:xfrm>
            <a:grpFill/>
          </p:grpSpPr>
          <p:grpSp>
            <p:nvGrpSpPr>
              <p:cNvPr id="51" name="组合 50">
                <a:extLst>
                  <a:ext uri="{FF2B5EF4-FFF2-40B4-BE49-F238E27FC236}">
                    <a16:creationId xmlns:a16="http://schemas.microsoft.com/office/drawing/2014/main" id="{AB265BF7-27DD-4555-A7A4-7AF141A664F5}"/>
                  </a:ext>
                </a:extLst>
              </p:cNvPr>
              <p:cNvGrpSpPr/>
              <p:nvPr/>
            </p:nvGrpSpPr>
            <p:grpSpPr>
              <a:xfrm>
                <a:off x="5722620" y="1790700"/>
                <a:ext cx="586740" cy="1783080"/>
                <a:chOff x="5722620" y="1790700"/>
                <a:chExt cx="586740" cy="1783080"/>
              </a:xfrm>
              <a:grpFill/>
            </p:grpSpPr>
            <p:sp>
              <p:nvSpPr>
                <p:cNvPr id="57" name="任意多边形: 形状 56">
                  <a:extLst>
                    <a:ext uri="{FF2B5EF4-FFF2-40B4-BE49-F238E27FC236}">
                      <a16:creationId xmlns:a16="http://schemas.microsoft.com/office/drawing/2014/main" id="{444B1FA0-1840-4116-9FD9-7D66B4381314}"/>
                    </a:ext>
                  </a:extLst>
                </p:cNvPr>
                <p:cNvSpPr/>
                <p:nvPr/>
              </p:nvSpPr>
              <p:spPr>
                <a:xfrm>
                  <a:off x="5722620" y="1813560"/>
                  <a:ext cx="198120" cy="457200"/>
                </a:xfrm>
                <a:custGeom>
                  <a:avLst/>
                  <a:gdLst>
                    <a:gd name="connsiteX0" fmla="*/ 0 w 198120"/>
                    <a:gd name="connsiteY0" fmla="*/ 30480 h 457200"/>
                    <a:gd name="connsiteX1" fmla="*/ 83820 w 198120"/>
                    <a:gd name="connsiteY1" fmla="*/ 457200 h 457200"/>
                    <a:gd name="connsiteX2" fmla="*/ 198120 w 198120"/>
                    <a:gd name="connsiteY2" fmla="*/ 426720 h 457200"/>
                    <a:gd name="connsiteX3" fmla="*/ 144780 w 198120"/>
                    <a:gd name="connsiteY3" fmla="*/ 0 h 457200"/>
                    <a:gd name="connsiteX4" fmla="*/ 0 w 198120"/>
                    <a:gd name="connsiteY4" fmla="*/ 30480 h 457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20" h="457200">
                      <a:moveTo>
                        <a:pt x="0" y="30480"/>
                      </a:moveTo>
                      <a:lnTo>
                        <a:pt x="83820" y="457200"/>
                      </a:lnTo>
                      <a:lnTo>
                        <a:pt x="198120" y="426720"/>
                      </a:lnTo>
                      <a:lnTo>
                        <a:pt x="144780" y="0"/>
                      </a:lnTo>
                      <a:lnTo>
                        <a:pt x="0" y="3048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58" name="任意多边形: 形状 57">
                  <a:extLst>
                    <a:ext uri="{FF2B5EF4-FFF2-40B4-BE49-F238E27FC236}">
                      <a16:creationId xmlns:a16="http://schemas.microsoft.com/office/drawing/2014/main" id="{A4AD0623-DC1C-482B-94E2-10F7E871DE1A}"/>
                    </a:ext>
                  </a:extLst>
                </p:cNvPr>
                <p:cNvSpPr/>
                <p:nvPr/>
              </p:nvSpPr>
              <p:spPr>
                <a:xfrm>
                  <a:off x="5935980" y="1790700"/>
                  <a:ext cx="205740" cy="449580"/>
                </a:xfrm>
                <a:custGeom>
                  <a:avLst/>
                  <a:gdLst>
                    <a:gd name="connsiteX0" fmla="*/ 53340 w 205740"/>
                    <a:gd name="connsiteY0" fmla="*/ 449580 h 449580"/>
                    <a:gd name="connsiteX1" fmla="*/ 205740 w 205740"/>
                    <a:gd name="connsiteY1" fmla="*/ 441960 h 449580"/>
                    <a:gd name="connsiteX2" fmla="*/ 160020 w 205740"/>
                    <a:gd name="connsiteY2" fmla="*/ 0 h 449580"/>
                    <a:gd name="connsiteX3" fmla="*/ 0 w 205740"/>
                    <a:gd name="connsiteY3" fmla="*/ 0 h 449580"/>
                    <a:gd name="connsiteX4" fmla="*/ 53340 w 205740"/>
                    <a:gd name="connsiteY4" fmla="*/ 449580 h 4495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740" h="449580">
                      <a:moveTo>
                        <a:pt x="53340" y="449580"/>
                      </a:moveTo>
                      <a:lnTo>
                        <a:pt x="205740" y="441960"/>
                      </a:lnTo>
                      <a:lnTo>
                        <a:pt x="160020" y="0"/>
                      </a:lnTo>
                      <a:lnTo>
                        <a:pt x="0" y="0"/>
                      </a:lnTo>
                      <a:lnTo>
                        <a:pt x="53340" y="44958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60" name="任意多边形: 形状 59">
                  <a:extLst>
                    <a:ext uri="{FF2B5EF4-FFF2-40B4-BE49-F238E27FC236}">
                      <a16:creationId xmlns:a16="http://schemas.microsoft.com/office/drawing/2014/main" id="{AA30DAE0-A8FB-479B-AF52-652F3AA87229}"/>
                    </a:ext>
                  </a:extLst>
                </p:cNvPr>
                <p:cNvSpPr/>
                <p:nvPr/>
              </p:nvSpPr>
              <p:spPr>
                <a:xfrm>
                  <a:off x="5814060" y="2377440"/>
                  <a:ext cx="495300" cy="1196340"/>
                </a:xfrm>
                <a:custGeom>
                  <a:avLst/>
                  <a:gdLst>
                    <a:gd name="connsiteX0" fmla="*/ 0 w 495300"/>
                    <a:gd name="connsiteY0" fmla="*/ 45720 h 1196340"/>
                    <a:gd name="connsiteX1" fmla="*/ 228600 w 495300"/>
                    <a:gd name="connsiteY1" fmla="*/ 1196340 h 1196340"/>
                    <a:gd name="connsiteX2" fmla="*/ 495300 w 495300"/>
                    <a:gd name="connsiteY2" fmla="*/ 1173480 h 1196340"/>
                    <a:gd name="connsiteX3" fmla="*/ 358140 w 495300"/>
                    <a:gd name="connsiteY3" fmla="*/ 0 h 1196340"/>
                    <a:gd name="connsiteX4" fmla="*/ 0 w 495300"/>
                    <a:gd name="connsiteY4" fmla="*/ 45720 h 1196340"/>
                    <a:gd name="connsiteX0-1" fmla="*/ 0 w 495300"/>
                    <a:gd name="connsiteY0-2" fmla="*/ 45720 h 1196340"/>
                    <a:gd name="connsiteX1-3" fmla="*/ 228600 w 495300"/>
                    <a:gd name="connsiteY1-4" fmla="*/ 1196340 h 1196340"/>
                    <a:gd name="connsiteX2-5" fmla="*/ 495300 w 495300"/>
                    <a:gd name="connsiteY2-6" fmla="*/ 1173480 h 1196340"/>
                    <a:gd name="connsiteX3-7" fmla="*/ 358140 w 495300"/>
                    <a:gd name="connsiteY3-8" fmla="*/ 0 h 1196340"/>
                    <a:gd name="connsiteX4-9" fmla="*/ 182880 w 495300"/>
                    <a:gd name="connsiteY4-10" fmla="*/ 7620 h 1196340"/>
                    <a:gd name="connsiteX5" fmla="*/ 0 w 495300"/>
                    <a:gd name="connsiteY5" fmla="*/ 45720 h 1196340"/>
                    <a:gd name="connsiteX0-11" fmla="*/ 0 w 495300"/>
                    <a:gd name="connsiteY0-12" fmla="*/ 45720 h 1196340"/>
                    <a:gd name="connsiteX1-13" fmla="*/ 228600 w 495300"/>
                    <a:gd name="connsiteY1-14" fmla="*/ 1196340 h 1196340"/>
                    <a:gd name="connsiteX2-15" fmla="*/ 495300 w 495300"/>
                    <a:gd name="connsiteY2-16" fmla="*/ 1173480 h 1196340"/>
                    <a:gd name="connsiteX3-17" fmla="*/ 441960 w 495300"/>
                    <a:gd name="connsiteY3-18" fmla="*/ 563880 h 1196340"/>
                    <a:gd name="connsiteX4-19" fmla="*/ 358140 w 495300"/>
                    <a:gd name="connsiteY4-20" fmla="*/ 0 h 1196340"/>
                    <a:gd name="connsiteX5-21" fmla="*/ 182880 w 495300"/>
                    <a:gd name="connsiteY5-22" fmla="*/ 7620 h 1196340"/>
                    <a:gd name="connsiteX6" fmla="*/ 0 w 495300"/>
                    <a:gd name="connsiteY6" fmla="*/ 45720 h 119634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 y="connsiteY6"/>
                    </a:cxn>
                  </a:cxnLst>
                  <a:rect l="l" t="t" r="r" b="b"/>
                  <a:pathLst>
                    <a:path w="495300" h="1196340">
                      <a:moveTo>
                        <a:pt x="0" y="45720"/>
                      </a:moveTo>
                      <a:lnTo>
                        <a:pt x="228600" y="1196340"/>
                      </a:lnTo>
                      <a:lnTo>
                        <a:pt x="495300" y="1173480"/>
                      </a:lnTo>
                      <a:cubicBezTo>
                        <a:pt x="472440" y="970280"/>
                        <a:pt x="464820" y="767080"/>
                        <a:pt x="441960" y="563880"/>
                      </a:cubicBezTo>
                      <a:lnTo>
                        <a:pt x="358140" y="0"/>
                      </a:lnTo>
                      <a:cubicBezTo>
                        <a:pt x="297180" y="7620"/>
                        <a:pt x="243840" y="0"/>
                        <a:pt x="182880" y="7620"/>
                      </a:cubicBezTo>
                      <a:lnTo>
                        <a:pt x="0" y="4572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grpSp>
            <p:nvGrpSpPr>
              <p:cNvPr id="52" name="组合 51">
                <a:extLst>
                  <a:ext uri="{FF2B5EF4-FFF2-40B4-BE49-F238E27FC236}">
                    <a16:creationId xmlns:a16="http://schemas.microsoft.com/office/drawing/2014/main" id="{5ADAEEF8-4CAD-4552-9541-347CB317CD39}"/>
                  </a:ext>
                </a:extLst>
              </p:cNvPr>
              <p:cNvGrpSpPr/>
              <p:nvPr/>
            </p:nvGrpSpPr>
            <p:grpSpPr>
              <a:xfrm rot="395449">
                <a:off x="6674864" y="1818818"/>
                <a:ext cx="586740" cy="1783080"/>
                <a:chOff x="5722620" y="1790700"/>
                <a:chExt cx="586740" cy="1783080"/>
              </a:xfrm>
              <a:grpFill/>
            </p:grpSpPr>
            <p:sp>
              <p:nvSpPr>
                <p:cNvPr id="54" name="任意多边形: 形状 53">
                  <a:extLst>
                    <a:ext uri="{FF2B5EF4-FFF2-40B4-BE49-F238E27FC236}">
                      <a16:creationId xmlns:a16="http://schemas.microsoft.com/office/drawing/2014/main" id="{08596DFE-C6E9-44D2-BFAC-EE38F725602B}"/>
                    </a:ext>
                  </a:extLst>
                </p:cNvPr>
                <p:cNvSpPr/>
                <p:nvPr/>
              </p:nvSpPr>
              <p:spPr>
                <a:xfrm>
                  <a:off x="5722620" y="1813560"/>
                  <a:ext cx="198120" cy="457200"/>
                </a:xfrm>
                <a:custGeom>
                  <a:avLst/>
                  <a:gdLst>
                    <a:gd name="connsiteX0" fmla="*/ 0 w 198120"/>
                    <a:gd name="connsiteY0" fmla="*/ 30480 h 457200"/>
                    <a:gd name="connsiteX1" fmla="*/ 83820 w 198120"/>
                    <a:gd name="connsiteY1" fmla="*/ 457200 h 457200"/>
                    <a:gd name="connsiteX2" fmla="*/ 198120 w 198120"/>
                    <a:gd name="connsiteY2" fmla="*/ 426720 h 457200"/>
                    <a:gd name="connsiteX3" fmla="*/ 144780 w 198120"/>
                    <a:gd name="connsiteY3" fmla="*/ 0 h 457200"/>
                    <a:gd name="connsiteX4" fmla="*/ 0 w 198120"/>
                    <a:gd name="connsiteY4" fmla="*/ 30480 h 457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20" h="457200">
                      <a:moveTo>
                        <a:pt x="0" y="30480"/>
                      </a:moveTo>
                      <a:lnTo>
                        <a:pt x="83820" y="457200"/>
                      </a:lnTo>
                      <a:lnTo>
                        <a:pt x="198120" y="426720"/>
                      </a:lnTo>
                      <a:lnTo>
                        <a:pt x="144780" y="0"/>
                      </a:lnTo>
                      <a:lnTo>
                        <a:pt x="0" y="3048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55" name="任意多边形: 形状 54">
                  <a:extLst>
                    <a:ext uri="{FF2B5EF4-FFF2-40B4-BE49-F238E27FC236}">
                      <a16:creationId xmlns:a16="http://schemas.microsoft.com/office/drawing/2014/main" id="{24C196AB-FC79-4F9D-8682-3AB501DD15CF}"/>
                    </a:ext>
                  </a:extLst>
                </p:cNvPr>
                <p:cNvSpPr/>
                <p:nvPr/>
              </p:nvSpPr>
              <p:spPr>
                <a:xfrm>
                  <a:off x="5935980" y="1790700"/>
                  <a:ext cx="205740" cy="449580"/>
                </a:xfrm>
                <a:custGeom>
                  <a:avLst/>
                  <a:gdLst>
                    <a:gd name="connsiteX0" fmla="*/ 53340 w 205740"/>
                    <a:gd name="connsiteY0" fmla="*/ 449580 h 449580"/>
                    <a:gd name="connsiteX1" fmla="*/ 205740 w 205740"/>
                    <a:gd name="connsiteY1" fmla="*/ 441960 h 449580"/>
                    <a:gd name="connsiteX2" fmla="*/ 160020 w 205740"/>
                    <a:gd name="connsiteY2" fmla="*/ 0 h 449580"/>
                    <a:gd name="connsiteX3" fmla="*/ 0 w 205740"/>
                    <a:gd name="connsiteY3" fmla="*/ 0 h 449580"/>
                    <a:gd name="connsiteX4" fmla="*/ 53340 w 205740"/>
                    <a:gd name="connsiteY4" fmla="*/ 449580 h 4495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740" h="449580">
                      <a:moveTo>
                        <a:pt x="53340" y="449580"/>
                      </a:moveTo>
                      <a:lnTo>
                        <a:pt x="205740" y="441960"/>
                      </a:lnTo>
                      <a:lnTo>
                        <a:pt x="160020" y="0"/>
                      </a:lnTo>
                      <a:lnTo>
                        <a:pt x="0" y="0"/>
                      </a:lnTo>
                      <a:lnTo>
                        <a:pt x="53340" y="44958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56" name="任意多边形: 形状 55">
                  <a:extLst>
                    <a:ext uri="{FF2B5EF4-FFF2-40B4-BE49-F238E27FC236}">
                      <a16:creationId xmlns:a16="http://schemas.microsoft.com/office/drawing/2014/main" id="{A096949D-6221-4DB4-B3CA-49A0E26D93AD}"/>
                    </a:ext>
                  </a:extLst>
                </p:cNvPr>
                <p:cNvSpPr/>
                <p:nvPr/>
              </p:nvSpPr>
              <p:spPr>
                <a:xfrm>
                  <a:off x="5814060" y="2377440"/>
                  <a:ext cx="495300" cy="1196340"/>
                </a:xfrm>
                <a:custGeom>
                  <a:avLst/>
                  <a:gdLst>
                    <a:gd name="connsiteX0" fmla="*/ 0 w 495300"/>
                    <a:gd name="connsiteY0" fmla="*/ 45720 h 1196340"/>
                    <a:gd name="connsiteX1" fmla="*/ 228600 w 495300"/>
                    <a:gd name="connsiteY1" fmla="*/ 1196340 h 1196340"/>
                    <a:gd name="connsiteX2" fmla="*/ 495300 w 495300"/>
                    <a:gd name="connsiteY2" fmla="*/ 1173480 h 1196340"/>
                    <a:gd name="connsiteX3" fmla="*/ 358140 w 495300"/>
                    <a:gd name="connsiteY3" fmla="*/ 0 h 1196340"/>
                    <a:gd name="connsiteX4" fmla="*/ 0 w 495300"/>
                    <a:gd name="connsiteY4" fmla="*/ 45720 h 1196340"/>
                    <a:gd name="connsiteX0-1" fmla="*/ 0 w 495300"/>
                    <a:gd name="connsiteY0-2" fmla="*/ 45720 h 1196340"/>
                    <a:gd name="connsiteX1-3" fmla="*/ 228600 w 495300"/>
                    <a:gd name="connsiteY1-4" fmla="*/ 1196340 h 1196340"/>
                    <a:gd name="connsiteX2-5" fmla="*/ 495300 w 495300"/>
                    <a:gd name="connsiteY2-6" fmla="*/ 1173480 h 1196340"/>
                    <a:gd name="connsiteX3-7" fmla="*/ 358140 w 495300"/>
                    <a:gd name="connsiteY3-8" fmla="*/ 0 h 1196340"/>
                    <a:gd name="connsiteX4-9" fmla="*/ 182880 w 495300"/>
                    <a:gd name="connsiteY4-10" fmla="*/ 7620 h 1196340"/>
                    <a:gd name="connsiteX5" fmla="*/ 0 w 495300"/>
                    <a:gd name="connsiteY5" fmla="*/ 45720 h 1196340"/>
                    <a:gd name="connsiteX0-11" fmla="*/ 0 w 495300"/>
                    <a:gd name="connsiteY0-12" fmla="*/ 45720 h 1196340"/>
                    <a:gd name="connsiteX1-13" fmla="*/ 228600 w 495300"/>
                    <a:gd name="connsiteY1-14" fmla="*/ 1196340 h 1196340"/>
                    <a:gd name="connsiteX2-15" fmla="*/ 495300 w 495300"/>
                    <a:gd name="connsiteY2-16" fmla="*/ 1173480 h 1196340"/>
                    <a:gd name="connsiteX3-17" fmla="*/ 441960 w 495300"/>
                    <a:gd name="connsiteY3-18" fmla="*/ 563880 h 1196340"/>
                    <a:gd name="connsiteX4-19" fmla="*/ 358140 w 495300"/>
                    <a:gd name="connsiteY4-20" fmla="*/ 0 h 1196340"/>
                    <a:gd name="connsiteX5-21" fmla="*/ 182880 w 495300"/>
                    <a:gd name="connsiteY5-22" fmla="*/ 7620 h 1196340"/>
                    <a:gd name="connsiteX6" fmla="*/ 0 w 495300"/>
                    <a:gd name="connsiteY6" fmla="*/ 45720 h 119634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 y="connsiteY6"/>
                    </a:cxn>
                  </a:cxnLst>
                  <a:rect l="l" t="t" r="r" b="b"/>
                  <a:pathLst>
                    <a:path w="495300" h="1196340">
                      <a:moveTo>
                        <a:pt x="0" y="45720"/>
                      </a:moveTo>
                      <a:lnTo>
                        <a:pt x="228600" y="1196340"/>
                      </a:lnTo>
                      <a:lnTo>
                        <a:pt x="495300" y="1173480"/>
                      </a:lnTo>
                      <a:cubicBezTo>
                        <a:pt x="472440" y="970280"/>
                        <a:pt x="464820" y="767080"/>
                        <a:pt x="441960" y="563880"/>
                      </a:cubicBezTo>
                      <a:lnTo>
                        <a:pt x="358140" y="0"/>
                      </a:lnTo>
                      <a:cubicBezTo>
                        <a:pt x="297180" y="7620"/>
                        <a:pt x="243840" y="0"/>
                        <a:pt x="182880" y="7620"/>
                      </a:cubicBezTo>
                      <a:lnTo>
                        <a:pt x="0" y="4572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sp>
            <p:nvSpPr>
              <p:cNvPr id="53" name="任意多边形: 形状 52">
                <a:extLst>
                  <a:ext uri="{FF2B5EF4-FFF2-40B4-BE49-F238E27FC236}">
                    <a16:creationId xmlns:a16="http://schemas.microsoft.com/office/drawing/2014/main" id="{9C036FC2-6CBF-40B7-ABB1-06C5AEAEE86B}"/>
                  </a:ext>
                </a:extLst>
              </p:cNvPr>
              <p:cNvSpPr/>
              <p:nvPr/>
            </p:nvSpPr>
            <p:spPr>
              <a:xfrm>
                <a:off x="6179820" y="1248756"/>
                <a:ext cx="533400" cy="2210723"/>
              </a:xfrm>
              <a:custGeom>
                <a:avLst/>
                <a:gdLst>
                  <a:gd name="connsiteX0" fmla="*/ 0 w 533400"/>
                  <a:gd name="connsiteY0" fmla="*/ 30480 h 2202180"/>
                  <a:gd name="connsiteX1" fmla="*/ 266700 w 533400"/>
                  <a:gd name="connsiteY1" fmla="*/ 2194560 h 2202180"/>
                  <a:gd name="connsiteX2" fmla="*/ 533400 w 533400"/>
                  <a:gd name="connsiteY2" fmla="*/ 2202180 h 2202180"/>
                  <a:gd name="connsiteX3" fmla="*/ 365760 w 533400"/>
                  <a:gd name="connsiteY3" fmla="*/ 0 h 2202180"/>
                  <a:gd name="connsiteX4" fmla="*/ 0 w 533400"/>
                  <a:gd name="connsiteY4" fmla="*/ 30480 h 2202180"/>
                  <a:gd name="connsiteX0-1" fmla="*/ 0 w 533400"/>
                  <a:gd name="connsiteY0-2" fmla="*/ 30480 h 2202180"/>
                  <a:gd name="connsiteX1-3" fmla="*/ 175260 w 533400"/>
                  <a:gd name="connsiteY1-4" fmla="*/ 1203960 h 2202180"/>
                  <a:gd name="connsiteX2-5" fmla="*/ 266700 w 533400"/>
                  <a:gd name="connsiteY2-6" fmla="*/ 2194560 h 2202180"/>
                  <a:gd name="connsiteX3-7" fmla="*/ 533400 w 533400"/>
                  <a:gd name="connsiteY3-8" fmla="*/ 2202180 h 2202180"/>
                  <a:gd name="connsiteX4-9" fmla="*/ 365760 w 533400"/>
                  <a:gd name="connsiteY4-10" fmla="*/ 0 h 2202180"/>
                  <a:gd name="connsiteX5" fmla="*/ 0 w 533400"/>
                  <a:gd name="connsiteY5" fmla="*/ 30480 h 2202180"/>
                  <a:gd name="connsiteX0-11" fmla="*/ 0 w 533400"/>
                  <a:gd name="connsiteY0-12" fmla="*/ 39023 h 2210723"/>
                  <a:gd name="connsiteX1-13" fmla="*/ 175260 w 533400"/>
                  <a:gd name="connsiteY1-14" fmla="*/ 1212503 h 2210723"/>
                  <a:gd name="connsiteX2-15" fmla="*/ 266700 w 533400"/>
                  <a:gd name="connsiteY2-16" fmla="*/ 2203103 h 2210723"/>
                  <a:gd name="connsiteX3-17" fmla="*/ 533400 w 533400"/>
                  <a:gd name="connsiteY3-18" fmla="*/ 2210723 h 2210723"/>
                  <a:gd name="connsiteX4-19" fmla="*/ 365760 w 533400"/>
                  <a:gd name="connsiteY4-20" fmla="*/ 8543 h 2210723"/>
                  <a:gd name="connsiteX5-21" fmla="*/ 175260 w 533400"/>
                  <a:gd name="connsiteY5-22" fmla="*/ 923 h 2210723"/>
                  <a:gd name="connsiteX6" fmla="*/ 0 w 533400"/>
                  <a:gd name="connsiteY6" fmla="*/ 39023 h 2210723"/>
                  <a:gd name="connsiteX0-23" fmla="*/ 0 w 533400"/>
                  <a:gd name="connsiteY0-24" fmla="*/ 39023 h 2210723"/>
                  <a:gd name="connsiteX1-25" fmla="*/ 175260 w 533400"/>
                  <a:gd name="connsiteY1-26" fmla="*/ 1212503 h 2210723"/>
                  <a:gd name="connsiteX2-27" fmla="*/ 266700 w 533400"/>
                  <a:gd name="connsiteY2-28" fmla="*/ 2203103 h 2210723"/>
                  <a:gd name="connsiteX3-29" fmla="*/ 533400 w 533400"/>
                  <a:gd name="connsiteY3-30" fmla="*/ 2210723 h 2210723"/>
                  <a:gd name="connsiteX4-31" fmla="*/ 365760 w 533400"/>
                  <a:gd name="connsiteY4-32" fmla="*/ 8543 h 2210723"/>
                  <a:gd name="connsiteX5-33" fmla="*/ 175260 w 533400"/>
                  <a:gd name="connsiteY5-34" fmla="*/ 923 h 2210723"/>
                  <a:gd name="connsiteX6-35" fmla="*/ 0 w 533400"/>
                  <a:gd name="connsiteY6-36" fmla="*/ 39023 h 221072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35" y="connsiteY6-36"/>
                  </a:cxn>
                </a:cxnLst>
                <a:rect l="l" t="t" r="r" b="b"/>
                <a:pathLst>
                  <a:path w="533400" h="2210723">
                    <a:moveTo>
                      <a:pt x="0" y="39023"/>
                    </a:moveTo>
                    <a:cubicBezTo>
                      <a:pt x="45720" y="430183"/>
                      <a:pt x="129540" y="821343"/>
                      <a:pt x="175260" y="1212503"/>
                    </a:cubicBezTo>
                    <a:lnTo>
                      <a:pt x="266700" y="2203103"/>
                    </a:lnTo>
                    <a:lnTo>
                      <a:pt x="533400" y="2210723"/>
                    </a:lnTo>
                    <a:cubicBezTo>
                      <a:pt x="477520" y="1476663"/>
                      <a:pt x="406400" y="750223"/>
                      <a:pt x="365760" y="8543"/>
                    </a:cubicBezTo>
                    <a:cubicBezTo>
                      <a:pt x="302260" y="13623"/>
                      <a:pt x="238760" y="-4157"/>
                      <a:pt x="175260" y="923"/>
                    </a:cubicBezTo>
                    <a:lnTo>
                      <a:pt x="0" y="3902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grpSp>
      <p:sp>
        <p:nvSpPr>
          <p:cNvPr id="3" name="矩形 2"/>
          <p:cNvSpPr/>
          <p:nvPr/>
        </p:nvSpPr>
        <p:spPr>
          <a:xfrm>
            <a:off x="921718" y="1453948"/>
            <a:ext cx="9972869" cy="3789627"/>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rgbClr val="F58BA1"/>
                </a:solidFill>
                <a:effectLst/>
                <a:uLnTx/>
                <a:uFillTx/>
                <a:latin typeface="等线"/>
                <a:ea typeface="等线" panose="02010600030101010101" pitchFamily="2" charset="-122"/>
                <a:cs typeface="+mn-cs"/>
              </a:rPr>
              <a:t>模因？</a:t>
            </a:r>
            <a:endParaRPr kumimoji="0" lang="en-US" altLang="zh-CN" sz="2400" b="1" i="0" u="none" strike="noStrike" kern="1200" cap="none" spc="0" normalizeH="0" baseline="0" noProof="0" dirty="0">
              <a:ln>
                <a:noFill/>
              </a:ln>
              <a:solidFill>
                <a:srgbClr val="F58BA1"/>
              </a:solidFill>
              <a:effectLst/>
              <a:uLnTx/>
              <a:uFillTx/>
              <a:latin typeface="等线"/>
              <a:ea typeface="等线" panose="02010600030101010101" pitchFamily="2" charset="-122"/>
              <a:cs typeface="+mn-cs"/>
            </a:endParaRP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en-US" sz="1800" b="0" i="0" u="none" strike="noStrike" kern="1200" cap="none" spc="0" normalizeH="0" baseline="0" noProof="0" dirty="0">
                <a:ln>
                  <a:noFill/>
                </a:ln>
                <a:solidFill>
                  <a:schemeClr val="tx1">
                    <a:lumMod val="85000"/>
                    <a:lumOff val="15000"/>
                  </a:schemeClr>
                </a:solidFill>
                <a:effectLst/>
                <a:uLnTx/>
                <a:uFillTx/>
                <a:latin typeface="等线"/>
                <a:ea typeface="等线" panose="02010600030101010101" pitchFamily="2" charset="-122"/>
                <a:cs typeface="+mn-cs"/>
              </a:rPr>
              <a:t>文化的基本单位．通过非遗传的方式、特别是</a:t>
            </a:r>
            <a:r>
              <a:rPr lang="zh-CN" altLang="en-US" b="1" dirty="0">
                <a:solidFill>
                  <a:srgbClr val="24ADE7"/>
                </a:solidFill>
              </a:rPr>
              <a:t>模仿而得到传递 </a:t>
            </a:r>
            <a:endParaRPr lang="en-US" altLang="zh-CN" b="1" dirty="0">
              <a:solidFill>
                <a:srgbClr val="24ADE7"/>
              </a:solidFill>
            </a:endParaRPr>
          </a:p>
          <a:p>
            <a:pPr marL="0" marR="0" lvl="0" indent="0" algn="r" defTabSz="914400" rtl="0" eaLnBrk="1" fontAlgn="auto" latinLnBrk="0" hangingPunct="1">
              <a:spcBef>
                <a:spcPts val="0"/>
              </a:spcBef>
              <a:spcAft>
                <a:spcPts val="0"/>
              </a:spcAft>
              <a:buClrTx/>
              <a:buSzTx/>
              <a:buFontTx/>
              <a:buNone/>
              <a:tabLst/>
              <a:defRPr/>
            </a:pPr>
            <a:r>
              <a:rPr kumimoji="0" lang="en-US" altLang="zh-CN" sz="1800" b="0" i="0" u="none" strike="noStrike" kern="1200" cap="none" spc="0" normalizeH="0" baseline="0" noProof="0" dirty="0">
                <a:ln>
                  <a:noFill/>
                </a:ln>
                <a:solidFill>
                  <a:schemeClr val="bg1">
                    <a:lumMod val="50000"/>
                  </a:schemeClr>
                </a:solidFill>
                <a:effectLst/>
                <a:uLnTx/>
                <a:uFillTx/>
                <a:latin typeface="等线"/>
                <a:ea typeface="等线" panose="02010600030101010101" pitchFamily="2" charset="-122"/>
                <a:cs typeface="+mn-cs"/>
              </a:rPr>
              <a:t>——《</a:t>
            </a:r>
            <a:r>
              <a:rPr kumimoji="0" lang="zh-CN" altLang="en-US" sz="1800" b="0" i="0" u="none" strike="noStrike" kern="1200" cap="none" spc="0" normalizeH="0" baseline="0" noProof="0" dirty="0">
                <a:ln>
                  <a:noFill/>
                </a:ln>
                <a:solidFill>
                  <a:schemeClr val="bg1">
                    <a:lumMod val="50000"/>
                  </a:schemeClr>
                </a:solidFill>
                <a:effectLst/>
                <a:uLnTx/>
                <a:uFillTx/>
                <a:latin typeface="等线"/>
                <a:ea typeface="等线" panose="02010600030101010101" pitchFamily="2" charset="-122"/>
                <a:cs typeface="+mn-cs"/>
              </a:rPr>
              <a:t>牛津英语词典</a:t>
            </a:r>
            <a:r>
              <a:rPr kumimoji="0" lang="en-US" altLang="zh-CN" sz="1800" b="0" i="0" u="none" strike="noStrike" kern="1200" cap="none" spc="0" normalizeH="0" baseline="0" noProof="0" dirty="0">
                <a:ln>
                  <a:noFill/>
                </a:ln>
                <a:solidFill>
                  <a:schemeClr val="bg1">
                    <a:lumMod val="50000"/>
                  </a:schemeClr>
                </a:solidFill>
                <a:effectLst/>
                <a:uLnTx/>
                <a:uFillTx/>
                <a:latin typeface="等线"/>
                <a:ea typeface="等线" panose="02010600030101010101" pitchFamily="2" charset="-122"/>
                <a:cs typeface="+mn-cs"/>
              </a:rPr>
              <a:t>》</a:t>
            </a:r>
          </a:p>
          <a:p>
            <a:pPr marL="285750" indent="-285750">
              <a:lnSpc>
                <a:spcPct val="150000"/>
              </a:lnSpc>
              <a:buFont typeface="Arial" panose="020B0604020202020204" pitchFamily="34" charset="0"/>
              <a:buChar char="•"/>
              <a:defRPr/>
            </a:pPr>
            <a:r>
              <a:rPr lang="zh-CN" altLang="en-US" dirty="0">
                <a:solidFill>
                  <a:schemeClr val="tx1">
                    <a:lumMod val="85000"/>
                    <a:lumOff val="15000"/>
                  </a:schemeClr>
                </a:solidFill>
              </a:rPr>
              <a:t>在模因论中，携带模因的人为宿主</a:t>
            </a:r>
            <a:r>
              <a:rPr lang="en-US" altLang="zh-CN" dirty="0">
                <a:solidFill>
                  <a:schemeClr val="tx1">
                    <a:lumMod val="85000"/>
                    <a:lumOff val="15000"/>
                  </a:schemeClr>
                </a:solidFill>
              </a:rPr>
              <a:t>(host)</a:t>
            </a:r>
            <a:r>
              <a:rPr lang="zh-CN" altLang="en-US" dirty="0">
                <a:solidFill>
                  <a:schemeClr val="tx1">
                    <a:lumMod val="85000"/>
                    <a:lumOff val="15000"/>
                  </a:schemeClr>
                </a:solidFill>
              </a:rPr>
              <a:t>，宿主继续携带模因．进行传播的过程为</a:t>
            </a:r>
            <a:r>
              <a:rPr lang="zh-CN" altLang="en-US" b="1" dirty="0">
                <a:solidFill>
                  <a:srgbClr val="24ADE7"/>
                </a:solidFill>
              </a:rPr>
              <a:t>复制</a:t>
            </a:r>
            <a:r>
              <a:rPr lang="zh-CN" altLang="en-US" dirty="0">
                <a:solidFill>
                  <a:schemeClr val="tx1">
                    <a:lumMod val="85000"/>
                    <a:lumOff val="15000"/>
                  </a:schemeClr>
                </a:solidFill>
              </a:rPr>
              <a:t>。</a:t>
            </a:r>
            <a:endParaRPr lang="en-US" altLang="zh-CN" dirty="0">
              <a:solidFill>
                <a:schemeClr val="tx1">
                  <a:lumMod val="85000"/>
                  <a:lumOff val="15000"/>
                </a:schemeClr>
              </a:solidFill>
            </a:endParaRPr>
          </a:p>
          <a:p>
            <a:pPr algn="r">
              <a:lnSpc>
                <a:spcPct val="150000"/>
              </a:lnSpc>
              <a:defRPr/>
            </a:pPr>
            <a:r>
              <a:rPr lang="en-US" altLang="zh-CN" dirty="0">
                <a:solidFill>
                  <a:schemeClr val="bg1">
                    <a:lumMod val="50000"/>
                  </a:schemeClr>
                </a:solidFill>
                <a:latin typeface="等线"/>
                <a:ea typeface="等线" panose="02010600030101010101" pitchFamily="2" charset="-122"/>
              </a:rPr>
              <a:t>——Dawkins  </a:t>
            </a:r>
            <a:endParaRPr lang="zh-CN" altLang="en-US" dirty="0">
              <a:solidFill>
                <a:schemeClr val="bg1">
                  <a:lumMod val="50000"/>
                </a:schemeClr>
              </a:solidFill>
              <a:latin typeface="等线"/>
              <a:ea typeface="等线" panose="02010600030101010101" pitchFamily="2" charset="-122"/>
            </a:endParaRPr>
          </a:p>
          <a:p>
            <a:pPr marL="285750" lvl="0" indent="-285750">
              <a:lnSpc>
                <a:spcPct val="150000"/>
              </a:lnSpc>
              <a:buFont typeface="Arial" panose="020B0604020202020204" pitchFamily="34" charset="0"/>
              <a:buChar char="•"/>
              <a:defRPr/>
            </a:pPr>
            <a:r>
              <a:rPr lang="zh-CN" altLang="en-US" dirty="0">
                <a:solidFill>
                  <a:schemeClr val="tx1">
                    <a:lumMod val="85000"/>
                    <a:lumOff val="15000"/>
                  </a:schemeClr>
                </a:solidFill>
              </a:rPr>
              <a:t>正如基因之间相互竞争着，自私地、不顾一切地要进入到下一代的身体之中，最终决定了生物世界的格局及其结构；与此类似，模因之间相互竞争着，自私地、不顾一切地要进入到另一个人的大脑、另一本书、另一个对象之中，这最终决定了我们的文化以及我们的心理结构。</a:t>
            </a:r>
          </a:p>
          <a:p>
            <a:pPr algn="r">
              <a:lnSpc>
                <a:spcPct val="150000"/>
              </a:lnSpc>
              <a:defRPr/>
            </a:pPr>
            <a:r>
              <a:rPr lang="en-US" altLang="zh-CN" dirty="0">
                <a:solidFill>
                  <a:schemeClr val="bg1">
                    <a:lumMod val="50000"/>
                  </a:schemeClr>
                </a:solidFill>
                <a:latin typeface="等线"/>
                <a:ea typeface="等线" panose="02010600030101010101" pitchFamily="2" charset="-122"/>
              </a:rPr>
              <a:t>——《</a:t>
            </a:r>
            <a:r>
              <a:rPr lang="zh-CN" altLang="en-US" dirty="0">
                <a:solidFill>
                  <a:schemeClr val="bg1">
                    <a:lumMod val="50000"/>
                  </a:schemeClr>
                </a:solidFill>
                <a:latin typeface="等线"/>
                <a:ea typeface="等线" panose="02010600030101010101" pitchFamily="2" charset="-122"/>
              </a:rPr>
              <a:t>谜米机器</a:t>
            </a:r>
            <a:r>
              <a:rPr lang="en-US" altLang="zh-CN" dirty="0">
                <a:solidFill>
                  <a:schemeClr val="bg1">
                    <a:lumMod val="50000"/>
                  </a:schemeClr>
                </a:solidFill>
                <a:latin typeface="等线"/>
                <a:ea typeface="等线" panose="02010600030101010101" pitchFamily="2" charset="-122"/>
              </a:rPr>
              <a:t>》  Blackmore</a:t>
            </a:r>
          </a:p>
        </p:txBody>
      </p:sp>
    </p:spTree>
    <p:extLst>
      <p:ext uri="{BB962C8B-B14F-4D97-AF65-F5344CB8AC3E}">
        <p14:creationId xmlns:p14="http://schemas.microsoft.com/office/powerpoint/2010/main" val="1316710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图示 3">
            <a:extLst>
              <a:ext uri="{FF2B5EF4-FFF2-40B4-BE49-F238E27FC236}">
                <a16:creationId xmlns:a16="http://schemas.microsoft.com/office/drawing/2014/main" id="{612EFA96-91E8-492D-8A49-7CD7C96D1B77}"/>
              </a:ext>
            </a:extLst>
          </p:cNvPr>
          <p:cNvGraphicFramePr/>
          <p:nvPr>
            <p:extLst/>
          </p:nvPr>
        </p:nvGraphicFramePr>
        <p:xfrm>
          <a:off x="4438407" y="1376394"/>
          <a:ext cx="6744355" cy="44962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椭圆 8"/>
          <p:cNvSpPr/>
          <p:nvPr/>
        </p:nvSpPr>
        <p:spPr>
          <a:xfrm>
            <a:off x="2284970" y="2551232"/>
            <a:ext cx="1800000" cy="1800000"/>
          </a:xfrm>
          <a:prstGeom prst="ellipse">
            <a:avLst/>
          </a:prstGeom>
          <a:blipFill>
            <a:blip r:embed="rId8"/>
            <a:stretch>
              <a:fillRect/>
            </a:stretch>
          </a:blip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a:ea typeface="等线" panose="02010600030101010101" pitchFamily="2" charset="-122"/>
              <a:cs typeface="+mn-cs"/>
            </a:endParaRPr>
          </a:p>
        </p:txBody>
      </p:sp>
      <p:sp>
        <p:nvSpPr>
          <p:cNvPr id="6" name="矩形 5">
            <a:extLst>
              <a:ext uri="{FF2B5EF4-FFF2-40B4-BE49-F238E27FC236}">
                <a16:creationId xmlns:a16="http://schemas.microsoft.com/office/drawing/2014/main" id="{3CE9C966-D0B3-4F6E-B87C-4D0DFE6CA05C}"/>
              </a:ext>
            </a:extLst>
          </p:cNvPr>
          <p:cNvSpPr/>
          <p:nvPr/>
        </p:nvSpPr>
        <p:spPr>
          <a:xfrm>
            <a:off x="239697" y="239697"/>
            <a:ext cx="11709647" cy="6418555"/>
          </a:xfrm>
          <a:prstGeom prst="rect">
            <a:avLst/>
          </a:prstGeom>
          <a:noFill/>
          <a:ln w="57150">
            <a:solidFill>
              <a:srgbClr val="6AC1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7" name="矩形 6">
            <a:extLst>
              <a:ext uri="{FF2B5EF4-FFF2-40B4-BE49-F238E27FC236}">
                <a16:creationId xmlns:a16="http://schemas.microsoft.com/office/drawing/2014/main" id="{AD06C8E8-53AD-4EE0-800F-6C66B3DB9A13}"/>
              </a:ext>
            </a:extLst>
          </p:cNvPr>
          <p:cNvSpPr/>
          <p:nvPr/>
        </p:nvSpPr>
        <p:spPr>
          <a:xfrm>
            <a:off x="1318090" y="425766"/>
            <a:ext cx="4288353" cy="58477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1" i="0" u="none" strike="noStrike" kern="1200" cap="none" spc="0" normalizeH="0" baseline="0" noProof="0" dirty="0">
                <a:ln>
                  <a:noFill/>
                </a:ln>
                <a:solidFill>
                  <a:srgbClr val="03B3FF"/>
                </a:solidFill>
                <a:effectLst/>
                <a:uLnTx/>
                <a:uFillTx/>
                <a:latin typeface="等线"/>
                <a:ea typeface="等线" panose="02010600030101010101" pitchFamily="2" charset="-122"/>
                <a:cs typeface="+mn-cs"/>
              </a:rPr>
              <a:t>理论解释</a:t>
            </a:r>
            <a:r>
              <a:rPr kumimoji="0" lang="en-US" altLang="zh-CN" sz="3200" b="1" i="0" u="none" strike="noStrike" kern="1200" cap="none" spc="0" normalizeH="0" baseline="0" noProof="0" dirty="0">
                <a:ln>
                  <a:noFill/>
                </a:ln>
                <a:solidFill>
                  <a:srgbClr val="03B3FF"/>
                </a:solidFill>
                <a:effectLst/>
                <a:uLnTx/>
                <a:uFillTx/>
                <a:latin typeface="等线"/>
                <a:ea typeface="等线" panose="02010600030101010101" pitchFamily="2" charset="-122"/>
                <a:cs typeface="+mn-cs"/>
              </a:rPr>
              <a:t>——</a:t>
            </a:r>
            <a:r>
              <a:rPr kumimoji="0" lang="zh-CN" altLang="en-US" sz="3200" b="1" i="0" u="none" strike="noStrike" kern="1200" cap="none" spc="0" normalizeH="0" baseline="0" noProof="0" dirty="0">
                <a:ln>
                  <a:noFill/>
                </a:ln>
                <a:solidFill>
                  <a:srgbClr val="03B3FF"/>
                </a:solidFill>
                <a:effectLst/>
                <a:uLnTx/>
                <a:uFillTx/>
                <a:latin typeface="等线"/>
                <a:ea typeface="等线" panose="02010600030101010101" pitchFamily="2" charset="-122"/>
                <a:cs typeface="+mn-cs"/>
              </a:rPr>
              <a:t>主体角度</a:t>
            </a:r>
          </a:p>
        </p:txBody>
      </p:sp>
      <p:grpSp>
        <p:nvGrpSpPr>
          <p:cNvPr id="8" name="组合 7"/>
          <p:cNvGrpSpPr>
            <a:grpSpLocks noChangeAspect="1"/>
          </p:cNvGrpSpPr>
          <p:nvPr/>
        </p:nvGrpSpPr>
        <p:grpSpPr>
          <a:xfrm rot="1202316">
            <a:off x="579631" y="326713"/>
            <a:ext cx="624859" cy="662044"/>
            <a:chOff x="3282968" y="1537624"/>
            <a:chExt cx="3236238" cy="3428823"/>
          </a:xfrm>
          <a:solidFill>
            <a:srgbClr val="03B3FF"/>
          </a:solidFill>
        </p:grpSpPr>
        <p:sp>
          <p:nvSpPr>
            <p:cNvPr id="10" name="任意多边形: 形状 16"/>
            <p:cNvSpPr/>
            <p:nvPr/>
          </p:nvSpPr>
          <p:spPr>
            <a:xfrm rot="20390578">
              <a:off x="3282968" y="2192361"/>
              <a:ext cx="3236238" cy="2393027"/>
            </a:xfrm>
            <a:custGeom>
              <a:avLst/>
              <a:gdLst>
                <a:gd name="connsiteX0" fmla="*/ 2762205 w 3236238"/>
                <a:gd name="connsiteY0" fmla="*/ 314424 h 2411827"/>
                <a:gd name="connsiteX1" fmla="*/ 2698575 w 3236238"/>
                <a:gd name="connsiteY1" fmla="*/ 301578 h 2411827"/>
                <a:gd name="connsiteX2" fmla="*/ 537666 w 3236238"/>
                <a:gd name="connsiteY2" fmla="*/ 301578 h 2411827"/>
                <a:gd name="connsiteX3" fmla="*/ 374198 w 3236238"/>
                <a:gd name="connsiteY3" fmla="*/ 465046 h 2411827"/>
                <a:gd name="connsiteX4" fmla="*/ 374197 w 3236238"/>
                <a:gd name="connsiteY4" fmla="*/ 1946779 h 2411827"/>
                <a:gd name="connsiteX5" fmla="*/ 537665 w 3236238"/>
                <a:gd name="connsiteY5" fmla="*/ 2110248 h 2411827"/>
                <a:gd name="connsiteX6" fmla="*/ 2698576 w 3236238"/>
                <a:gd name="connsiteY6" fmla="*/ 2110248 h 2411827"/>
                <a:gd name="connsiteX7" fmla="*/ 2862044 w 3236238"/>
                <a:gd name="connsiteY7" fmla="*/ 1946780 h 2411827"/>
                <a:gd name="connsiteX8" fmla="*/ 2862043 w 3236238"/>
                <a:gd name="connsiteY8" fmla="*/ 465045 h 2411827"/>
                <a:gd name="connsiteX9" fmla="*/ 2762205 w 3236238"/>
                <a:gd name="connsiteY9" fmla="*/ 314424 h 2411827"/>
                <a:gd name="connsiteX10" fmla="*/ 2909652 w 3236238"/>
                <a:gd name="connsiteY10" fmla="*/ 42021 h 2411827"/>
                <a:gd name="connsiteX11" fmla="*/ 3236238 w 3236238"/>
                <a:gd name="connsiteY11" fmla="*/ 534726 h 2411827"/>
                <a:gd name="connsiteX12" fmla="*/ 3236238 w 3236238"/>
                <a:gd name="connsiteY12" fmla="*/ 1877101 h 2411827"/>
                <a:gd name="connsiteX13" fmla="*/ 2701512 w 3236238"/>
                <a:gd name="connsiteY13" fmla="*/ 2411827 h 2411827"/>
                <a:gd name="connsiteX14" fmla="*/ 534726 w 3236238"/>
                <a:gd name="connsiteY14" fmla="*/ 2411827 h 2411827"/>
                <a:gd name="connsiteX15" fmla="*/ 0 w 3236238"/>
                <a:gd name="connsiteY15" fmla="*/ 1877101 h 2411827"/>
                <a:gd name="connsiteX16" fmla="*/ 0 w 3236238"/>
                <a:gd name="connsiteY16" fmla="*/ 534726 h 2411827"/>
                <a:gd name="connsiteX17" fmla="*/ 534726 w 3236238"/>
                <a:gd name="connsiteY17" fmla="*/ 0 h 2411827"/>
                <a:gd name="connsiteX18" fmla="*/ 2701512 w 3236238"/>
                <a:gd name="connsiteY18" fmla="*/ 0 h 2411827"/>
                <a:gd name="connsiteX19" fmla="*/ 2909652 w 3236238"/>
                <a:gd name="connsiteY19" fmla="*/ 42021 h 2411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236238" h="2411827">
                  <a:moveTo>
                    <a:pt x="2762205" y="314424"/>
                  </a:moveTo>
                  <a:cubicBezTo>
                    <a:pt x="2742648" y="306152"/>
                    <a:pt x="2721146" y="301578"/>
                    <a:pt x="2698575" y="301578"/>
                  </a:cubicBezTo>
                  <a:lnTo>
                    <a:pt x="537666" y="301578"/>
                  </a:lnTo>
                  <a:cubicBezTo>
                    <a:pt x="447384" y="301578"/>
                    <a:pt x="374197" y="374764"/>
                    <a:pt x="374198" y="465046"/>
                  </a:cubicBezTo>
                  <a:lnTo>
                    <a:pt x="374197" y="1946779"/>
                  </a:lnTo>
                  <a:cubicBezTo>
                    <a:pt x="374198" y="2037061"/>
                    <a:pt x="447384" y="2110247"/>
                    <a:pt x="537665" y="2110248"/>
                  </a:cubicBezTo>
                  <a:lnTo>
                    <a:pt x="2698576" y="2110248"/>
                  </a:lnTo>
                  <a:cubicBezTo>
                    <a:pt x="2788856" y="2110247"/>
                    <a:pt x="2862044" y="2037061"/>
                    <a:pt x="2862044" y="1946780"/>
                  </a:cubicBezTo>
                  <a:lnTo>
                    <a:pt x="2862043" y="465045"/>
                  </a:lnTo>
                  <a:cubicBezTo>
                    <a:pt x="2862043" y="397335"/>
                    <a:pt x="2820876" y="339239"/>
                    <a:pt x="2762205" y="314424"/>
                  </a:cubicBezTo>
                  <a:close/>
                  <a:moveTo>
                    <a:pt x="2909652" y="42021"/>
                  </a:moveTo>
                  <a:cubicBezTo>
                    <a:pt x="3101573" y="123197"/>
                    <a:pt x="3236238" y="313235"/>
                    <a:pt x="3236238" y="534726"/>
                  </a:cubicBezTo>
                  <a:lnTo>
                    <a:pt x="3236238" y="1877101"/>
                  </a:lnTo>
                  <a:cubicBezTo>
                    <a:pt x="3236238" y="2172422"/>
                    <a:pt x="2996833" y="2411827"/>
                    <a:pt x="2701512" y="2411827"/>
                  </a:cubicBezTo>
                  <a:lnTo>
                    <a:pt x="534726" y="2411827"/>
                  </a:lnTo>
                  <a:cubicBezTo>
                    <a:pt x="239405" y="2411827"/>
                    <a:pt x="0" y="2172422"/>
                    <a:pt x="0" y="1877101"/>
                  </a:cubicBezTo>
                  <a:lnTo>
                    <a:pt x="0" y="534726"/>
                  </a:lnTo>
                  <a:cubicBezTo>
                    <a:pt x="0" y="239405"/>
                    <a:pt x="239405" y="0"/>
                    <a:pt x="534726" y="0"/>
                  </a:cubicBezTo>
                  <a:lnTo>
                    <a:pt x="2701512" y="0"/>
                  </a:lnTo>
                  <a:cubicBezTo>
                    <a:pt x="2775342" y="0"/>
                    <a:pt x="2845678" y="14963"/>
                    <a:pt x="2909652" y="420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a:ea typeface="等线" panose="02010600030101010101" pitchFamily="2" charset="-122"/>
                <a:cs typeface="+mn-cs"/>
              </a:endParaRPr>
            </a:p>
          </p:txBody>
        </p:sp>
        <p:sp>
          <p:nvSpPr>
            <p:cNvPr id="11" name="矩形 10"/>
            <p:cNvSpPr/>
            <p:nvPr/>
          </p:nvSpPr>
          <p:spPr>
            <a:xfrm rot="19745638" flipV="1">
              <a:off x="3848622" y="3249987"/>
              <a:ext cx="703385" cy="26728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2" name="矩形 11"/>
            <p:cNvSpPr/>
            <p:nvPr/>
          </p:nvSpPr>
          <p:spPr>
            <a:xfrm rot="20984414" flipV="1">
              <a:off x="5102837" y="2780784"/>
              <a:ext cx="703385" cy="26728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grpSp>
          <p:nvGrpSpPr>
            <p:cNvPr id="13" name="组合 12"/>
            <p:cNvGrpSpPr/>
            <p:nvPr/>
          </p:nvGrpSpPr>
          <p:grpSpPr>
            <a:xfrm>
              <a:off x="4636294" y="3420252"/>
              <a:ext cx="766910" cy="556883"/>
              <a:chOff x="4636294" y="3420252"/>
              <a:chExt cx="766910" cy="556883"/>
            </a:xfrm>
            <a:grpFill/>
          </p:grpSpPr>
          <p:grpSp>
            <p:nvGrpSpPr>
              <p:cNvPr id="22" name="组合 21"/>
              <p:cNvGrpSpPr/>
              <p:nvPr/>
            </p:nvGrpSpPr>
            <p:grpSpPr>
              <a:xfrm>
                <a:off x="4636294" y="3593307"/>
                <a:ext cx="466517" cy="383828"/>
                <a:chOff x="4638675" y="3595688"/>
                <a:chExt cx="466517" cy="383828"/>
              </a:xfrm>
              <a:grpFill/>
            </p:grpSpPr>
            <p:sp>
              <p:nvSpPr>
                <p:cNvPr id="26" name="任意多边形: 形状 32"/>
                <p:cNvSpPr/>
                <p:nvPr/>
              </p:nvSpPr>
              <p:spPr>
                <a:xfrm>
                  <a:off x="4638675" y="3595688"/>
                  <a:ext cx="466517" cy="383828"/>
                </a:xfrm>
                <a:custGeom>
                  <a:avLst/>
                  <a:gdLst>
                    <a:gd name="connsiteX0" fmla="*/ 0 w 461762"/>
                    <a:gd name="connsiteY0" fmla="*/ 307181 h 383828"/>
                    <a:gd name="connsiteX1" fmla="*/ 176213 w 461762"/>
                    <a:gd name="connsiteY1" fmla="*/ 381000 h 383828"/>
                    <a:gd name="connsiteX2" fmla="*/ 319088 w 461762"/>
                    <a:gd name="connsiteY2" fmla="*/ 359568 h 383828"/>
                    <a:gd name="connsiteX3" fmla="*/ 402431 w 461762"/>
                    <a:gd name="connsiteY3" fmla="*/ 276225 h 383828"/>
                    <a:gd name="connsiteX4" fmla="*/ 433388 w 461762"/>
                    <a:gd name="connsiteY4" fmla="*/ 221456 h 383828"/>
                    <a:gd name="connsiteX5" fmla="*/ 459581 w 461762"/>
                    <a:gd name="connsiteY5" fmla="*/ 150018 h 383828"/>
                    <a:gd name="connsiteX6" fmla="*/ 373856 w 461762"/>
                    <a:gd name="connsiteY6" fmla="*/ 45243 h 383828"/>
                    <a:gd name="connsiteX7" fmla="*/ 352425 w 461762"/>
                    <a:gd name="connsiteY7" fmla="*/ 0 h 383828"/>
                    <a:gd name="connsiteX8" fmla="*/ 352425 w 461762"/>
                    <a:gd name="connsiteY8" fmla="*/ 0 h 383828"/>
                    <a:gd name="connsiteX9" fmla="*/ 330994 w 461762"/>
                    <a:gd name="connsiteY9" fmla="*/ 123825 h 383828"/>
                    <a:gd name="connsiteX10" fmla="*/ 266700 w 461762"/>
                    <a:gd name="connsiteY10" fmla="*/ 221456 h 383828"/>
                    <a:gd name="connsiteX11" fmla="*/ 152400 w 461762"/>
                    <a:gd name="connsiteY11" fmla="*/ 230981 h 383828"/>
                    <a:gd name="connsiteX12" fmla="*/ 78581 w 461762"/>
                    <a:gd name="connsiteY12" fmla="*/ 188118 h 383828"/>
                    <a:gd name="connsiteX0-1" fmla="*/ 0 w 466517"/>
                    <a:gd name="connsiteY0-2" fmla="*/ 307181 h 383828"/>
                    <a:gd name="connsiteX1-3" fmla="*/ 176213 w 466517"/>
                    <a:gd name="connsiteY1-4" fmla="*/ 381000 h 383828"/>
                    <a:gd name="connsiteX2-5" fmla="*/ 319088 w 466517"/>
                    <a:gd name="connsiteY2-6" fmla="*/ 359568 h 383828"/>
                    <a:gd name="connsiteX3-7" fmla="*/ 402431 w 466517"/>
                    <a:gd name="connsiteY3-8" fmla="*/ 276225 h 383828"/>
                    <a:gd name="connsiteX4-9" fmla="*/ 454819 w 466517"/>
                    <a:gd name="connsiteY4-10" fmla="*/ 169069 h 383828"/>
                    <a:gd name="connsiteX5-11" fmla="*/ 459581 w 466517"/>
                    <a:gd name="connsiteY5-12" fmla="*/ 150018 h 383828"/>
                    <a:gd name="connsiteX6-13" fmla="*/ 373856 w 466517"/>
                    <a:gd name="connsiteY6-14" fmla="*/ 45243 h 383828"/>
                    <a:gd name="connsiteX7-15" fmla="*/ 352425 w 466517"/>
                    <a:gd name="connsiteY7-16" fmla="*/ 0 h 383828"/>
                    <a:gd name="connsiteX8-17" fmla="*/ 352425 w 466517"/>
                    <a:gd name="connsiteY8-18" fmla="*/ 0 h 383828"/>
                    <a:gd name="connsiteX9-19" fmla="*/ 330994 w 466517"/>
                    <a:gd name="connsiteY9-20" fmla="*/ 123825 h 383828"/>
                    <a:gd name="connsiteX10-21" fmla="*/ 266700 w 466517"/>
                    <a:gd name="connsiteY10-22" fmla="*/ 221456 h 383828"/>
                    <a:gd name="connsiteX11-23" fmla="*/ 152400 w 466517"/>
                    <a:gd name="connsiteY11-24" fmla="*/ 230981 h 383828"/>
                    <a:gd name="connsiteX12-25" fmla="*/ 78581 w 466517"/>
                    <a:gd name="connsiteY12-26" fmla="*/ 188118 h 383828"/>
                    <a:gd name="connsiteX0-27" fmla="*/ 0 w 466517"/>
                    <a:gd name="connsiteY0-28" fmla="*/ 307181 h 383828"/>
                    <a:gd name="connsiteX1-29" fmla="*/ 176213 w 466517"/>
                    <a:gd name="connsiteY1-30" fmla="*/ 381000 h 383828"/>
                    <a:gd name="connsiteX2-31" fmla="*/ 319088 w 466517"/>
                    <a:gd name="connsiteY2-32" fmla="*/ 359568 h 383828"/>
                    <a:gd name="connsiteX3-33" fmla="*/ 402431 w 466517"/>
                    <a:gd name="connsiteY3-34" fmla="*/ 276225 h 383828"/>
                    <a:gd name="connsiteX4-35" fmla="*/ 454819 w 466517"/>
                    <a:gd name="connsiteY4-36" fmla="*/ 169069 h 383828"/>
                    <a:gd name="connsiteX5-37" fmla="*/ 459581 w 466517"/>
                    <a:gd name="connsiteY5-38" fmla="*/ 150018 h 383828"/>
                    <a:gd name="connsiteX6-39" fmla="*/ 373856 w 466517"/>
                    <a:gd name="connsiteY6-40" fmla="*/ 45243 h 383828"/>
                    <a:gd name="connsiteX7-41" fmla="*/ 352425 w 466517"/>
                    <a:gd name="connsiteY7-42" fmla="*/ 0 h 383828"/>
                    <a:gd name="connsiteX8-43" fmla="*/ 352425 w 466517"/>
                    <a:gd name="connsiteY8-44" fmla="*/ 0 h 383828"/>
                    <a:gd name="connsiteX9-45" fmla="*/ 330994 w 466517"/>
                    <a:gd name="connsiteY9-46" fmla="*/ 123825 h 383828"/>
                    <a:gd name="connsiteX10-47" fmla="*/ 266700 w 466517"/>
                    <a:gd name="connsiteY10-48" fmla="*/ 221456 h 383828"/>
                    <a:gd name="connsiteX11-49" fmla="*/ 152400 w 466517"/>
                    <a:gd name="connsiteY11-50" fmla="*/ 230981 h 383828"/>
                    <a:gd name="connsiteX12-51" fmla="*/ 83344 w 466517"/>
                    <a:gd name="connsiteY12-52" fmla="*/ 204787 h 383828"/>
                    <a:gd name="connsiteX0-53" fmla="*/ 0 w 466517"/>
                    <a:gd name="connsiteY0-54" fmla="*/ 307181 h 383828"/>
                    <a:gd name="connsiteX1-55" fmla="*/ 176213 w 466517"/>
                    <a:gd name="connsiteY1-56" fmla="*/ 381000 h 383828"/>
                    <a:gd name="connsiteX2-57" fmla="*/ 319088 w 466517"/>
                    <a:gd name="connsiteY2-58" fmla="*/ 359568 h 383828"/>
                    <a:gd name="connsiteX3-59" fmla="*/ 402431 w 466517"/>
                    <a:gd name="connsiteY3-60" fmla="*/ 276225 h 383828"/>
                    <a:gd name="connsiteX4-61" fmla="*/ 454819 w 466517"/>
                    <a:gd name="connsiteY4-62" fmla="*/ 169069 h 383828"/>
                    <a:gd name="connsiteX5-63" fmla="*/ 459581 w 466517"/>
                    <a:gd name="connsiteY5-64" fmla="*/ 150018 h 383828"/>
                    <a:gd name="connsiteX6-65" fmla="*/ 373856 w 466517"/>
                    <a:gd name="connsiteY6-66" fmla="*/ 45243 h 383828"/>
                    <a:gd name="connsiteX7-67" fmla="*/ 352425 w 466517"/>
                    <a:gd name="connsiteY7-68" fmla="*/ 0 h 383828"/>
                    <a:gd name="connsiteX8-69" fmla="*/ 352425 w 466517"/>
                    <a:gd name="connsiteY8-70" fmla="*/ 0 h 383828"/>
                    <a:gd name="connsiteX9-71" fmla="*/ 330994 w 466517"/>
                    <a:gd name="connsiteY9-72" fmla="*/ 123825 h 383828"/>
                    <a:gd name="connsiteX10-73" fmla="*/ 266700 w 466517"/>
                    <a:gd name="connsiteY10-74" fmla="*/ 221456 h 383828"/>
                    <a:gd name="connsiteX11-75" fmla="*/ 152400 w 466517"/>
                    <a:gd name="connsiteY11-76" fmla="*/ 230981 h 383828"/>
                    <a:gd name="connsiteX12-77" fmla="*/ 71438 w 466517"/>
                    <a:gd name="connsiteY12-78" fmla="*/ 197643 h 38382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Lst>
                  <a:rect l="l" t="t" r="r" b="b"/>
                  <a:pathLst>
                    <a:path w="466517" h="383828">
                      <a:moveTo>
                        <a:pt x="0" y="307181"/>
                      </a:moveTo>
                      <a:cubicBezTo>
                        <a:pt x="61516" y="339725"/>
                        <a:pt x="123032" y="372269"/>
                        <a:pt x="176213" y="381000"/>
                      </a:cubicBezTo>
                      <a:cubicBezTo>
                        <a:pt x="229394" y="389731"/>
                        <a:pt x="281385" y="377030"/>
                        <a:pt x="319088" y="359568"/>
                      </a:cubicBezTo>
                      <a:cubicBezTo>
                        <a:pt x="356791" y="342106"/>
                        <a:pt x="379809" y="307975"/>
                        <a:pt x="402431" y="276225"/>
                      </a:cubicBezTo>
                      <a:cubicBezTo>
                        <a:pt x="425053" y="244475"/>
                        <a:pt x="445294" y="190103"/>
                        <a:pt x="454819" y="169069"/>
                      </a:cubicBezTo>
                      <a:cubicBezTo>
                        <a:pt x="464344" y="148035"/>
                        <a:pt x="473075" y="170656"/>
                        <a:pt x="459581" y="150018"/>
                      </a:cubicBezTo>
                      <a:cubicBezTo>
                        <a:pt x="446087" y="129380"/>
                        <a:pt x="391715" y="70246"/>
                        <a:pt x="373856" y="45243"/>
                      </a:cubicBezTo>
                      <a:cubicBezTo>
                        <a:pt x="355997" y="20240"/>
                        <a:pt x="352425" y="0"/>
                        <a:pt x="352425" y="0"/>
                      </a:cubicBezTo>
                      <a:lnTo>
                        <a:pt x="352425" y="0"/>
                      </a:lnTo>
                      <a:cubicBezTo>
                        <a:pt x="348853" y="20637"/>
                        <a:pt x="345281" y="86916"/>
                        <a:pt x="330994" y="123825"/>
                      </a:cubicBezTo>
                      <a:cubicBezTo>
                        <a:pt x="316707" y="160734"/>
                        <a:pt x="296466" y="203597"/>
                        <a:pt x="266700" y="221456"/>
                      </a:cubicBezTo>
                      <a:cubicBezTo>
                        <a:pt x="236934" y="239315"/>
                        <a:pt x="184944" y="234950"/>
                        <a:pt x="152400" y="230981"/>
                      </a:cubicBezTo>
                      <a:cubicBezTo>
                        <a:pt x="119856" y="227012"/>
                        <a:pt x="65088" y="187721"/>
                        <a:pt x="71438" y="197643"/>
                      </a:cubicBezTo>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cxnSp>
              <p:nvCxnSpPr>
                <p:cNvPr id="27" name="直接连接符 26"/>
                <p:cNvCxnSpPr>
                  <a:stCxn id="26" idx="0"/>
                  <a:endCxn id="26" idx="12"/>
                </p:cNvCxnSpPr>
                <p:nvPr/>
              </p:nvCxnSpPr>
              <p:spPr>
                <a:xfrm flipV="1">
                  <a:off x="4638675" y="3793331"/>
                  <a:ext cx="71438" cy="109538"/>
                </a:xfrm>
                <a:prstGeom prst="line">
                  <a:avLst/>
                </a:prstGeom>
                <a:grpFill/>
                <a:ln>
                  <a:noFill/>
                </a:ln>
              </p:spPr>
              <p:style>
                <a:lnRef idx="1">
                  <a:schemeClr val="accent1"/>
                </a:lnRef>
                <a:fillRef idx="0">
                  <a:schemeClr val="accent1"/>
                </a:fillRef>
                <a:effectRef idx="0">
                  <a:schemeClr val="accent1"/>
                </a:effectRef>
                <a:fontRef idx="minor">
                  <a:schemeClr val="tx1"/>
                </a:fontRef>
              </p:style>
            </p:cxnSp>
          </p:grpSp>
          <p:grpSp>
            <p:nvGrpSpPr>
              <p:cNvPr id="23" name="组合 22"/>
              <p:cNvGrpSpPr/>
              <p:nvPr/>
            </p:nvGrpSpPr>
            <p:grpSpPr>
              <a:xfrm rot="18847698" flipH="1">
                <a:off x="4977290" y="3462338"/>
                <a:ext cx="468000" cy="383828"/>
                <a:chOff x="4638675" y="3595688"/>
                <a:chExt cx="466517" cy="383828"/>
              </a:xfrm>
              <a:grpFill/>
            </p:grpSpPr>
            <p:sp>
              <p:nvSpPr>
                <p:cNvPr id="24" name="任意多边形: 形状 30"/>
                <p:cNvSpPr/>
                <p:nvPr/>
              </p:nvSpPr>
              <p:spPr>
                <a:xfrm>
                  <a:off x="4638675" y="3595688"/>
                  <a:ext cx="466517" cy="383828"/>
                </a:xfrm>
                <a:custGeom>
                  <a:avLst/>
                  <a:gdLst>
                    <a:gd name="connsiteX0" fmla="*/ 0 w 461762"/>
                    <a:gd name="connsiteY0" fmla="*/ 307181 h 383828"/>
                    <a:gd name="connsiteX1" fmla="*/ 176213 w 461762"/>
                    <a:gd name="connsiteY1" fmla="*/ 381000 h 383828"/>
                    <a:gd name="connsiteX2" fmla="*/ 319088 w 461762"/>
                    <a:gd name="connsiteY2" fmla="*/ 359568 h 383828"/>
                    <a:gd name="connsiteX3" fmla="*/ 402431 w 461762"/>
                    <a:gd name="connsiteY3" fmla="*/ 276225 h 383828"/>
                    <a:gd name="connsiteX4" fmla="*/ 433388 w 461762"/>
                    <a:gd name="connsiteY4" fmla="*/ 221456 h 383828"/>
                    <a:gd name="connsiteX5" fmla="*/ 459581 w 461762"/>
                    <a:gd name="connsiteY5" fmla="*/ 150018 h 383828"/>
                    <a:gd name="connsiteX6" fmla="*/ 373856 w 461762"/>
                    <a:gd name="connsiteY6" fmla="*/ 45243 h 383828"/>
                    <a:gd name="connsiteX7" fmla="*/ 352425 w 461762"/>
                    <a:gd name="connsiteY7" fmla="*/ 0 h 383828"/>
                    <a:gd name="connsiteX8" fmla="*/ 352425 w 461762"/>
                    <a:gd name="connsiteY8" fmla="*/ 0 h 383828"/>
                    <a:gd name="connsiteX9" fmla="*/ 330994 w 461762"/>
                    <a:gd name="connsiteY9" fmla="*/ 123825 h 383828"/>
                    <a:gd name="connsiteX10" fmla="*/ 266700 w 461762"/>
                    <a:gd name="connsiteY10" fmla="*/ 221456 h 383828"/>
                    <a:gd name="connsiteX11" fmla="*/ 152400 w 461762"/>
                    <a:gd name="connsiteY11" fmla="*/ 230981 h 383828"/>
                    <a:gd name="connsiteX12" fmla="*/ 78581 w 461762"/>
                    <a:gd name="connsiteY12" fmla="*/ 188118 h 383828"/>
                    <a:gd name="connsiteX0-1" fmla="*/ 0 w 466517"/>
                    <a:gd name="connsiteY0-2" fmla="*/ 307181 h 383828"/>
                    <a:gd name="connsiteX1-3" fmla="*/ 176213 w 466517"/>
                    <a:gd name="connsiteY1-4" fmla="*/ 381000 h 383828"/>
                    <a:gd name="connsiteX2-5" fmla="*/ 319088 w 466517"/>
                    <a:gd name="connsiteY2-6" fmla="*/ 359568 h 383828"/>
                    <a:gd name="connsiteX3-7" fmla="*/ 402431 w 466517"/>
                    <a:gd name="connsiteY3-8" fmla="*/ 276225 h 383828"/>
                    <a:gd name="connsiteX4-9" fmla="*/ 454819 w 466517"/>
                    <a:gd name="connsiteY4-10" fmla="*/ 169069 h 383828"/>
                    <a:gd name="connsiteX5-11" fmla="*/ 459581 w 466517"/>
                    <a:gd name="connsiteY5-12" fmla="*/ 150018 h 383828"/>
                    <a:gd name="connsiteX6-13" fmla="*/ 373856 w 466517"/>
                    <a:gd name="connsiteY6-14" fmla="*/ 45243 h 383828"/>
                    <a:gd name="connsiteX7-15" fmla="*/ 352425 w 466517"/>
                    <a:gd name="connsiteY7-16" fmla="*/ 0 h 383828"/>
                    <a:gd name="connsiteX8-17" fmla="*/ 352425 w 466517"/>
                    <a:gd name="connsiteY8-18" fmla="*/ 0 h 383828"/>
                    <a:gd name="connsiteX9-19" fmla="*/ 330994 w 466517"/>
                    <a:gd name="connsiteY9-20" fmla="*/ 123825 h 383828"/>
                    <a:gd name="connsiteX10-21" fmla="*/ 266700 w 466517"/>
                    <a:gd name="connsiteY10-22" fmla="*/ 221456 h 383828"/>
                    <a:gd name="connsiteX11-23" fmla="*/ 152400 w 466517"/>
                    <a:gd name="connsiteY11-24" fmla="*/ 230981 h 383828"/>
                    <a:gd name="connsiteX12-25" fmla="*/ 78581 w 466517"/>
                    <a:gd name="connsiteY12-26" fmla="*/ 188118 h 383828"/>
                    <a:gd name="connsiteX0-27" fmla="*/ 0 w 466517"/>
                    <a:gd name="connsiteY0-28" fmla="*/ 307181 h 383828"/>
                    <a:gd name="connsiteX1-29" fmla="*/ 176213 w 466517"/>
                    <a:gd name="connsiteY1-30" fmla="*/ 381000 h 383828"/>
                    <a:gd name="connsiteX2-31" fmla="*/ 319088 w 466517"/>
                    <a:gd name="connsiteY2-32" fmla="*/ 359568 h 383828"/>
                    <a:gd name="connsiteX3-33" fmla="*/ 402431 w 466517"/>
                    <a:gd name="connsiteY3-34" fmla="*/ 276225 h 383828"/>
                    <a:gd name="connsiteX4-35" fmla="*/ 454819 w 466517"/>
                    <a:gd name="connsiteY4-36" fmla="*/ 169069 h 383828"/>
                    <a:gd name="connsiteX5-37" fmla="*/ 459581 w 466517"/>
                    <a:gd name="connsiteY5-38" fmla="*/ 150018 h 383828"/>
                    <a:gd name="connsiteX6-39" fmla="*/ 373856 w 466517"/>
                    <a:gd name="connsiteY6-40" fmla="*/ 45243 h 383828"/>
                    <a:gd name="connsiteX7-41" fmla="*/ 352425 w 466517"/>
                    <a:gd name="connsiteY7-42" fmla="*/ 0 h 383828"/>
                    <a:gd name="connsiteX8-43" fmla="*/ 352425 w 466517"/>
                    <a:gd name="connsiteY8-44" fmla="*/ 0 h 383828"/>
                    <a:gd name="connsiteX9-45" fmla="*/ 330994 w 466517"/>
                    <a:gd name="connsiteY9-46" fmla="*/ 123825 h 383828"/>
                    <a:gd name="connsiteX10-47" fmla="*/ 266700 w 466517"/>
                    <a:gd name="connsiteY10-48" fmla="*/ 221456 h 383828"/>
                    <a:gd name="connsiteX11-49" fmla="*/ 152400 w 466517"/>
                    <a:gd name="connsiteY11-50" fmla="*/ 230981 h 383828"/>
                    <a:gd name="connsiteX12-51" fmla="*/ 83344 w 466517"/>
                    <a:gd name="connsiteY12-52" fmla="*/ 204787 h 383828"/>
                    <a:gd name="connsiteX0-53" fmla="*/ 0 w 466517"/>
                    <a:gd name="connsiteY0-54" fmla="*/ 307181 h 383828"/>
                    <a:gd name="connsiteX1-55" fmla="*/ 176213 w 466517"/>
                    <a:gd name="connsiteY1-56" fmla="*/ 381000 h 383828"/>
                    <a:gd name="connsiteX2-57" fmla="*/ 319088 w 466517"/>
                    <a:gd name="connsiteY2-58" fmla="*/ 359568 h 383828"/>
                    <a:gd name="connsiteX3-59" fmla="*/ 402431 w 466517"/>
                    <a:gd name="connsiteY3-60" fmla="*/ 276225 h 383828"/>
                    <a:gd name="connsiteX4-61" fmla="*/ 454819 w 466517"/>
                    <a:gd name="connsiteY4-62" fmla="*/ 169069 h 383828"/>
                    <a:gd name="connsiteX5-63" fmla="*/ 459581 w 466517"/>
                    <a:gd name="connsiteY5-64" fmla="*/ 150018 h 383828"/>
                    <a:gd name="connsiteX6-65" fmla="*/ 373856 w 466517"/>
                    <a:gd name="connsiteY6-66" fmla="*/ 45243 h 383828"/>
                    <a:gd name="connsiteX7-67" fmla="*/ 352425 w 466517"/>
                    <a:gd name="connsiteY7-68" fmla="*/ 0 h 383828"/>
                    <a:gd name="connsiteX8-69" fmla="*/ 352425 w 466517"/>
                    <a:gd name="connsiteY8-70" fmla="*/ 0 h 383828"/>
                    <a:gd name="connsiteX9-71" fmla="*/ 330994 w 466517"/>
                    <a:gd name="connsiteY9-72" fmla="*/ 123825 h 383828"/>
                    <a:gd name="connsiteX10-73" fmla="*/ 266700 w 466517"/>
                    <a:gd name="connsiteY10-74" fmla="*/ 221456 h 383828"/>
                    <a:gd name="connsiteX11-75" fmla="*/ 152400 w 466517"/>
                    <a:gd name="connsiteY11-76" fmla="*/ 230981 h 383828"/>
                    <a:gd name="connsiteX12-77" fmla="*/ 71438 w 466517"/>
                    <a:gd name="connsiteY12-78" fmla="*/ 197643 h 38382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Lst>
                  <a:rect l="l" t="t" r="r" b="b"/>
                  <a:pathLst>
                    <a:path w="466517" h="383828">
                      <a:moveTo>
                        <a:pt x="0" y="307181"/>
                      </a:moveTo>
                      <a:cubicBezTo>
                        <a:pt x="61516" y="339725"/>
                        <a:pt x="123032" y="372269"/>
                        <a:pt x="176213" y="381000"/>
                      </a:cubicBezTo>
                      <a:cubicBezTo>
                        <a:pt x="229394" y="389731"/>
                        <a:pt x="281385" y="377030"/>
                        <a:pt x="319088" y="359568"/>
                      </a:cubicBezTo>
                      <a:cubicBezTo>
                        <a:pt x="356791" y="342106"/>
                        <a:pt x="379809" y="307975"/>
                        <a:pt x="402431" y="276225"/>
                      </a:cubicBezTo>
                      <a:cubicBezTo>
                        <a:pt x="425053" y="244475"/>
                        <a:pt x="445294" y="190103"/>
                        <a:pt x="454819" y="169069"/>
                      </a:cubicBezTo>
                      <a:cubicBezTo>
                        <a:pt x="464344" y="148035"/>
                        <a:pt x="473075" y="170656"/>
                        <a:pt x="459581" y="150018"/>
                      </a:cubicBezTo>
                      <a:cubicBezTo>
                        <a:pt x="446087" y="129380"/>
                        <a:pt x="391715" y="70246"/>
                        <a:pt x="373856" y="45243"/>
                      </a:cubicBezTo>
                      <a:cubicBezTo>
                        <a:pt x="355997" y="20240"/>
                        <a:pt x="352425" y="0"/>
                        <a:pt x="352425" y="0"/>
                      </a:cubicBezTo>
                      <a:lnTo>
                        <a:pt x="352425" y="0"/>
                      </a:lnTo>
                      <a:cubicBezTo>
                        <a:pt x="348853" y="20637"/>
                        <a:pt x="345281" y="86916"/>
                        <a:pt x="330994" y="123825"/>
                      </a:cubicBezTo>
                      <a:cubicBezTo>
                        <a:pt x="316707" y="160734"/>
                        <a:pt x="296466" y="203597"/>
                        <a:pt x="266700" y="221456"/>
                      </a:cubicBezTo>
                      <a:cubicBezTo>
                        <a:pt x="236934" y="239315"/>
                        <a:pt x="184944" y="234950"/>
                        <a:pt x="152400" y="230981"/>
                      </a:cubicBezTo>
                      <a:cubicBezTo>
                        <a:pt x="119856" y="227012"/>
                        <a:pt x="65088" y="187721"/>
                        <a:pt x="71438" y="197643"/>
                      </a:cubicBezTo>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cxnSp>
              <p:nvCxnSpPr>
                <p:cNvPr id="25" name="直接连接符 24"/>
                <p:cNvCxnSpPr>
                  <a:stCxn id="24" idx="0"/>
                  <a:endCxn id="24" idx="12"/>
                </p:cNvCxnSpPr>
                <p:nvPr/>
              </p:nvCxnSpPr>
              <p:spPr>
                <a:xfrm flipV="1">
                  <a:off x="4638675" y="3793331"/>
                  <a:ext cx="71438" cy="109538"/>
                </a:xfrm>
                <a:prstGeom prst="line">
                  <a:avLst/>
                </a:prstGeom>
                <a:grpFill/>
                <a:ln>
                  <a:noFill/>
                </a:ln>
              </p:spPr>
              <p:style>
                <a:lnRef idx="1">
                  <a:schemeClr val="accent1"/>
                </a:lnRef>
                <a:fillRef idx="0">
                  <a:schemeClr val="accent1"/>
                </a:fillRef>
                <a:effectRef idx="0">
                  <a:schemeClr val="accent1"/>
                </a:effectRef>
                <a:fontRef idx="minor">
                  <a:schemeClr val="tx1"/>
                </a:fontRef>
              </p:style>
            </p:cxnSp>
          </p:grpSp>
        </p:grpSp>
        <p:grpSp>
          <p:nvGrpSpPr>
            <p:cNvPr id="14" name="组合 13"/>
            <p:cNvGrpSpPr/>
            <p:nvPr/>
          </p:nvGrpSpPr>
          <p:grpSpPr>
            <a:xfrm rot="17648429">
              <a:off x="3857614" y="1905751"/>
              <a:ext cx="215922" cy="775825"/>
              <a:chOff x="3600428" y="2070100"/>
              <a:chExt cx="215922" cy="775825"/>
            </a:xfrm>
            <a:grpFill/>
          </p:grpSpPr>
          <p:sp>
            <p:nvSpPr>
              <p:cNvPr id="20" name="椭圆 19"/>
              <p:cNvSpPr>
                <a:spLocks noChangeAspect="1"/>
              </p:cNvSpPr>
              <p:nvPr/>
            </p:nvSpPr>
            <p:spPr>
              <a:xfrm>
                <a:off x="3600450" y="2070100"/>
                <a:ext cx="215900" cy="2159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21" name="矩形: 圆角 27"/>
              <p:cNvSpPr/>
              <p:nvPr/>
            </p:nvSpPr>
            <p:spPr>
              <a:xfrm>
                <a:off x="3600428" y="2160125"/>
                <a:ext cx="215900" cy="68580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grpSp>
        <p:grpSp>
          <p:nvGrpSpPr>
            <p:cNvPr id="15" name="组合 14"/>
            <p:cNvGrpSpPr/>
            <p:nvPr/>
          </p:nvGrpSpPr>
          <p:grpSpPr>
            <a:xfrm rot="1545755">
              <a:off x="4797927" y="1537624"/>
              <a:ext cx="215922" cy="775825"/>
              <a:chOff x="3600428" y="2070100"/>
              <a:chExt cx="215922" cy="775825"/>
            </a:xfrm>
            <a:grpFill/>
          </p:grpSpPr>
          <p:sp>
            <p:nvSpPr>
              <p:cNvPr id="18" name="椭圆 17"/>
              <p:cNvSpPr>
                <a:spLocks noChangeAspect="1"/>
              </p:cNvSpPr>
              <p:nvPr/>
            </p:nvSpPr>
            <p:spPr>
              <a:xfrm>
                <a:off x="3600450" y="2070100"/>
                <a:ext cx="215900" cy="2159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9" name="矩形: 圆角 25"/>
              <p:cNvSpPr/>
              <p:nvPr/>
            </p:nvSpPr>
            <p:spPr>
              <a:xfrm>
                <a:off x="3600428" y="2160125"/>
                <a:ext cx="215900" cy="68580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grpSp>
        <p:sp>
          <p:nvSpPr>
            <p:cNvPr id="16" name="椭圆 15"/>
            <p:cNvSpPr>
              <a:spLocks noChangeAspect="1"/>
            </p:cNvSpPr>
            <p:nvPr/>
          </p:nvSpPr>
          <p:spPr>
            <a:xfrm>
              <a:off x="5916526" y="4044777"/>
              <a:ext cx="358948" cy="35894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7" name="椭圆 16"/>
            <p:cNvSpPr>
              <a:spLocks noChangeAspect="1"/>
            </p:cNvSpPr>
            <p:nvPr/>
          </p:nvSpPr>
          <p:spPr>
            <a:xfrm>
              <a:off x="4391240" y="4607499"/>
              <a:ext cx="358948" cy="35894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grpSp>
    </p:spTree>
    <p:extLst>
      <p:ext uri="{BB962C8B-B14F-4D97-AF65-F5344CB8AC3E}">
        <p14:creationId xmlns:p14="http://schemas.microsoft.com/office/powerpoint/2010/main" val="351084589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合 15"/>
          <p:cNvGrpSpPr>
            <a:grpSpLocks noChangeAspect="1"/>
          </p:cNvGrpSpPr>
          <p:nvPr/>
        </p:nvGrpSpPr>
        <p:grpSpPr>
          <a:xfrm rot="1202316">
            <a:off x="579631" y="326713"/>
            <a:ext cx="624859" cy="662044"/>
            <a:chOff x="3282968" y="1537624"/>
            <a:chExt cx="3236238" cy="3428823"/>
          </a:xfrm>
          <a:solidFill>
            <a:srgbClr val="03B3FF"/>
          </a:solidFill>
        </p:grpSpPr>
        <p:sp>
          <p:nvSpPr>
            <p:cNvPr id="17" name="任意多边形: 形状 16"/>
            <p:cNvSpPr/>
            <p:nvPr/>
          </p:nvSpPr>
          <p:spPr>
            <a:xfrm rot="20390578">
              <a:off x="3282968" y="2192361"/>
              <a:ext cx="3236238" cy="2393027"/>
            </a:xfrm>
            <a:custGeom>
              <a:avLst/>
              <a:gdLst>
                <a:gd name="connsiteX0" fmla="*/ 2762205 w 3236238"/>
                <a:gd name="connsiteY0" fmla="*/ 314424 h 2411827"/>
                <a:gd name="connsiteX1" fmla="*/ 2698575 w 3236238"/>
                <a:gd name="connsiteY1" fmla="*/ 301578 h 2411827"/>
                <a:gd name="connsiteX2" fmla="*/ 537666 w 3236238"/>
                <a:gd name="connsiteY2" fmla="*/ 301578 h 2411827"/>
                <a:gd name="connsiteX3" fmla="*/ 374198 w 3236238"/>
                <a:gd name="connsiteY3" fmla="*/ 465046 h 2411827"/>
                <a:gd name="connsiteX4" fmla="*/ 374197 w 3236238"/>
                <a:gd name="connsiteY4" fmla="*/ 1946779 h 2411827"/>
                <a:gd name="connsiteX5" fmla="*/ 537665 w 3236238"/>
                <a:gd name="connsiteY5" fmla="*/ 2110248 h 2411827"/>
                <a:gd name="connsiteX6" fmla="*/ 2698576 w 3236238"/>
                <a:gd name="connsiteY6" fmla="*/ 2110248 h 2411827"/>
                <a:gd name="connsiteX7" fmla="*/ 2862044 w 3236238"/>
                <a:gd name="connsiteY7" fmla="*/ 1946780 h 2411827"/>
                <a:gd name="connsiteX8" fmla="*/ 2862043 w 3236238"/>
                <a:gd name="connsiteY8" fmla="*/ 465045 h 2411827"/>
                <a:gd name="connsiteX9" fmla="*/ 2762205 w 3236238"/>
                <a:gd name="connsiteY9" fmla="*/ 314424 h 2411827"/>
                <a:gd name="connsiteX10" fmla="*/ 2909652 w 3236238"/>
                <a:gd name="connsiteY10" fmla="*/ 42021 h 2411827"/>
                <a:gd name="connsiteX11" fmla="*/ 3236238 w 3236238"/>
                <a:gd name="connsiteY11" fmla="*/ 534726 h 2411827"/>
                <a:gd name="connsiteX12" fmla="*/ 3236238 w 3236238"/>
                <a:gd name="connsiteY12" fmla="*/ 1877101 h 2411827"/>
                <a:gd name="connsiteX13" fmla="*/ 2701512 w 3236238"/>
                <a:gd name="connsiteY13" fmla="*/ 2411827 h 2411827"/>
                <a:gd name="connsiteX14" fmla="*/ 534726 w 3236238"/>
                <a:gd name="connsiteY14" fmla="*/ 2411827 h 2411827"/>
                <a:gd name="connsiteX15" fmla="*/ 0 w 3236238"/>
                <a:gd name="connsiteY15" fmla="*/ 1877101 h 2411827"/>
                <a:gd name="connsiteX16" fmla="*/ 0 w 3236238"/>
                <a:gd name="connsiteY16" fmla="*/ 534726 h 2411827"/>
                <a:gd name="connsiteX17" fmla="*/ 534726 w 3236238"/>
                <a:gd name="connsiteY17" fmla="*/ 0 h 2411827"/>
                <a:gd name="connsiteX18" fmla="*/ 2701512 w 3236238"/>
                <a:gd name="connsiteY18" fmla="*/ 0 h 2411827"/>
                <a:gd name="connsiteX19" fmla="*/ 2909652 w 3236238"/>
                <a:gd name="connsiteY19" fmla="*/ 42021 h 2411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236238" h="2411827">
                  <a:moveTo>
                    <a:pt x="2762205" y="314424"/>
                  </a:moveTo>
                  <a:cubicBezTo>
                    <a:pt x="2742648" y="306152"/>
                    <a:pt x="2721146" y="301578"/>
                    <a:pt x="2698575" y="301578"/>
                  </a:cubicBezTo>
                  <a:lnTo>
                    <a:pt x="537666" y="301578"/>
                  </a:lnTo>
                  <a:cubicBezTo>
                    <a:pt x="447384" y="301578"/>
                    <a:pt x="374197" y="374764"/>
                    <a:pt x="374198" y="465046"/>
                  </a:cubicBezTo>
                  <a:lnTo>
                    <a:pt x="374197" y="1946779"/>
                  </a:lnTo>
                  <a:cubicBezTo>
                    <a:pt x="374198" y="2037061"/>
                    <a:pt x="447384" y="2110247"/>
                    <a:pt x="537665" y="2110248"/>
                  </a:cubicBezTo>
                  <a:lnTo>
                    <a:pt x="2698576" y="2110248"/>
                  </a:lnTo>
                  <a:cubicBezTo>
                    <a:pt x="2788856" y="2110247"/>
                    <a:pt x="2862044" y="2037061"/>
                    <a:pt x="2862044" y="1946780"/>
                  </a:cubicBezTo>
                  <a:lnTo>
                    <a:pt x="2862043" y="465045"/>
                  </a:lnTo>
                  <a:cubicBezTo>
                    <a:pt x="2862043" y="397335"/>
                    <a:pt x="2820876" y="339239"/>
                    <a:pt x="2762205" y="314424"/>
                  </a:cubicBezTo>
                  <a:close/>
                  <a:moveTo>
                    <a:pt x="2909652" y="42021"/>
                  </a:moveTo>
                  <a:cubicBezTo>
                    <a:pt x="3101573" y="123197"/>
                    <a:pt x="3236238" y="313235"/>
                    <a:pt x="3236238" y="534726"/>
                  </a:cubicBezTo>
                  <a:lnTo>
                    <a:pt x="3236238" y="1877101"/>
                  </a:lnTo>
                  <a:cubicBezTo>
                    <a:pt x="3236238" y="2172422"/>
                    <a:pt x="2996833" y="2411827"/>
                    <a:pt x="2701512" y="2411827"/>
                  </a:cubicBezTo>
                  <a:lnTo>
                    <a:pt x="534726" y="2411827"/>
                  </a:lnTo>
                  <a:cubicBezTo>
                    <a:pt x="239405" y="2411827"/>
                    <a:pt x="0" y="2172422"/>
                    <a:pt x="0" y="1877101"/>
                  </a:cubicBezTo>
                  <a:lnTo>
                    <a:pt x="0" y="534726"/>
                  </a:lnTo>
                  <a:cubicBezTo>
                    <a:pt x="0" y="239405"/>
                    <a:pt x="239405" y="0"/>
                    <a:pt x="534726" y="0"/>
                  </a:cubicBezTo>
                  <a:lnTo>
                    <a:pt x="2701512" y="0"/>
                  </a:lnTo>
                  <a:cubicBezTo>
                    <a:pt x="2775342" y="0"/>
                    <a:pt x="2845678" y="14963"/>
                    <a:pt x="2909652" y="420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a:ea typeface="等线" panose="02010600030101010101" pitchFamily="2" charset="-122"/>
                <a:cs typeface="+mn-cs"/>
              </a:endParaRPr>
            </a:p>
          </p:txBody>
        </p:sp>
        <p:sp>
          <p:nvSpPr>
            <p:cNvPr id="18" name="矩形 17"/>
            <p:cNvSpPr/>
            <p:nvPr/>
          </p:nvSpPr>
          <p:spPr>
            <a:xfrm rot="19745638" flipV="1">
              <a:off x="3848622" y="3249987"/>
              <a:ext cx="703385" cy="26728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9" name="矩形 18"/>
            <p:cNvSpPr/>
            <p:nvPr/>
          </p:nvSpPr>
          <p:spPr>
            <a:xfrm rot="20984414" flipV="1">
              <a:off x="5102837" y="2780784"/>
              <a:ext cx="703385" cy="26728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grpSp>
          <p:nvGrpSpPr>
            <p:cNvPr id="20" name="组合 19"/>
            <p:cNvGrpSpPr/>
            <p:nvPr/>
          </p:nvGrpSpPr>
          <p:grpSpPr>
            <a:xfrm>
              <a:off x="4636294" y="3420252"/>
              <a:ext cx="766910" cy="556883"/>
              <a:chOff x="4636294" y="3420252"/>
              <a:chExt cx="766910" cy="556883"/>
            </a:xfrm>
            <a:grpFill/>
          </p:grpSpPr>
          <p:grpSp>
            <p:nvGrpSpPr>
              <p:cNvPr id="29" name="组合 28"/>
              <p:cNvGrpSpPr/>
              <p:nvPr/>
            </p:nvGrpSpPr>
            <p:grpSpPr>
              <a:xfrm>
                <a:off x="4636294" y="3593307"/>
                <a:ext cx="466517" cy="383828"/>
                <a:chOff x="4638675" y="3595688"/>
                <a:chExt cx="466517" cy="383828"/>
              </a:xfrm>
              <a:grpFill/>
            </p:grpSpPr>
            <p:sp>
              <p:nvSpPr>
                <p:cNvPr id="33" name="任意多边形: 形状 32"/>
                <p:cNvSpPr/>
                <p:nvPr/>
              </p:nvSpPr>
              <p:spPr>
                <a:xfrm>
                  <a:off x="4638675" y="3595688"/>
                  <a:ext cx="466517" cy="383828"/>
                </a:xfrm>
                <a:custGeom>
                  <a:avLst/>
                  <a:gdLst>
                    <a:gd name="connsiteX0" fmla="*/ 0 w 461762"/>
                    <a:gd name="connsiteY0" fmla="*/ 307181 h 383828"/>
                    <a:gd name="connsiteX1" fmla="*/ 176213 w 461762"/>
                    <a:gd name="connsiteY1" fmla="*/ 381000 h 383828"/>
                    <a:gd name="connsiteX2" fmla="*/ 319088 w 461762"/>
                    <a:gd name="connsiteY2" fmla="*/ 359568 h 383828"/>
                    <a:gd name="connsiteX3" fmla="*/ 402431 w 461762"/>
                    <a:gd name="connsiteY3" fmla="*/ 276225 h 383828"/>
                    <a:gd name="connsiteX4" fmla="*/ 433388 w 461762"/>
                    <a:gd name="connsiteY4" fmla="*/ 221456 h 383828"/>
                    <a:gd name="connsiteX5" fmla="*/ 459581 w 461762"/>
                    <a:gd name="connsiteY5" fmla="*/ 150018 h 383828"/>
                    <a:gd name="connsiteX6" fmla="*/ 373856 w 461762"/>
                    <a:gd name="connsiteY6" fmla="*/ 45243 h 383828"/>
                    <a:gd name="connsiteX7" fmla="*/ 352425 w 461762"/>
                    <a:gd name="connsiteY7" fmla="*/ 0 h 383828"/>
                    <a:gd name="connsiteX8" fmla="*/ 352425 w 461762"/>
                    <a:gd name="connsiteY8" fmla="*/ 0 h 383828"/>
                    <a:gd name="connsiteX9" fmla="*/ 330994 w 461762"/>
                    <a:gd name="connsiteY9" fmla="*/ 123825 h 383828"/>
                    <a:gd name="connsiteX10" fmla="*/ 266700 w 461762"/>
                    <a:gd name="connsiteY10" fmla="*/ 221456 h 383828"/>
                    <a:gd name="connsiteX11" fmla="*/ 152400 w 461762"/>
                    <a:gd name="connsiteY11" fmla="*/ 230981 h 383828"/>
                    <a:gd name="connsiteX12" fmla="*/ 78581 w 461762"/>
                    <a:gd name="connsiteY12" fmla="*/ 188118 h 383828"/>
                    <a:gd name="connsiteX0-1" fmla="*/ 0 w 466517"/>
                    <a:gd name="connsiteY0-2" fmla="*/ 307181 h 383828"/>
                    <a:gd name="connsiteX1-3" fmla="*/ 176213 w 466517"/>
                    <a:gd name="connsiteY1-4" fmla="*/ 381000 h 383828"/>
                    <a:gd name="connsiteX2-5" fmla="*/ 319088 w 466517"/>
                    <a:gd name="connsiteY2-6" fmla="*/ 359568 h 383828"/>
                    <a:gd name="connsiteX3-7" fmla="*/ 402431 w 466517"/>
                    <a:gd name="connsiteY3-8" fmla="*/ 276225 h 383828"/>
                    <a:gd name="connsiteX4-9" fmla="*/ 454819 w 466517"/>
                    <a:gd name="connsiteY4-10" fmla="*/ 169069 h 383828"/>
                    <a:gd name="connsiteX5-11" fmla="*/ 459581 w 466517"/>
                    <a:gd name="connsiteY5-12" fmla="*/ 150018 h 383828"/>
                    <a:gd name="connsiteX6-13" fmla="*/ 373856 w 466517"/>
                    <a:gd name="connsiteY6-14" fmla="*/ 45243 h 383828"/>
                    <a:gd name="connsiteX7-15" fmla="*/ 352425 w 466517"/>
                    <a:gd name="connsiteY7-16" fmla="*/ 0 h 383828"/>
                    <a:gd name="connsiteX8-17" fmla="*/ 352425 w 466517"/>
                    <a:gd name="connsiteY8-18" fmla="*/ 0 h 383828"/>
                    <a:gd name="connsiteX9-19" fmla="*/ 330994 w 466517"/>
                    <a:gd name="connsiteY9-20" fmla="*/ 123825 h 383828"/>
                    <a:gd name="connsiteX10-21" fmla="*/ 266700 w 466517"/>
                    <a:gd name="connsiteY10-22" fmla="*/ 221456 h 383828"/>
                    <a:gd name="connsiteX11-23" fmla="*/ 152400 w 466517"/>
                    <a:gd name="connsiteY11-24" fmla="*/ 230981 h 383828"/>
                    <a:gd name="connsiteX12-25" fmla="*/ 78581 w 466517"/>
                    <a:gd name="connsiteY12-26" fmla="*/ 188118 h 383828"/>
                    <a:gd name="connsiteX0-27" fmla="*/ 0 w 466517"/>
                    <a:gd name="connsiteY0-28" fmla="*/ 307181 h 383828"/>
                    <a:gd name="connsiteX1-29" fmla="*/ 176213 w 466517"/>
                    <a:gd name="connsiteY1-30" fmla="*/ 381000 h 383828"/>
                    <a:gd name="connsiteX2-31" fmla="*/ 319088 w 466517"/>
                    <a:gd name="connsiteY2-32" fmla="*/ 359568 h 383828"/>
                    <a:gd name="connsiteX3-33" fmla="*/ 402431 w 466517"/>
                    <a:gd name="connsiteY3-34" fmla="*/ 276225 h 383828"/>
                    <a:gd name="connsiteX4-35" fmla="*/ 454819 w 466517"/>
                    <a:gd name="connsiteY4-36" fmla="*/ 169069 h 383828"/>
                    <a:gd name="connsiteX5-37" fmla="*/ 459581 w 466517"/>
                    <a:gd name="connsiteY5-38" fmla="*/ 150018 h 383828"/>
                    <a:gd name="connsiteX6-39" fmla="*/ 373856 w 466517"/>
                    <a:gd name="connsiteY6-40" fmla="*/ 45243 h 383828"/>
                    <a:gd name="connsiteX7-41" fmla="*/ 352425 w 466517"/>
                    <a:gd name="connsiteY7-42" fmla="*/ 0 h 383828"/>
                    <a:gd name="connsiteX8-43" fmla="*/ 352425 w 466517"/>
                    <a:gd name="connsiteY8-44" fmla="*/ 0 h 383828"/>
                    <a:gd name="connsiteX9-45" fmla="*/ 330994 w 466517"/>
                    <a:gd name="connsiteY9-46" fmla="*/ 123825 h 383828"/>
                    <a:gd name="connsiteX10-47" fmla="*/ 266700 w 466517"/>
                    <a:gd name="connsiteY10-48" fmla="*/ 221456 h 383828"/>
                    <a:gd name="connsiteX11-49" fmla="*/ 152400 w 466517"/>
                    <a:gd name="connsiteY11-50" fmla="*/ 230981 h 383828"/>
                    <a:gd name="connsiteX12-51" fmla="*/ 83344 w 466517"/>
                    <a:gd name="connsiteY12-52" fmla="*/ 204787 h 383828"/>
                    <a:gd name="connsiteX0-53" fmla="*/ 0 w 466517"/>
                    <a:gd name="connsiteY0-54" fmla="*/ 307181 h 383828"/>
                    <a:gd name="connsiteX1-55" fmla="*/ 176213 w 466517"/>
                    <a:gd name="connsiteY1-56" fmla="*/ 381000 h 383828"/>
                    <a:gd name="connsiteX2-57" fmla="*/ 319088 w 466517"/>
                    <a:gd name="connsiteY2-58" fmla="*/ 359568 h 383828"/>
                    <a:gd name="connsiteX3-59" fmla="*/ 402431 w 466517"/>
                    <a:gd name="connsiteY3-60" fmla="*/ 276225 h 383828"/>
                    <a:gd name="connsiteX4-61" fmla="*/ 454819 w 466517"/>
                    <a:gd name="connsiteY4-62" fmla="*/ 169069 h 383828"/>
                    <a:gd name="connsiteX5-63" fmla="*/ 459581 w 466517"/>
                    <a:gd name="connsiteY5-64" fmla="*/ 150018 h 383828"/>
                    <a:gd name="connsiteX6-65" fmla="*/ 373856 w 466517"/>
                    <a:gd name="connsiteY6-66" fmla="*/ 45243 h 383828"/>
                    <a:gd name="connsiteX7-67" fmla="*/ 352425 w 466517"/>
                    <a:gd name="connsiteY7-68" fmla="*/ 0 h 383828"/>
                    <a:gd name="connsiteX8-69" fmla="*/ 352425 w 466517"/>
                    <a:gd name="connsiteY8-70" fmla="*/ 0 h 383828"/>
                    <a:gd name="connsiteX9-71" fmla="*/ 330994 w 466517"/>
                    <a:gd name="connsiteY9-72" fmla="*/ 123825 h 383828"/>
                    <a:gd name="connsiteX10-73" fmla="*/ 266700 w 466517"/>
                    <a:gd name="connsiteY10-74" fmla="*/ 221456 h 383828"/>
                    <a:gd name="connsiteX11-75" fmla="*/ 152400 w 466517"/>
                    <a:gd name="connsiteY11-76" fmla="*/ 230981 h 383828"/>
                    <a:gd name="connsiteX12-77" fmla="*/ 71438 w 466517"/>
                    <a:gd name="connsiteY12-78" fmla="*/ 197643 h 38382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Lst>
                  <a:rect l="l" t="t" r="r" b="b"/>
                  <a:pathLst>
                    <a:path w="466517" h="383828">
                      <a:moveTo>
                        <a:pt x="0" y="307181"/>
                      </a:moveTo>
                      <a:cubicBezTo>
                        <a:pt x="61516" y="339725"/>
                        <a:pt x="123032" y="372269"/>
                        <a:pt x="176213" y="381000"/>
                      </a:cubicBezTo>
                      <a:cubicBezTo>
                        <a:pt x="229394" y="389731"/>
                        <a:pt x="281385" y="377030"/>
                        <a:pt x="319088" y="359568"/>
                      </a:cubicBezTo>
                      <a:cubicBezTo>
                        <a:pt x="356791" y="342106"/>
                        <a:pt x="379809" y="307975"/>
                        <a:pt x="402431" y="276225"/>
                      </a:cubicBezTo>
                      <a:cubicBezTo>
                        <a:pt x="425053" y="244475"/>
                        <a:pt x="445294" y="190103"/>
                        <a:pt x="454819" y="169069"/>
                      </a:cubicBezTo>
                      <a:cubicBezTo>
                        <a:pt x="464344" y="148035"/>
                        <a:pt x="473075" y="170656"/>
                        <a:pt x="459581" y="150018"/>
                      </a:cubicBezTo>
                      <a:cubicBezTo>
                        <a:pt x="446087" y="129380"/>
                        <a:pt x="391715" y="70246"/>
                        <a:pt x="373856" y="45243"/>
                      </a:cubicBezTo>
                      <a:cubicBezTo>
                        <a:pt x="355997" y="20240"/>
                        <a:pt x="352425" y="0"/>
                        <a:pt x="352425" y="0"/>
                      </a:cubicBezTo>
                      <a:lnTo>
                        <a:pt x="352425" y="0"/>
                      </a:lnTo>
                      <a:cubicBezTo>
                        <a:pt x="348853" y="20637"/>
                        <a:pt x="345281" y="86916"/>
                        <a:pt x="330994" y="123825"/>
                      </a:cubicBezTo>
                      <a:cubicBezTo>
                        <a:pt x="316707" y="160734"/>
                        <a:pt x="296466" y="203597"/>
                        <a:pt x="266700" y="221456"/>
                      </a:cubicBezTo>
                      <a:cubicBezTo>
                        <a:pt x="236934" y="239315"/>
                        <a:pt x="184944" y="234950"/>
                        <a:pt x="152400" y="230981"/>
                      </a:cubicBezTo>
                      <a:cubicBezTo>
                        <a:pt x="119856" y="227012"/>
                        <a:pt x="65088" y="187721"/>
                        <a:pt x="71438" y="197643"/>
                      </a:cubicBezTo>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cxnSp>
              <p:nvCxnSpPr>
                <p:cNvPr id="34" name="直接连接符 33"/>
                <p:cNvCxnSpPr>
                  <a:stCxn id="33" idx="0"/>
                  <a:endCxn id="33" idx="12"/>
                </p:cNvCxnSpPr>
                <p:nvPr/>
              </p:nvCxnSpPr>
              <p:spPr>
                <a:xfrm flipV="1">
                  <a:off x="4638675" y="3793331"/>
                  <a:ext cx="71438" cy="109538"/>
                </a:xfrm>
                <a:prstGeom prst="line">
                  <a:avLst/>
                </a:prstGeom>
                <a:grpFill/>
                <a:ln>
                  <a:noFill/>
                </a:ln>
              </p:spPr>
              <p:style>
                <a:lnRef idx="1">
                  <a:schemeClr val="accent1"/>
                </a:lnRef>
                <a:fillRef idx="0">
                  <a:schemeClr val="accent1"/>
                </a:fillRef>
                <a:effectRef idx="0">
                  <a:schemeClr val="accent1"/>
                </a:effectRef>
                <a:fontRef idx="minor">
                  <a:schemeClr val="tx1"/>
                </a:fontRef>
              </p:style>
            </p:cxnSp>
          </p:grpSp>
          <p:grpSp>
            <p:nvGrpSpPr>
              <p:cNvPr id="30" name="组合 29"/>
              <p:cNvGrpSpPr/>
              <p:nvPr/>
            </p:nvGrpSpPr>
            <p:grpSpPr>
              <a:xfrm rot="18847698" flipH="1">
                <a:off x="4977290" y="3462338"/>
                <a:ext cx="468000" cy="383828"/>
                <a:chOff x="4638675" y="3595688"/>
                <a:chExt cx="466517" cy="383828"/>
              </a:xfrm>
              <a:grpFill/>
            </p:grpSpPr>
            <p:sp>
              <p:nvSpPr>
                <p:cNvPr id="31" name="任意多边形: 形状 30"/>
                <p:cNvSpPr/>
                <p:nvPr/>
              </p:nvSpPr>
              <p:spPr>
                <a:xfrm>
                  <a:off x="4638675" y="3595688"/>
                  <a:ext cx="466517" cy="383828"/>
                </a:xfrm>
                <a:custGeom>
                  <a:avLst/>
                  <a:gdLst>
                    <a:gd name="connsiteX0" fmla="*/ 0 w 461762"/>
                    <a:gd name="connsiteY0" fmla="*/ 307181 h 383828"/>
                    <a:gd name="connsiteX1" fmla="*/ 176213 w 461762"/>
                    <a:gd name="connsiteY1" fmla="*/ 381000 h 383828"/>
                    <a:gd name="connsiteX2" fmla="*/ 319088 w 461762"/>
                    <a:gd name="connsiteY2" fmla="*/ 359568 h 383828"/>
                    <a:gd name="connsiteX3" fmla="*/ 402431 w 461762"/>
                    <a:gd name="connsiteY3" fmla="*/ 276225 h 383828"/>
                    <a:gd name="connsiteX4" fmla="*/ 433388 w 461762"/>
                    <a:gd name="connsiteY4" fmla="*/ 221456 h 383828"/>
                    <a:gd name="connsiteX5" fmla="*/ 459581 w 461762"/>
                    <a:gd name="connsiteY5" fmla="*/ 150018 h 383828"/>
                    <a:gd name="connsiteX6" fmla="*/ 373856 w 461762"/>
                    <a:gd name="connsiteY6" fmla="*/ 45243 h 383828"/>
                    <a:gd name="connsiteX7" fmla="*/ 352425 w 461762"/>
                    <a:gd name="connsiteY7" fmla="*/ 0 h 383828"/>
                    <a:gd name="connsiteX8" fmla="*/ 352425 w 461762"/>
                    <a:gd name="connsiteY8" fmla="*/ 0 h 383828"/>
                    <a:gd name="connsiteX9" fmla="*/ 330994 w 461762"/>
                    <a:gd name="connsiteY9" fmla="*/ 123825 h 383828"/>
                    <a:gd name="connsiteX10" fmla="*/ 266700 w 461762"/>
                    <a:gd name="connsiteY10" fmla="*/ 221456 h 383828"/>
                    <a:gd name="connsiteX11" fmla="*/ 152400 w 461762"/>
                    <a:gd name="connsiteY11" fmla="*/ 230981 h 383828"/>
                    <a:gd name="connsiteX12" fmla="*/ 78581 w 461762"/>
                    <a:gd name="connsiteY12" fmla="*/ 188118 h 383828"/>
                    <a:gd name="connsiteX0-1" fmla="*/ 0 w 466517"/>
                    <a:gd name="connsiteY0-2" fmla="*/ 307181 h 383828"/>
                    <a:gd name="connsiteX1-3" fmla="*/ 176213 w 466517"/>
                    <a:gd name="connsiteY1-4" fmla="*/ 381000 h 383828"/>
                    <a:gd name="connsiteX2-5" fmla="*/ 319088 w 466517"/>
                    <a:gd name="connsiteY2-6" fmla="*/ 359568 h 383828"/>
                    <a:gd name="connsiteX3-7" fmla="*/ 402431 w 466517"/>
                    <a:gd name="connsiteY3-8" fmla="*/ 276225 h 383828"/>
                    <a:gd name="connsiteX4-9" fmla="*/ 454819 w 466517"/>
                    <a:gd name="connsiteY4-10" fmla="*/ 169069 h 383828"/>
                    <a:gd name="connsiteX5-11" fmla="*/ 459581 w 466517"/>
                    <a:gd name="connsiteY5-12" fmla="*/ 150018 h 383828"/>
                    <a:gd name="connsiteX6-13" fmla="*/ 373856 w 466517"/>
                    <a:gd name="connsiteY6-14" fmla="*/ 45243 h 383828"/>
                    <a:gd name="connsiteX7-15" fmla="*/ 352425 w 466517"/>
                    <a:gd name="connsiteY7-16" fmla="*/ 0 h 383828"/>
                    <a:gd name="connsiteX8-17" fmla="*/ 352425 w 466517"/>
                    <a:gd name="connsiteY8-18" fmla="*/ 0 h 383828"/>
                    <a:gd name="connsiteX9-19" fmla="*/ 330994 w 466517"/>
                    <a:gd name="connsiteY9-20" fmla="*/ 123825 h 383828"/>
                    <a:gd name="connsiteX10-21" fmla="*/ 266700 w 466517"/>
                    <a:gd name="connsiteY10-22" fmla="*/ 221456 h 383828"/>
                    <a:gd name="connsiteX11-23" fmla="*/ 152400 w 466517"/>
                    <a:gd name="connsiteY11-24" fmla="*/ 230981 h 383828"/>
                    <a:gd name="connsiteX12-25" fmla="*/ 78581 w 466517"/>
                    <a:gd name="connsiteY12-26" fmla="*/ 188118 h 383828"/>
                    <a:gd name="connsiteX0-27" fmla="*/ 0 w 466517"/>
                    <a:gd name="connsiteY0-28" fmla="*/ 307181 h 383828"/>
                    <a:gd name="connsiteX1-29" fmla="*/ 176213 w 466517"/>
                    <a:gd name="connsiteY1-30" fmla="*/ 381000 h 383828"/>
                    <a:gd name="connsiteX2-31" fmla="*/ 319088 w 466517"/>
                    <a:gd name="connsiteY2-32" fmla="*/ 359568 h 383828"/>
                    <a:gd name="connsiteX3-33" fmla="*/ 402431 w 466517"/>
                    <a:gd name="connsiteY3-34" fmla="*/ 276225 h 383828"/>
                    <a:gd name="connsiteX4-35" fmla="*/ 454819 w 466517"/>
                    <a:gd name="connsiteY4-36" fmla="*/ 169069 h 383828"/>
                    <a:gd name="connsiteX5-37" fmla="*/ 459581 w 466517"/>
                    <a:gd name="connsiteY5-38" fmla="*/ 150018 h 383828"/>
                    <a:gd name="connsiteX6-39" fmla="*/ 373856 w 466517"/>
                    <a:gd name="connsiteY6-40" fmla="*/ 45243 h 383828"/>
                    <a:gd name="connsiteX7-41" fmla="*/ 352425 w 466517"/>
                    <a:gd name="connsiteY7-42" fmla="*/ 0 h 383828"/>
                    <a:gd name="connsiteX8-43" fmla="*/ 352425 w 466517"/>
                    <a:gd name="connsiteY8-44" fmla="*/ 0 h 383828"/>
                    <a:gd name="connsiteX9-45" fmla="*/ 330994 w 466517"/>
                    <a:gd name="connsiteY9-46" fmla="*/ 123825 h 383828"/>
                    <a:gd name="connsiteX10-47" fmla="*/ 266700 w 466517"/>
                    <a:gd name="connsiteY10-48" fmla="*/ 221456 h 383828"/>
                    <a:gd name="connsiteX11-49" fmla="*/ 152400 w 466517"/>
                    <a:gd name="connsiteY11-50" fmla="*/ 230981 h 383828"/>
                    <a:gd name="connsiteX12-51" fmla="*/ 83344 w 466517"/>
                    <a:gd name="connsiteY12-52" fmla="*/ 204787 h 383828"/>
                    <a:gd name="connsiteX0-53" fmla="*/ 0 w 466517"/>
                    <a:gd name="connsiteY0-54" fmla="*/ 307181 h 383828"/>
                    <a:gd name="connsiteX1-55" fmla="*/ 176213 w 466517"/>
                    <a:gd name="connsiteY1-56" fmla="*/ 381000 h 383828"/>
                    <a:gd name="connsiteX2-57" fmla="*/ 319088 w 466517"/>
                    <a:gd name="connsiteY2-58" fmla="*/ 359568 h 383828"/>
                    <a:gd name="connsiteX3-59" fmla="*/ 402431 w 466517"/>
                    <a:gd name="connsiteY3-60" fmla="*/ 276225 h 383828"/>
                    <a:gd name="connsiteX4-61" fmla="*/ 454819 w 466517"/>
                    <a:gd name="connsiteY4-62" fmla="*/ 169069 h 383828"/>
                    <a:gd name="connsiteX5-63" fmla="*/ 459581 w 466517"/>
                    <a:gd name="connsiteY5-64" fmla="*/ 150018 h 383828"/>
                    <a:gd name="connsiteX6-65" fmla="*/ 373856 w 466517"/>
                    <a:gd name="connsiteY6-66" fmla="*/ 45243 h 383828"/>
                    <a:gd name="connsiteX7-67" fmla="*/ 352425 w 466517"/>
                    <a:gd name="connsiteY7-68" fmla="*/ 0 h 383828"/>
                    <a:gd name="connsiteX8-69" fmla="*/ 352425 w 466517"/>
                    <a:gd name="connsiteY8-70" fmla="*/ 0 h 383828"/>
                    <a:gd name="connsiteX9-71" fmla="*/ 330994 w 466517"/>
                    <a:gd name="connsiteY9-72" fmla="*/ 123825 h 383828"/>
                    <a:gd name="connsiteX10-73" fmla="*/ 266700 w 466517"/>
                    <a:gd name="connsiteY10-74" fmla="*/ 221456 h 383828"/>
                    <a:gd name="connsiteX11-75" fmla="*/ 152400 w 466517"/>
                    <a:gd name="connsiteY11-76" fmla="*/ 230981 h 383828"/>
                    <a:gd name="connsiteX12-77" fmla="*/ 71438 w 466517"/>
                    <a:gd name="connsiteY12-78" fmla="*/ 197643 h 38382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Lst>
                  <a:rect l="l" t="t" r="r" b="b"/>
                  <a:pathLst>
                    <a:path w="466517" h="383828">
                      <a:moveTo>
                        <a:pt x="0" y="307181"/>
                      </a:moveTo>
                      <a:cubicBezTo>
                        <a:pt x="61516" y="339725"/>
                        <a:pt x="123032" y="372269"/>
                        <a:pt x="176213" y="381000"/>
                      </a:cubicBezTo>
                      <a:cubicBezTo>
                        <a:pt x="229394" y="389731"/>
                        <a:pt x="281385" y="377030"/>
                        <a:pt x="319088" y="359568"/>
                      </a:cubicBezTo>
                      <a:cubicBezTo>
                        <a:pt x="356791" y="342106"/>
                        <a:pt x="379809" y="307975"/>
                        <a:pt x="402431" y="276225"/>
                      </a:cubicBezTo>
                      <a:cubicBezTo>
                        <a:pt x="425053" y="244475"/>
                        <a:pt x="445294" y="190103"/>
                        <a:pt x="454819" y="169069"/>
                      </a:cubicBezTo>
                      <a:cubicBezTo>
                        <a:pt x="464344" y="148035"/>
                        <a:pt x="473075" y="170656"/>
                        <a:pt x="459581" y="150018"/>
                      </a:cubicBezTo>
                      <a:cubicBezTo>
                        <a:pt x="446087" y="129380"/>
                        <a:pt x="391715" y="70246"/>
                        <a:pt x="373856" y="45243"/>
                      </a:cubicBezTo>
                      <a:cubicBezTo>
                        <a:pt x="355997" y="20240"/>
                        <a:pt x="352425" y="0"/>
                        <a:pt x="352425" y="0"/>
                      </a:cubicBezTo>
                      <a:lnTo>
                        <a:pt x="352425" y="0"/>
                      </a:lnTo>
                      <a:cubicBezTo>
                        <a:pt x="348853" y="20637"/>
                        <a:pt x="345281" y="86916"/>
                        <a:pt x="330994" y="123825"/>
                      </a:cubicBezTo>
                      <a:cubicBezTo>
                        <a:pt x="316707" y="160734"/>
                        <a:pt x="296466" y="203597"/>
                        <a:pt x="266700" y="221456"/>
                      </a:cubicBezTo>
                      <a:cubicBezTo>
                        <a:pt x="236934" y="239315"/>
                        <a:pt x="184944" y="234950"/>
                        <a:pt x="152400" y="230981"/>
                      </a:cubicBezTo>
                      <a:cubicBezTo>
                        <a:pt x="119856" y="227012"/>
                        <a:pt x="65088" y="187721"/>
                        <a:pt x="71438" y="197643"/>
                      </a:cubicBezTo>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cxnSp>
              <p:nvCxnSpPr>
                <p:cNvPr id="32" name="直接连接符 31"/>
                <p:cNvCxnSpPr>
                  <a:stCxn id="31" idx="0"/>
                  <a:endCxn id="31" idx="12"/>
                </p:cNvCxnSpPr>
                <p:nvPr/>
              </p:nvCxnSpPr>
              <p:spPr>
                <a:xfrm flipV="1">
                  <a:off x="4638675" y="3793331"/>
                  <a:ext cx="71438" cy="109538"/>
                </a:xfrm>
                <a:prstGeom prst="line">
                  <a:avLst/>
                </a:prstGeom>
                <a:grpFill/>
                <a:ln>
                  <a:noFill/>
                </a:ln>
              </p:spPr>
              <p:style>
                <a:lnRef idx="1">
                  <a:schemeClr val="accent1"/>
                </a:lnRef>
                <a:fillRef idx="0">
                  <a:schemeClr val="accent1"/>
                </a:fillRef>
                <a:effectRef idx="0">
                  <a:schemeClr val="accent1"/>
                </a:effectRef>
                <a:fontRef idx="minor">
                  <a:schemeClr val="tx1"/>
                </a:fontRef>
              </p:style>
            </p:cxnSp>
          </p:grpSp>
        </p:grpSp>
        <p:grpSp>
          <p:nvGrpSpPr>
            <p:cNvPr id="21" name="组合 20"/>
            <p:cNvGrpSpPr/>
            <p:nvPr/>
          </p:nvGrpSpPr>
          <p:grpSpPr>
            <a:xfrm rot="17648429">
              <a:off x="3857614" y="1905751"/>
              <a:ext cx="215922" cy="775825"/>
              <a:chOff x="3600428" y="2070100"/>
              <a:chExt cx="215922" cy="775825"/>
            </a:xfrm>
            <a:grpFill/>
          </p:grpSpPr>
          <p:sp>
            <p:nvSpPr>
              <p:cNvPr id="27" name="椭圆 26"/>
              <p:cNvSpPr>
                <a:spLocks noChangeAspect="1"/>
              </p:cNvSpPr>
              <p:nvPr/>
            </p:nvSpPr>
            <p:spPr>
              <a:xfrm>
                <a:off x="3600450" y="2070100"/>
                <a:ext cx="215900" cy="2159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28" name="矩形: 圆角 27"/>
              <p:cNvSpPr/>
              <p:nvPr/>
            </p:nvSpPr>
            <p:spPr>
              <a:xfrm>
                <a:off x="3600428" y="2160125"/>
                <a:ext cx="215900" cy="68580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grpSp>
        <p:grpSp>
          <p:nvGrpSpPr>
            <p:cNvPr id="22" name="组合 21"/>
            <p:cNvGrpSpPr/>
            <p:nvPr/>
          </p:nvGrpSpPr>
          <p:grpSpPr>
            <a:xfrm rot="1545755">
              <a:off x="4797927" y="1537624"/>
              <a:ext cx="215922" cy="775825"/>
              <a:chOff x="3600428" y="2070100"/>
              <a:chExt cx="215922" cy="775825"/>
            </a:xfrm>
            <a:grpFill/>
          </p:grpSpPr>
          <p:sp>
            <p:nvSpPr>
              <p:cNvPr id="25" name="椭圆 24"/>
              <p:cNvSpPr>
                <a:spLocks noChangeAspect="1"/>
              </p:cNvSpPr>
              <p:nvPr/>
            </p:nvSpPr>
            <p:spPr>
              <a:xfrm>
                <a:off x="3600450" y="2070100"/>
                <a:ext cx="215900" cy="2159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26" name="矩形: 圆角 25"/>
              <p:cNvSpPr/>
              <p:nvPr/>
            </p:nvSpPr>
            <p:spPr>
              <a:xfrm>
                <a:off x="3600428" y="2160125"/>
                <a:ext cx="215900" cy="68580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grpSp>
        <p:sp>
          <p:nvSpPr>
            <p:cNvPr id="23" name="椭圆 22"/>
            <p:cNvSpPr>
              <a:spLocks noChangeAspect="1"/>
            </p:cNvSpPr>
            <p:nvPr/>
          </p:nvSpPr>
          <p:spPr>
            <a:xfrm>
              <a:off x="5916526" y="4044777"/>
              <a:ext cx="358948" cy="35894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24" name="椭圆 23"/>
            <p:cNvSpPr>
              <a:spLocks noChangeAspect="1"/>
            </p:cNvSpPr>
            <p:nvPr/>
          </p:nvSpPr>
          <p:spPr>
            <a:xfrm>
              <a:off x="4391240" y="4607499"/>
              <a:ext cx="358948" cy="35894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grpSp>
      <p:sp>
        <p:nvSpPr>
          <p:cNvPr id="59" name="矩形 58">
            <a:extLst>
              <a:ext uri="{FF2B5EF4-FFF2-40B4-BE49-F238E27FC236}">
                <a16:creationId xmlns:a16="http://schemas.microsoft.com/office/drawing/2014/main" id="{3B9218F2-6D4E-4247-B41A-A5089CCAD9B9}"/>
              </a:ext>
            </a:extLst>
          </p:cNvPr>
          <p:cNvSpPr/>
          <p:nvPr/>
        </p:nvSpPr>
        <p:spPr>
          <a:xfrm>
            <a:off x="157773" y="258406"/>
            <a:ext cx="11709647" cy="6418555"/>
          </a:xfrm>
          <a:prstGeom prst="rect">
            <a:avLst/>
          </a:prstGeom>
          <a:noFill/>
          <a:ln w="57150">
            <a:solidFill>
              <a:srgbClr val="6AC1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35" name="矩形 34">
            <a:extLst>
              <a:ext uri="{FF2B5EF4-FFF2-40B4-BE49-F238E27FC236}">
                <a16:creationId xmlns:a16="http://schemas.microsoft.com/office/drawing/2014/main" id="{AD06C8E8-53AD-4EE0-800F-6C66B3DB9A13}"/>
              </a:ext>
            </a:extLst>
          </p:cNvPr>
          <p:cNvSpPr/>
          <p:nvPr/>
        </p:nvSpPr>
        <p:spPr>
          <a:xfrm>
            <a:off x="1257748" y="368903"/>
            <a:ext cx="3672800" cy="58477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1" i="0" u="none" strike="noStrike" kern="1200" cap="none" spc="0" normalizeH="0" baseline="0" noProof="0" dirty="0">
                <a:ln>
                  <a:noFill/>
                </a:ln>
                <a:solidFill>
                  <a:srgbClr val="03B3FF"/>
                </a:solidFill>
                <a:effectLst/>
                <a:uLnTx/>
                <a:uFillTx/>
                <a:latin typeface="等线"/>
                <a:ea typeface="等线" panose="02010600030101010101" pitchFamily="2" charset="-122"/>
                <a:cs typeface="+mn-cs"/>
              </a:rPr>
              <a:t>个人层面</a:t>
            </a:r>
            <a:r>
              <a:rPr kumimoji="0" lang="en-US" altLang="zh-CN" sz="2400" b="1" i="0" u="none" strike="noStrike" kern="1200" cap="none" spc="0" normalizeH="0" baseline="0" noProof="0" dirty="0">
                <a:ln>
                  <a:noFill/>
                </a:ln>
                <a:solidFill>
                  <a:srgbClr val="03B3FF"/>
                </a:solidFill>
                <a:effectLst/>
                <a:uLnTx/>
                <a:uFillTx/>
                <a:latin typeface="等线"/>
                <a:ea typeface="等线" panose="02010600030101010101" pitchFamily="2" charset="-122"/>
                <a:cs typeface="+mn-cs"/>
              </a:rPr>
              <a:t>——</a:t>
            </a:r>
            <a:r>
              <a:rPr kumimoji="0" lang="zh-CN" altLang="en-US" sz="2400" b="1" i="0" u="none" strike="noStrike" kern="1200" cap="none" spc="0" normalizeH="0" baseline="0" noProof="0" dirty="0">
                <a:ln>
                  <a:noFill/>
                </a:ln>
                <a:solidFill>
                  <a:srgbClr val="03B3FF"/>
                </a:solidFill>
                <a:effectLst/>
                <a:uLnTx/>
                <a:uFillTx/>
                <a:latin typeface="等线"/>
                <a:ea typeface="等线" panose="02010600030101010101" pitchFamily="2" charset="-122"/>
                <a:cs typeface="+mn-cs"/>
              </a:rPr>
              <a:t>自我表达</a:t>
            </a:r>
          </a:p>
        </p:txBody>
      </p:sp>
      <p:grpSp>
        <p:nvGrpSpPr>
          <p:cNvPr id="46" name="组合 45">
            <a:extLst>
              <a:ext uri="{FF2B5EF4-FFF2-40B4-BE49-F238E27FC236}">
                <a16:creationId xmlns:a16="http://schemas.microsoft.com/office/drawing/2014/main" id="{BA3FDB1D-4063-4B20-B015-7B5BA5579435}"/>
              </a:ext>
            </a:extLst>
          </p:cNvPr>
          <p:cNvGrpSpPr>
            <a:grpSpLocks noChangeAspect="1"/>
          </p:cNvGrpSpPr>
          <p:nvPr/>
        </p:nvGrpSpPr>
        <p:grpSpPr>
          <a:xfrm>
            <a:off x="10583298" y="5985555"/>
            <a:ext cx="1179342" cy="529860"/>
            <a:chOff x="4019547" y="907477"/>
            <a:chExt cx="6452229" cy="2898889"/>
          </a:xfrm>
          <a:solidFill>
            <a:srgbClr val="03B3FF"/>
          </a:solidFill>
        </p:grpSpPr>
        <p:sp>
          <p:nvSpPr>
            <p:cNvPr id="47" name="任意多边形: 形状 46">
              <a:extLst>
                <a:ext uri="{FF2B5EF4-FFF2-40B4-BE49-F238E27FC236}">
                  <a16:creationId xmlns:a16="http://schemas.microsoft.com/office/drawing/2014/main" id="{5DBBFB32-1213-4BA0-A1BD-78469C4B64FB}"/>
                </a:ext>
              </a:extLst>
            </p:cNvPr>
            <p:cNvSpPr/>
            <p:nvPr/>
          </p:nvSpPr>
          <p:spPr>
            <a:xfrm>
              <a:off x="7236887" y="907477"/>
              <a:ext cx="1816848" cy="2819873"/>
            </a:xfrm>
            <a:custGeom>
              <a:avLst/>
              <a:gdLst>
                <a:gd name="connsiteX0" fmla="*/ 800100 w 1816848"/>
                <a:gd name="connsiteY0" fmla="*/ 2051050 h 2819873"/>
                <a:gd name="connsiteX1" fmla="*/ 882650 w 1816848"/>
                <a:gd name="connsiteY1" fmla="*/ 2546350 h 2819873"/>
                <a:gd name="connsiteX2" fmla="*/ 1301750 w 1816848"/>
                <a:gd name="connsiteY2" fmla="*/ 2241550 h 2819873"/>
                <a:gd name="connsiteX3" fmla="*/ 514350 w 1816848"/>
                <a:gd name="connsiteY3" fmla="*/ 0 h 2819873"/>
                <a:gd name="connsiteX4" fmla="*/ 508000 w 1816848"/>
                <a:gd name="connsiteY4" fmla="*/ 215900 h 2819873"/>
                <a:gd name="connsiteX5" fmla="*/ 514350 w 1816848"/>
                <a:gd name="connsiteY5" fmla="*/ 895350 h 2819873"/>
                <a:gd name="connsiteX6" fmla="*/ 596900 w 1816848"/>
                <a:gd name="connsiteY6" fmla="*/ 1778000 h 2819873"/>
                <a:gd name="connsiteX7" fmla="*/ 1016000 w 1816848"/>
                <a:gd name="connsiteY7" fmla="*/ 1778000 h 2819873"/>
                <a:gd name="connsiteX8" fmla="*/ 1352550 w 1816848"/>
                <a:gd name="connsiteY8" fmla="*/ 1857375 h 2819873"/>
                <a:gd name="connsiteX9" fmla="*/ 1606550 w 1816848"/>
                <a:gd name="connsiteY9" fmla="*/ 1949450 h 2819873"/>
                <a:gd name="connsiteX10" fmla="*/ 1727200 w 1816848"/>
                <a:gd name="connsiteY10" fmla="*/ 2032000 h 2819873"/>
                <a:gd name="connsiteX11" fmla="*/ 1816100 w 1816848"/>
                <a:gd name="connsiteY11" fmla="*/ 2184400 h 2819873"/>
                <a:gd name="connsiteX12" fmla="*/ 1762125 w 1816848"/>
                <a:gd name="connsiteY12" fmla="*/ 2368550 h 2819873"/>
                <a:gd name="connsiteX13" fmla="*/ 1631950 w 1816848"/>
                <a:gd name="connsiteY13" fmla="*/ 2495550 h 2819873"/>
                <a:gd name="connsiteX14" fmla="*/ 1263650 w 1816848"/>
                <a:gd name="connsiteY14" fmla="*/ 2692400 h 2819873"/>
                <a:gd name="connsiteX15" fmla="*/ 793750 w 1816848"/>
                <a:gd name="connsiteY15" fmla="*/ 2800350 h 2819873"/>
                <a:gd name="connsiteX16" fmla="*/ 555625 w 1816848"/>
                <a:gd name="connsiteY16" fmla="*/ 2819400 h 2819873"/>
                <a:gd name="connsiteX17" fmla="*/ 349250 w 1816848"/>
                <a:gd name="connsiteY17" fmla="*/ 2806700 h 2819873"/>
                <a:gd name="connsiteX18" fmla="*/ 241300 w 1816848"/>
                <a:gd name="connsiteY18" fmla="*/ 1663700 h 2819873"/>
                <a:gd name="connsiteX19" fmla="*/ 0 w 1816848"/>
                <a:gd name="connsiteY19" fmla="*/ 196850 h 2819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816848" h="2819873">
                  <a:moveTo>
                    <a:pt x="800100" y="2051050"/>
                  </a:moveTo>
                  <a:lnTo>
                    <a:pt x="882650" y="2546350"/>
                  </a:lnTo>
                  <a:lnTo>
                    <a:pt x="1301750" y="2241550"/>
                  </a:lnTo>
                  <a:close/>
                  <a:moveTo>
                    <a:pt x="514350" y="0"/>
                  </a:moveTo>
                  <a:cubicBezTo>
                    <a:pt x="514350" y="0"/>
                    <a:pt x="508000" y="66675"/>
                    <a:pt x="508000" y="215900"/>
                  </a:cubicBezTo>
                  <a:cubicBezTo>
                    <a:pt x="508000" y="365125"/>
                    <a:pt x="499533" y="635000"/>
                    <a:pt x="514350" y="895350"/>
                  </a:cubicBezTo>
                  <a:cubicBezTo>
                    <a:pt x="529167" y="1155700"/>
                    <a:pt x="583142" y="1630892"/>
                    <a:pt x="596900" y="1778000"/>
                  </a:cubicBezTo>
                  <a:cubicBezTo>
                    <a:pt x="596900" y="1778000"/>
                    <a:pt x="890058" y="1764771"/>
                    <a:pt x="1016000" y="1778000"/>
                  </a:cubicBezTo>
                  <a:cubicBezTo>
                    <a:pt x="1141942" y="1791229"/>
                    <a:pt x="1254125" y="1828800"/>
                    <a:pt x="1352550" y="1857375"/>
                  </a:cubicBezTo>
                  <a:cubicBezTo>
                    <a:pt x="1450975" y="1885950"/>
                    <a:pt x="1544108" y="1920346"/>
                    <a:pt x="1606550" y="1949450"/>
                  </a:cubicBezTo>
                  <a:cubicBezTo>
                    <a:pt x="1668992" y="1978554"/>
                    <a:pt x="1692275" y="1992842"/>
                    <a:pt x="1727200" y="2032000"/>
                  </a:cubicBezTo>
                  <a:cubicBezTo>
                    <a:pt x="1762125" y="2071158"/>
                    <a:pt x="1810279" y="2128308"/>
                    <a:pt x="1816100" y="2184400"/>
                  </a:cubicBezTo>
                  <a:cubicBezTo>
                    <a:pt x="1821921" y="2240492"/>
                    <a:pt x="1792817" y="2316692"/>
                    <a:pt x="1762125" y="2368550"/>
                  </a:cubicBezTo>
                  <a:cubicBezTo>
                    <a:pt x="1731433" y="2420408"/>
                    <a:pt x="1715029" y="2441575"/>
                    <a:pt x="1631950" y="2495550"/>
                  </a:cubicBezTo>
                  <a:cubicBezTo>
                    <a:pt x="1548871" y="2549525"/>
                    <a:pt x="1403350" y="2641600"/>
                    <a:pt x="1263650" y="2692400"/>
                  </a:cubicBezTo>
                  <a:cubicBezTo>
                    <a:pt x="1123950" y="2743200"/>
                    <a:pt x="911754" y="2779183"/>
                    <a:pt x="793750" y="2800350"/>
                  </a:cubicBezTo>
                  <a:cubicBezTo>
                    <a:pt x="675746" y="2821517"/>
                    <a:pt x="629708" y="2816225"/>
                    <a:pt x="555625" y="2819400"/>
                  </a:cubicBezTo>
                  <a:cubicBezTo>
                    <a:pt x="481542" y="2822575"/>
                    <a:pt x="383646" y="2808817"/>
                    <a:pt x="349250" y="2806700"/>
                  </a:cubicBezTo>
                  <a:cubicBezTo>
                    <a:pt x="349250" y="2806700"/>
                    <a:pt x="299508" y="2098675"/>
                    <a:pt x="241300" y="1663700"/>
                  </a:cubicBezTo>
                  <a:cubicBezTo>
                    <a:pt x="183092" y="1228725"/>
                    <a:pt x="91546" y="712787"/>
                    <a:pt x="0" y="19685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48" name="任意多边形: 形状 47">
              <a:extLst>
                <a:ext uri="{FF2B5EF4-FFF2-40B4-BE49-F238E27FC236}">
                  <a16:creationId xmlns:a16="http://schemas.microsoft.com/office/drawing/2014/main" id="{76306391-8A47-4994-BF67-C757D5F866D8}"/>
                </a:ext>
              </a:extLst>
            </p:cNvPr>
            <p:cNvSpPr/>
            <p:nvPr/>
          </p:nvSpPr>
          <p:spPr>
            <a:xfrm>
              <a:off x="4019547" y="986493"/>
              <a:ext cx="1816848" cy="2819873"/>
            </a:xfrm>
            <a:custGeom>
              <a:avLst/>
              <a:gdLst>
                <a:gd name="connsiteX0" fmla="*/ 800100 w 1816848"/>
                <a:gd name="connsiteY0" fmla="*/ 2051050 h 2819873"/>
                <a:gd name="connsiteX1" fmla="*/ 882650 w 1816848"/>
                <a:gd name="connsiteY1" fmla="*/ 2546350 h 2819873"/>
                <a:gd name="connsiteX2" fmla="*/ 1301750 w 1816848"/>
                <a:gd name="connsiteY2" fmla="*/ 2241550 h 2819873"/>
                <a:gd name="connsiteX3" fmla="*/ 514350 w 1816848"/>
                <a:gd name="connsiteY3" fmla="*/ 0 h 2819873"/>
                <a:gd name="connsiteX4" fmla="*/ 508000 w 1816848"/>
                <a:gd name="connsiteY4" fmla="*/ 215900 h 2819873"/>
                <a:gd name="connsiteX5" fmla="*/ 514350 w 1816848"/>
                <a:gd name="connsiteY5" fmla="*/ 895350 h 2819873"/>
                <a:gd name="connsiteX6" fmla="*/ 596900 w 1816848"/>
                <a:gd name="connsiteY6" fmla="*/ 1778000 h 2819873"/>
                <a:gd name="connsiteX7" fmla="*/ 1016000 w 1816848"/>
                <a:gd name="connsiteY7" fmla="*/ 1778000 h 2819873"/>
                <a:gd name="connsiteX8" fmla="*/ 1352550 w 1816848"/>
                <a:gd name="connsiteY8" fmla="*/ 1857375 h 2819873"/>
                <a:gd name="connsiteX9" fmla="*/ 1606550 w 1816848"/>
                <a:gd name="connsiteY9" fmla="*/ 1949450 h 2819873"/>
                <a:gd name="connsiteX10" fmla="*/ 1727200 w 1816848"/>
                <a:gd name="connsiteY10" fmla="*/ 2032000 h 2819873"/>
                <a:gd name="connsiteX11" fmla="*/ 1816100 w 1816848"/>
                <a:gd name="connsiteY11" fmla="*/ 2184400 h 2819873"/>
                <a:gd name="connsiteX12" fmla="*/ 1762125 w 1816848"/>
                <a:gd name="connsiteY12" fmla="*/ 2368550 h 2819873"/>
                <a:gd name="connsiteX13" fmla="*/ 1631950 w 1816848"/>
                <a:gd name="connsiteY13" fmla="*/ 2495550 h 2819873"/>
                <a:gd name="connsiteX14" fmla="*/ 1263650 w 1816848"/>
                <a:gd name="connsiteY14" fmla="*/ 2692400 h 2819873"/>
                <a:gd name="connsiteX15" fmla="*/ 793750 w 1816848"/>
                <a:gd name="connsiteY15" fmla="*/ 2800350 h 2819873"/>
                <a:gd name="connsiteX16" fmla="*/ 555625 w 1816848"/>
                <a:gd name="connsiteY16" fmla="*/ 2819400 h 2819873"/>
                <a:gd name="connsiteX17" fmla="*/ 349250 w 1816848"/>
                <a:gd name="connsiteY17" fmla="*/ 2806700 h 2819873"/>
                <a:gd name="connsiteX18" fmla="*/ 241300 w 1816848"/>
                <a:gd name="connsiteY18" fmla="*/ 1663700 h 2819873"/>
                <a:gd name="connsiteX19" fmla="*/ 0 w 1816848"/>
                <a:gd name="connsiteY19" fmla="*/ 196850 h 2819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816848" h="2819873">
                  <a:moveTo>
                    <a:pt x="800100" y="2051050"/>
                  </a:moveTo>
                  <a:lnTo>
                    <a:pt x="882650" y="2546350"/>
                  </a:lnTo>
                  <a:lnTo>
                    <a:pt x="1301750" y="2241550"/>
                  </a:lnTo>
                  <a:close/>
                  <a:moveTo>
                    <a:pt x="514350" y="0"/>
                  </a:moveTo>
                  <a:cubicBezTo>
                    <a:pt x="514350" y="0"/>
                    <a:pt x="508000" y="66675"/>
                    <a:pt x="508000" y="215900"/>
                  </a:cubicBezTo>
                  <a:cubicBezTo>
                    <a:pt x="508000" y="365125"/>
                    <a:pt x="499533" y="635000"/>
                    <a:pt x="514350" y="895350"/>
                  </a:cubicBezTo>
                  <a:cubicBezTo>
                    <a:pt x="529167" y="1155700"/>
                    <a:pt x="583142" y="1630892"/>
                    <a:pt x="596900" y="1778000"/>
                  </a:cubicBezTo>
                  <a:cubicBezTo>
                    <a:pt x="596900" y="1778000"/>
                    <a:pt x="890058" y="1764771"/>
                    <a:pt x="1016000" y="1778000"/>
                  </a:cubicBezTo>
                  <a:cubicBezTo>
                    <a:pt x="1141942" y="1791229"/>
                    <a:pt x="1254125" y="1828800"/>
                    <a:pt x="1352550" y="1857375"/>
                  </a:cubicBezTo>
                  <a:cubicBezTo>
                    <a:pt x="1450975" y="1885950"/>
                    <a:pt x="1544108" y="1920346"/>
                    <a:pt x="1606550" y="1949450"/>
                  </a:cubicBezTo>
                  <a:cubicBezTo>
                    <a:pt x="1668992" y="1978554"/>
                    <a:pt x="1692275" y="1992842"/>
                    <a:pt x="1727200" y="2032000"/>
                  </a:cubicBezTo>
                  <a:cubicBezTo>
                    <a:pt x="1762125" y="2071158"/>
                    <a:pt x="1810279" y="2128308"/>
                    <a:pt x="1816100" y="2184400"/>
                  </a:cubicBezTo>
                  <a:cubicBezTo>
                    <a:pt x="1821921" y="2240492"/>
                    <a:pt x="1792817" y="2316692"/>
                    <a:pt x="1762125" y="2368550"/>
                  </a:cubicBezTo>
                  <a:cubicBezTo>
                    <a:pt x="1731433" y="2420408"/>
                    <a:pt x="1715029" y="2441575"/>
                    <a:pt x="1631950" y="2495550"/>
                  </a:cubicBezTo>
                  <a:cubicBezTo>
                    <a:pt x="1548871" y="2549525"/>
                    <a:pt x="1403350" y="2641600"/>
                    <a:pt x="1263650" y="2692400"/>
                  </a:cubicBezTo>
                  <a:cubicBezTo>
                    <a:pt x="1123950" y="2743200"/>
                    <a:pt x="911754" y="2779183"/>
                    <a:pt x="793750" y="2800350"/>
                  </a:cubicBezTo>
                  <a:cubicBezTo>
                    <a:pt x="675746" y="2821517"/>
                    <a:pt x="629708" y="2816225"/>
                    <a:pt x="555625" y="2819400"/>
                  </a:cubicBezTo>
                  <a:cubicBezTo>
                    <a:pt x="481542" y="2822575"/>
                    <a:pt x="383646" y="2808817"/>
                    <a:pt x="349250" y="2806700"/>
                  </a:cubicBezTo>
                  <a:cubicBezTo>
                    <a:pt x="349250" y="2806700"/>
                    <a:pt x="299508" y="2098675"/>
                    <a:pt x="241300" y="1663700"/>
                  </a:cubicBezTo>
                  <a:cubicBezTo>
                    <a:pt x="183092" y="1228725"/>
                    <a:pt x="91546" y="712787"/>
                    <a:pt x="0" y="19685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nvGrpSpPr>
            <p:cNvPr id="49" name="组合 48">
              <a:extLst>
                <a:ext uri="{FF2B5EF4-FFF2-40B4-BE49-F238E27FC236}">
                  <a16:creationId xmlns:a16="http://schemas.microsoft.com/office/drawing/2014/main" id="{24F58BB1-0B30-4F11-BD35-704CA27C798E}"/>
                </a:ext>
              </a:extLst>
            </p:cNvPr>
            <p:cNvGrpSpPr/>
            <p:nvPr/>
          </p:nvGrpSpPr>
          <p:grpSpPr>
            <a:xfrm>
              <a:off x="5722620" y="1248756"/>
              <a:ext cx="1538984" cy="2353142"/>
              <a:chOff x="5722620" y="1248756"/>
              <a:chExt cx="1538984" cy="2353142"/>
            </a:xfrm>
            <a:grpFill/>
          </p:grpSpPr>
          <p:grpSp>
            <p:nvGrpSpPr>
              <p:cNvPr id="61" name="组合 60">
                <a:extLst>
                  <a:ext uri="{FF2B5EF4-FFF2-40B4-BE49-F238E27FC236}">
                    <a16:creationId xmlns:a16="http://schemas.microsoft.com/office/drawing/2014/main" id="{D34D81B1-F58E-4006-A788-23553A956D2C}"/>
                  </a:ext>
                </a:extLst>
              </p:cNvPr>
              <p:cNvGrpSpPr/>
              <p:nvPr/>
            </p:nvGrpSpPr>
            <p:grpSpPr>
              <a:xfrm>
                <a:off x="5722620" y="1790700"/>
                <a:ext cx="586740" cy="1783080"/>
                <a:chOff x="5722620" y="1790700"/>
                <a:chExt cx="586740" cy="1783080"/>
              </a:xfrm>
              <a:grpFill/>
            </p:grpSpPr>
            <p:sp>
              <p:nvSpPr>
                <p:cNvPr id="67" name="任意多边形: 形状 66">
                  <a:extLst>
                    <a:ext uri="{FF2B5EF4-FFF2-40B4-BE49-F238E27FC236}">
                      <a16:creationId xmlns:a16="http://schemas.microsoft.com/office/drawing/2014/main" id="{041F562A-C3AB-4DEC-9D3C-FB1293798897}"/>
                    </a:ext>
                  </a:extLst>
                </p:cNvPr>
                <p:cNvSpPr/>
                <p:nvPr/>
              </p:nvSpPr>
              <p:spPr>
                <a:xfrm>
                  <a:off x="5722620" y="1813560"/>
                  <a:ext cx="198120" cy="457200"/>
                </a:xfrm>
                <a:custGeom>
                  <a:avLst/>
                  <a:gdLst>
                    <a:gd name="connsiteX0" fmla="*/ 0 w 198120"/>
                    <a:gd name="connsiteY0" fmla="*/ 30480 h 457200"/>
                    <a:gd name="connsiteX1" fmla="*/ 83820 w 198120"/>
                    <a:gd name="connsiteY1" fmla="*/ 457200 h 457200"/>
                    <a:gd name="connsiteX2" fmla="*/ 198120 w 198120"/>
                    <a:gd name="connsiteY2" fmla="*/ 426720 h 457200"/>
                    <a:gd name="connsiteX3" fmla="*/ 144780 w 198120"/>
                    <a:gd name="connsiteY3" fmla="*/ 0 h 457200"/>
                    <a:gd name="connsiteX4" fmla="*/ 0 w 198120"/>
                    <a:gd name="connsiteY4" fmla="*/ 30480 h 457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20" h="457200">
                      <a:moveTo>
                        <a:pt x="0" y="30480"/>
                      </a:moveTo>
                      <a:lnTo>
                        <a:pt x="83820" y="457200"/>
                      </a:lnTo>
                      <a:lnTo>
                        <a:pt x="198120" y="426720"/>
                      </a:lnTo>
                      <a:lnTo>
                        <a:pt x="144780" y="0"/>
                      </a:lnTo>
                      <a:lnTo>
                        <a:pt x="0" y="3048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68" name="任意多边形: 形状 67">
                  <a:extLst>
                    <a:ext uri="{FF2B5EF4-FFF2-40B4-BE49-F238E27FC236}">
                      <a16:creationId xmlns:a16="http://schemas.microsoft.com/office/drawing/2014/main" id="{1C54E3C3-F040-446C-B80C-8FF9788B9018}"/>
                    </a:ext>
                  </a:extLst>
                </p:cNvPr>
                <p:cNvSpPr/>
                <p:nvPr/>
              </p:nvSpPr>
              <p:spPr>
                <a:xfrm>
                  <a:off x="5935980" y="1790700"/>
                  <a:ext cx="205740" cy="449580"/>
                </a:xfrm>
                <a:custGeom>
                  <a:avLst/>
                  <a:gdLst>
                    <a:gd name="connsiteX0" fmla="*/ 53340 w 205740"/>
                    <a:gd name="connsiteY0" fmla="*/ 449580 h 449580"/>
                    <a:gd name="connsiteX1" fmla="*/ 205740 w 205740"/>
                    <a:gd name="connsiteY1" fmla="*/ 441960 h 449580"/>
                    <a:gd name="connsiteX2" fmla="*/ 160020 w 205740"/>
                    <a:gd name="connsiteY2" fmla="*/ 0 h 449580"/>
                    <a:gd name="connsiteX3" fmla="*/ 0 w 205740"/>
                    <a:gd name="connsiteY3" fmla="*/ 0 h 449580"/>
                    <a:gd name="connsiteX4" fmla="*/ 53340 w 205740"/>
                    <a:gd name="connsiteY4" fmla="*/ 449580 h 4495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740" h="449580">
                      <a:moveTo>
                        <a:pt x="53340" y="449580"/>
                      </a:moveTo>
                      <a:lnTo>
                        <a:pt x="205740" y="441960"/>
                      </a:lnTo>
                      <a:lnTo>
                        <a:pt x="160020" y="0"/>
                      </a:lnTo>
                      <a:lnTo>
                        <a:pt x="0" y="0"/>
                      </a:lnTo>
                      <a:lnTo>
                        <a:pt x="53340" y="44958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69" name="任意多边形: 形状 68">
                  <a:extLst>
                    <a:ext uri="{FF2B5EF4-FFF2-40B4-BE49-F238E27FC236}">
                      <a16:creationId xmlns:a16="http://schemas.microsoft.com/office/drawing/2014/main" id="{A6815901-CA32-4B1D-9E27-D1759BD86437}"/>
                    </a:ext>
                  </a:extLst>
                </p:cNvPr>
                <p:cNvSpPr/>
                <p:nvPr/>
              </p:nvSpPr>
              <p:spPr>
                <a:xfrm>
                  <a:off x="5814060" y="2377440"/>
                  <a:ext cx="495300" cy="1196340"/>
                </a:xfrm>
                <a:custGeom>
                  <a:avLst/>
                  <a:gdLst>
                    <a:gd name="connsiteX0" fmla="*/ 0 w 495300"/>
                    <a:gd name="connsiteY0" fmla="*/ 45720 h 1196340"/>
                    <a:gd name="connsiteX1" fmla="*/ 228600 w 495300"/>
                    <a:gd name="connsiteY1" fmla="*/ 1196340 h 1196340"/>
                    <a:gd name="connsiteX2" fmla="*/ 495300 w 495300"/>
                    <a:gd name="connsiteY2" fmla="*/ 1173480 h 1196340"/>
                    <a:gd name="connsiteX3" fmla="*/ 358140 w 495300"/>
                    <a:gd name="connsiteY3" fmla="*/ 0 h 1196340"/>
                    <a:gd name="connsiteX4" fmla="*/ 0 w 495300"/>
                    <a:gd name="connsiteY4" fmla="*/ 45720 h 1196340"/>
                    <a:gd name="connsiteX0-1" fmla="*/ 0 w 495300"/>
                    <a:gd name="connsiteY0-2" fmla="*/ 45720 h 1196340"/>
                    <a:gd name="connsiteX1-3" fmla="*/ 228600 w 495300"/>
                    <a:gd name="connsiteY1-4" fmla="*/ 1196340 h 1196340"/>
                    <a:gd name="connsiteX2-5" fmla="*/ 495300 w 495300"/>
                    <a:gd name="connsiteY2-6" fmla="*/ 1173480 h 1196340"/>
                    <a:gd name="connsiteX3-7" fmla="*/ 358140 w 495300"/>
                    <a:gd name="connsiteY3-8" fmla="*/ 0 h 1196340"/>
                    <a:gd name="connsiteX4-9" fmla="*/ 182880 w 495300"/>
                    <a:gd name="connsiteY4-10" fmla="*/ 7620 h 1196340"/>
                    <a:gd name="connsiteX5" fmla="*/ 0 w 495300"/>
                    <a:gd name="connsiteY5" fmla="*/ 45720 h 1196340"/>
                    <a:gd name="connsiteX0-11" fmla="*/ 0 w 495300"/>
                    <a:gd name="connsiteY0-12" fmla="*/ 45720 h 1196340"/>
                    <a:gd name="connsiteX1-13" fmla="*/ 228600 w 495300"/>
                    <a:gd name="connsiteY1-14" fmla="*/ 1196340 h 1196340"/>
                    <a:gd name="connsiteX2-15" fmla="*/ 495300 w 495300"/>
                    <a:gd name="connsiteY2-16" fmla="*/ 1173480 h 1196340"/>
                    <a:gd name="connsiteX3-17" fmla="*/ 441960 w 495300"/>
                    <a:gd name="connsiteY3-18" fmla="*/ 563880 h 1196340"/>
                    <a:gd name="connsiteX4-19" fmla="*/ 358140 w 495300"/>
                    <a:gd name="connsiteY4-20" fmla="*/ 0 h 1196340"/>
                    <a:gd name="connsiteX5-21" fmla="*/ 182880 w 495300"/>
                    <a:gd name="connsiteY5-22" fmla="*/ 7620 h 1196340"/>
                    <a:gd name="connsiteX6" fmla="*/ 0 w 495300"/>
                    <a:gd name="connsiteY6" fmla="*/ 45720 h 119634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 y="connsiteY6"/>
                    </a:cxn>
                  </a:cxnLst>
                  <a:rect l="l" t="t" r="r" b="b"/>
                  <a:pathLst>
                    <a:path w="495300" h="1196340">
                      <a:moveTo>
                        <a:pt x="0" y="45720"/>
                      </a:moveTo>
                      <a:lnTo>
                        <a:pt x="228600" y="1196340"/>
                      </a:lnTo>
                      <a:lnTo>
                        <a:pt x="495300" y="1173480"/>
                      </a:lnTo>
                      <a:cubicBezTo>
                        <a:pt x="472440" y="970280"/>
                        <a:pt x="464820" y="767080"/>
                        <a:pt x="441960" y="563880"/>
                      </a:cubicBezTo>
                      <a:lnTo>
                        <a:pt x="358140" y="0"/>
                      </a:lnTo>
                      <a:cubicBezTo>
                        <a:pt x="297180" y="7620"/>
                        <a:pt x="243840" y="0"/>
                        <a:pt x="182880" y="7620"/>
                      </a:cubicBezTo>
                      <a:lnTo>
                        <a:pt x="0" y="4572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grpSp>
            <p:nvGrpSpPr>
              <p:cNvPr id="62" name="组合 61">
                <a:extLst>
                  <a:ext uri="{FF2B5EF4-FFF2-40B4-BE49-F238E27FC236}">
                    <a16:creationId xmlns:a16="http://schemas.microsoft.com/office/drawing/2014/main" id="{FF6506B5-1587-4482-847C-8D0D8E224B7D}"/>
                  </a:ext>
                </a:extLst>
              </p:cNvPr>
              <p:cNvGrpSpPr/>
              <p:nvPr/>
            </p:nvGrpSpPr>
            <p:grpSpPr>
              <a:xfrm rot="395449">
                <a:off x="6674864" y="1818818"/>
                <a:ext cx="586740" cy="1783080"/>
                <a:chOff x="5722620" y="1790700"/>
                <a:chExt cx="586740" cy="1783080"/>
              </a:xfrm>
              <a:grpFill/>
            </p:grpSpPr>
            <p:sp>
              <p:nvSpPr>
                <p:cNvPr id="64" name="任意多边形: 形状 63">
                  <a:extLst>
                    <a:ext uri="{FF2B5EF4-FFF2-40B4-BE49-F238E27FC236}">
                      <a16:creationId xmlns:a16="http://schemas.microsoft.com/office/drawing/2014/main" id="{703EBD2F-A309-4C84-85DE-8BFD7AE2F42D}"/>
                    </a:ext>
                  </a:extLst>
                </p:cNvPr>
                <p:cNvSpPr/>
                <p:nvPr/>
              </p:nvSpPr>
              <p:spPr>
                <a:xfrm>
                  <a:off x="5722620" y="1813560"/>
                  <a:ext cx="198120" cy="457200"/>
                </a:xfrm>
                <a:custGeom>
                  <a:avLst/>
                  <a:gdLst>
                    <a:gd name="connsiteX0" fmla="*/ 0 w 198120"/>
                    <a:gd name="connsiteY0" fmla="*/ 30480 h 457200"/>
                    <a:gd name="connsiteX1" fmla="*/ 83820 w 198120"/>
                    <a:gd name="connsiteY1" fmla="*/ 457200 h 457200"/>
                    <a:gd name="connsiteX2" fmla="*/ 198120 w 198120"/>
                    <a:gd name="connsiteY2" fmla="*/ 426720 h 457200"/>
                    <a:gd name="connsiteX3" fmla="*/ 144780 w 198120"/>
                    <a:gd name="connsiteY3" fmla="*/ 0 h 457200"/>
                    <a:gd name="connsiteX4" fmla="*/ 0 w 198120"/>
                    <a:gd name="connsiteY4" fmla="*/ 30480 h 457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20" h="457200">
                      <a:moveTo>
                        <a:pt x="0" y="30480"/>
                      </a:moveTo>
                      <a:lnTo>
                        <a:pt x="83820" y="457200"/>
                      </a:lnTo>
                      <a:lnTo>
                        <a:pt x="198120" y="426720"/>
                      </a:lnTo>
                      <a:lnTo>
                        <a:pt x="144780" y="0"/>
                      </a:lnTo>
                      <a:lnTo>
                        <a:pt x="0" y="3048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65" name="任意多边形: 形状 64">
                  <a:extLst>
                    <a:ext uri="{FF2B5EF4-FFF2-40B4-BE49-F238E27FC236}">
                      <a16:creationId xmlns:a16="http://schemas.microsoft.com/office/drawing/2014/main" id="{22129B70-16CE-4ED5-818C-347B69FDAAA1}"/>
                    </a:ext>
                  </a:extLst>
                </p:cNvPr>
                <p:cNvSpPr/>
                <p:nvPr/>
              </p:nvSpPr>
              <p:spPr>
                <a:xfrm>
                  <a:off x="5935980" y="1790700"/>
                  <a:ext cx="205740" cy="449580"/>
                </a:xfrm>
                <a:custGeom>
                  <a:avLst/>
                  <a:gdLst>
                    <a:gd name="connsiteX0" fmla="*/ 53340 w 205740"/>
                    <a:gd name="connsiteY0" fmla="*/ 449580 h 449580"/>
                    <a:gd name="connsiteX1" fmla="*/ 205740 w 205740"/>
                    <a:gd name="connsiteY1" fmla="*/ 441960 h 449580"/>
                    <a:gd name="connsiteX2" fmla="*/ 160020 w 205740"/>
                    <a:gd name="connsiteY2" fmla="*/ 0 h 449580"/>
                    <a:gd name="connsiteX3" fmla="*/ 0 w 205740"/>
                    <a:gd name="connsiteY3" fmla="*/ 0 h 449580"/>
                    <a:gd name="connsiteX4" fmla="*/ 53340 w 205740"/>
                    <a:gd name="connsiteY4" fmla="*/ 449580 h 4495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740" h="449580">
                      <a:moveTo>
                        <a:pt x="53340" y="449580"/>
                      </a:moveTo>
                      <a:lnTo>
                        <a:pt x="205740" y="441960"/>
                      </a:lnTo>
                      <a:lnTo>
                        <a:pt x="160020" y="0"/>
                      </a:lnTo>
                      <a:lnTo>
                        <a:pt x="0" y="0"/>
                      </a:lnTo>
                      <a:lnTo>
                        <a:pt x="53340" y="44958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66" name="任意多边形: 形状 65">
                  <a:extLst>
                    <a:ext uri="{FF2B5EF4-FFF2-40B4-BE49-F238E27FC236}">
                      <a16:creationId xmlns:a16="http://schemas.microsoft.com/office/drawing/2014/main" id="{C317D049-11A6-47BC-A601-BEBE02905C5F}"/>
                    </a:ext>
                  </a:extLst>
                </p:cNvPr>
                <p:cNvSpPr/>
                <p:nvPr/>
              </p:nvSpPr>
              <p:spPr>
                <a:xfrm>
                  <a:off x="5814060" y="2377440"/>
                  <a:ext cx="495300" cy="1196340"/>
                </a:xfrm>
                <a:custGeom>
                  <a:avLst/>
                  <a:gdLst>
                    <a:gd name="connsiteX0" fmla="*/ 0 w 495300"/>
                    <a:gd name="connsiteY0" fmla="*/ 45720 h 1196340"/>
                    <a:gd name="connsiteX1" fmla="*/ 228600 w 495300"/>
                    <a:gd name="connsiteY1" fmla="*/ 1196340 h 1196340"/>
                    <a:gd name="connsiteX2" fmla="*/ 495300 w 495300"/>
                    <a:gd name="connsiteY2" fmla="*/ 1173480 h 1196340"/>
                    <a:gd name="connsiteX3" fmla="*/ 358140 w 495300"/>
                    <a:gd name="connsiteY3" fmla="*/ 0 h 1196340"/>
                    <a:gd name="connsiteX4" fmla="*/ 0 w 495300"/>
                    <a:gd name="connsiteY4" fmla="*/ 45720 h 1196340"/>
                    <a:gd name="connsiteX0-1" fmla="*/ 0 w 495300"/>
                    <a:gd name="connsiteY0-2" fmla="*/ 45720 h 1196340"/>
                    <a:gd name="connsiteX1-3" fmla="*/ 228600 w 495300"/>
                    <a:gd name="connsiteY1-4" fmla="*/ 1196340 h 1196340"/>
                    <a:gd name="connsiteX2-5" fmla="*/ 495300 w 495300"/>
                    <a:gd name="connsiteY2-6" fmla="*/ 1173480 h 1196340"/>
                    <a:gd name="connsiteX3-7" fmla="*/ 358140 w 495300"/>
                    <a:gd name="connsiteY3-8" fmla="*/ 0 h 1196340"/>
                    <a:gd name="connsiteX4-9" fmla="*/ 182880 w 495300"/>
                    <a:gd name="connsiteY4-10" fmla="*/ 7620 h 1196340"/>
                    <a:gd name="connsiteX5" fmla="*/ 0 w 495300"/>
                    <a:gd name="connsiteY5" fmla="*/ 45720 h 1196340"/>
                    <a:gd name="connsiteX0-11" fmla="*/ 0 w 495300"/>
                    <a:gd name="connsiteY0-12" fmla="*/ 45720 h 1196340"/>
                    <a:gd name="connsiteX1-13" fmla="*/ 228600 w 495300"/>
                    <a:gd name="connsiteY1-14" fmla="*/ 1196340 h 1196340"/>
                    <a:gd name="connsiteX2-15" fmla="*/ 495300 w 495300"/>
                    <a:gd name="connsiteY2-16" fmla="*/ 1173480 h 1196340"/>
                    <a:gd name="connsiteX3-17" fmla="*/ 441960 w 495300"/>
                    <a:gd name="connsiteY3-18" fmla="*/ 563880 h 1196340"/>
                    <a:gd name="connsiteX4-19" fmla="*/ 358140 w 495300"/>
                    <a:gd name="connsiteY4-20" fmla="*/ 0 h 1196340"/>
                    <a:gd name="connsiteX5-21" fmla="*/ 182880 w 495300"/>
                    <a:gd name="connsiteY5-22" fmla="*/ 7620 h 1196340"/>
                    <a:gd name="connsiteX6" fmla="*/ 0 w 495300"/>
                    <a:gd name="connsiteY6" fmla="*/ 45720 h 119634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 y="connsiteY6"/>
                    </a:cxn>
                  </a:cxnLst>
                  <a:rect l="l" t="t" r="r" b="b"/>
                  <a:pathLst>
                    <a:path w="495300" h="1196340">
                      <a:moveTo>
                        <a:pt x="0" y="45720"/>
                      </a:moveTo>
                      <a:lnTo>
                        <a:pt x="228600" y="1196340"/>
                      </a:lnTo>
                      <a:lnTo>
                        <a:pt x="495300" y="1173480"/>
                      </a:lnTo>
                      <a:cubicBezTo>
                        <a:pt x="472440" y="970280"/>
                        <a:pt x="464820" y="767080"/>
                        <a:pt x="441960" y="563880"/>
                      </a:cubicBezTo>
                      <a:lnTo>
                        <a:pt x="358140" y="0"/>
                      </a:lnTo>
                      <a:cubicBezTo>
                        <a:pt x="297180" y="7620"/>
                        <a:pt x="243840" y="0"/>
                        <a:pt x="182880" y="7620"/>
                      </a:cubicBezTo>
                      <a:lnTo>
                        <a:pt x="0" y="4572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sp>
            <p:nvSpPr>
              <p:cNvPr id="63" name="任意多边形: 形状 62">
                <a:extLst>
                  <a:ext uri="{FF2B5EF4-FFF2-40B4-BE49-F238E27FC236}">
                    <a16:creationId xmlns:a16="http://schemas.microsoft.com/office/drawing/2014/main" id="{8F49802F-D49C-4598-A716-95E5C95EF979}"/>
                  </a:ext>
                </a:extLst>
              </p:cNvPr>
              <p:cNvSpPr/>
              <p:nvPr/>
            </p:nvSpPr>
            <p:spPr>
              <a:xfrm>
                <a:off x="6179820" y="1248756"/>
                <a:ext cx="533400" cy="2210723"/>
              </a:xfrm>
              <a:custGeom>
                <a:avLst/>
                <a:gdLst>
                  <a:gd name="connsiteX0" fmla="*/ 0 w 533400"/>
                  <a:gd name="connsiteY0" fmla="*/ 30480 h 2202180"/>
                  <a:gd name="connsiteX1" fmla="*/ 266700 w 533400"/>
                  <a:gd name="connsiteY1" fmla="*/ 2194560 h 2202180"/>
                  <a:gd name="connsiteX2" fmla="*/ 533400 w 533400"/>
                  <a:gd name="connsiteY2" fmla="*/ 2202180 h 2202180"/>
                  <a:gd name="connsiteX3" fmla="*/ 365760 w 533400"/>
                  <a:gd name="connsiteY3" fmla="*/ 0 h 2202180"/>
                  <a:gd name="connsiteX4" fmla="*/ 0 w 533400"/>
                  <a:gd name="connsiteY4" fmla="*/ 30480 h 2202180"/>
                  <a:gd name="connsiteX0-1" fmla="*/ 0 w 533400"/>
                  <a:gd name="connsiteY0-2" fmla="*/ 30480 h 2202180"/>
                  <a:gd name="connsiteX1-3" fmla="*/ 175260 w 533400"/>
                  <a:gd name="connsiteY1-4" fmla="*/ 1203960 h 2202180"/>
                  <a:gd name="connsiteX2-5" fmla="*/ 266700 w 533400"/>
                  <a:gd name="connsiteY2-6" fmla="*/ 2194560 h 2202180"/>
                  <a:gd name="connsiteX3-7" fmla="*/ 533400 w 533400"/>
                  <a:gd name="connsiteY3-8" fmla="*/ 2202180 h 2202180"/>
                  <a:gd name="connsiteX4-9" fmla="*/ 365760 w 533400"/>
                  <a:gd name="connsiteY4-10" fmla="*/ 0 h 2202180"/>
                  <a:gd name="connsiteX5" fmla="*/ 0 w 533400"/>
                  <a:gd name="connsiteY5" fmla="*/ 30480 h 2202180"/>
                  <a:gd name="connsiteX0-11" fmla="*/ 0 w 533400"/>
                  <a:gd name="connsiteY0-12" fmla="*/ 39023 h 2210723"/>
                  <a:gd name="connsiteX1-13" fmla="*/ 175260 w 533400"/>
                  <a:gd name="connsiteY1-14" fmla="*/ 1212503 h 2210723"/>
                  <a:gd name="connsiteX2-15" fmla="*/ 266700 w 533400"/>
                  <a:gd name="connsiteY2-16" fmla="*/ 2203103 h 2210723"/>
                  <a:gd name="connsiteX3-17" fmla="*/ 533400 w 533400"/>
                  <a:gd name="connsiteY3-18" fmla="*/ 2210723 h 2210723"/>
                  <a:gd name="connsiteX4-19" fmla="*/ 365760 w 533400"/>
                  <a:gd name="connsiteY4-20" fmla="*/ 8543 h 2210723"/>
                  <a:gd name="connsiteX5-21" fmla="*/ 175260 w 533400"/>
                  <a:gd name="connsiteY5-22" fmla="*/ 923 h 2210723"/>
                  <a:gd name="connsiteX6" fmla="*/ 0 w 533400"/>
                  <a:gd name="connsiteY6" fmla="*/ 39023 h 2210723"/>
                  <a:gd name="connsiteX0-23" fmla="*/ 0 w 533400"/>
                  <a:gd name="connsiteY0-24" fmla="*/ 39023 h 2210723"/>
                  <a:gd name="connsiteX1-25" fmla="*/ 175260 w 533400"/>
                  <a:gd name="connsiteY1-26" fmla="*/ 1212503 h 2210723"/>
                  <a:gd name="connsiteX2-27" fmla="*/ 266700 w 533400"/>
                  <a:gd name="connsiteY2-28" fmla="*/ 2203103 h 2210723"/>
                  <a:gd name="connsiteX3-29" fmla="*/ 533400 w 533400"/>
                  <a:gd name="connsiteY3-30" fmla="*/ 2210723 h 2210723"/>
                  <a:gd name="connsiteX4-31" fmla="*/ 365760 w 533400"/>
                  <a:gd name="connsiteY4-32" fmla="*/ 8543 h 2210723"/>
                  <a:gd name="connsiteX5-33" fmla="*/ 175260 w 533400"/>
                  <a:gd name="connsiteY5-34" fmla="*/ 923 h 2210723"/>
                  <a:gd name="connsiteX6-35" fmla="*/ 0 w 533400"/>
                  <a:gd name="connsiteY6-36" fmla="*/ 39023 h 221072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35" y="connsiteY6-36"/>
                  </a:cxn>
                </a:cxnLst>
                <a:rect l="l" t="t" r="r" b="b"/>
                <a:pathLst>
                  <a:path w="533400" h="2210723">
                    <a:moveTo>
                      <a:pt x="0" y="39023"/>
                    </a:moveTo>
                    <a:cubicBezTo>
                      <a:pt x="45720" y="430183"/>
                      <a:pt x="129540" y="821343"/>
                      <a:pt x="175260" y="1212503"/>
                    </a:cubicBezTo>
                    <a:lnTo>
                      <a:pt x="266700" y="2203103"/>
                    </a:lnTo>
                    <a:lnTo>
                      <a:pt x="533400" y="2210723"/>
                    </a:lnTo>
                    <a:cubicBezTo>
                      <a:pt x="477520" y="1476663"/>
                      <a:pt x="406400" y="750223"/>
                      <a:pt x="365760" y="8543"/>
                    </a:cubicBezTo>
                    <a:cubicBezTo>
                      <a:pt x="302260" y="13623"/>
                      <a:pt x="238760" y="-4157"/>
                      <a:pt x="175260" y="923"/>
                    </a:cubicBezTo>
                    <a:lnTo>
                      <a:pt x="0" y="3902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grpSp>
          <p:nvGrpSpPr>
            <p:cNvPr id="50" name="组合 49">
              <a:extLst>
                <a:ext uri="{FF2B5EF4-FFF2-40B4-BE49-F238E27FC236}">
                  <a16:creationId xmlns:a16="http://schemas.microsoft.com/office/drawing/2014/main" id="{C15573A7-2B23-474C-9573-E46AE42B65BB}"/>
                </a:ext>
              </a:extLst>
            </p:cNvPr>
            <p:cNvGrpSpPr/>
            <p:nvPr/>
          </p:nvGrpSpPr>
          <p:grpSpPr>
            <a:xfrm>
              <a:off x="8932792" y="1225159"/>
              <a:ext cx="1538984" cy="2353142"/>
              <a:chOff x="5722620" y="1248756"/>
              <a:chExt cx="1538984" cy="2353142"/>
            </a:xfrm>
            <a:grpFill/>
          </p:grpSpPr>
          <p:grpSp>
            <p:nvGrpSpPr>
              <p:cNvPr id="51" name="组合 50">
                <a:extLst>
                  <a:ext uri="{FF2B5EF4-FFF2-40B4-BE49-F238E27FC236}">
                    <a16:creationId xmlns:a16="http://schemas.microsoft.com/office/drawing/2014/main" id="{AB265BF7-27DD-4555-A7A4-7AF141A664F5}"/>
                  </a:ext>
                </a:extLst>
              </p:cNvPr>
              <p:cNvGrpSpPr/>
              <p:nvPr/>
            </p:nvGrpSpPr>
            <p:grpSpPr>
              <a:xfrm>
                <a:off x="5722620" y="1790700"/>
                <a:ext cx="586740" cy="1783080"/>
                <a:chOff x="5722620" y="1790700"/>
                <a:chExt cx="586740" cy="1783080"/>
              </a:xfrm>
              <a:grpFill/>
            </p:grpSpPr>
            <p:sp>
              <p:nvSpPr>
                <p:cNvPr id="57" name="任意多边形: 形状 56">
                  <a:extLst>
                    <a:ext uri="{FF2B5EF4-FFF2-40B4-BE49-F238E27FC236}">
                      <a16:creationId xmlns:a16="http://schemas.microsoft.com/office/drawing/2014/main" id="{444B1FA0-1840-4116-9FD9-7D66B4381314}"/>
                    </a:ext>
                  </a:extLst>
                </p:cNvPr>
                <p:cNvSpPr/>
                <p:nvPr/>
              </p:nvSpPr>
              <p:spPr>
                <a:xfrm>
                  <a:off x="5722620" y="1813560"/>
                  <a:ext cx="198120" cy="457200"/>
                </a:xfrm>
                <a:custGeom>
                  <a:avLst/>
                  <a:gdLst>
                    <a:gd name="connsiteX0" fmla="*/ 0 w 198120"/>
                    <a:gd name="connsiteY0" fmla="*/ 30480 h 457200"/>
                    <a:gd name="connsiteX1" fmla="*/ 83820 w 198120"/>
                    <a:gd name="connsiteY1" fmla="*/ 457200 h 457200"/>
                    <a:gd name="connsiteX2" fmla="*/ 198120 w 198120"/>
                    <a:gd name="connsiteY2" fmla="*/ 426720 h 457200"/>
                    <a:gd name="connsiteX3" fmla="*/ 144780 w 198120"/>
                    <a:gd name="connsiteY3" fmla="*/ 0 h 457200"/>
                    <a:gd name="connsiteX4" fmla="*/ 0 w 198120"/>
                    <a:gd name="connsiteY4" fmla="*/ 30480 h 457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20" h="457200">
                      <a:moveTo>
                        <a:pt x="0" y="30480"/>
                      </a:moveTo>
                      <a:lnTo>
                        <a:pt x="83820" y="457200"/>
                      </a:lnTo>
                      <a:lnTo>
                        <a:pt x="198120" y="426720"/>
                      </a:lnTo>
                      <a:lnTo>
                        <a:pt x="144780" y="0"/>
                      </a:lnTo>
                      <a:lnTo>
                        <a:pt x="0" y="3048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58" name="任意多边形: 形状 57">
                  <a:extLst>
                    <a:ext uri="{FF2B5EF4-FFF2-40B4-BE49-F238E27FC236}">
                      <a16:creationId xmlns:a16="http://schemas.microsoft.com/office/drawing/2014/main" id="{A4AD0623-DC1C-482B-94E2-10F7E871DE1A}"/>
                    </a:ext>
                  </a:extLst>
                </p:cNvPr>
                <p:cNvSpPr/>
                <p:nvPr/>
              </p:nvSpPr>
              <p:spPr>
                <a:xfrm>
                  <a:off x="5935980" y="1790700"/>
                  <a:ext cx="205740" cy="449580"/>
                </a:xfrm>
                <a:custGeom>
                  <a:avLst/>
                  <a:gdLst>
                    <a:gd name="connsiteX0" fmla="*/ 53340 w 205740"/>
                    <a:gd name="connsiteY0" fmla="*/ 449580 h 449580"/>
                    <a:gd name="connsiteX1" fmla="*/ 205740 w 205740"/>
                    <a:gd name="connsiteY1" fmla="*/ 441960 h 449580"/>
                    <a:gd name="connsiteX2" fmla="*/ 160020 w 205740"/>
                    <a:gd name="connsiteY2" fmla="*/ 0 h 449580"/>
                    <a:gd name="connsiteX3" fmla="*/ 0 w 205740"/>
                    <a:gd name="connsiteY3" fmla="*/ 0 h 449580"/>
                    <a:gd name="connsiteX4" fmla="*/ 53340 w 205740"/>
                    <a:gd name="connsiteY4" fmla="*/ 449580 h 4495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740" h="449580">
                      <a:moveTo>
                        <a:pt x="53340" y="449580"/>
                      </a:moveTo>
                      <a:lnTo>
                        <a:pt x="205740" y="441960"/>
                      </a:lnTo>
                      <a:lnTo>
                        <a:pt x="160020" y="0"/>
                      </a:lnTo>
                      <a:lnTo>
                        <a:pt x="0" y="0"/>
                      </a:lnTo>
                      <a:lnTo>
                        <a:pt x="53340" y="44958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60" name="任意多边形: 形状 59">
                  <a:extLst>
                    <a:ext uri="{FF2B5EF4-FFF2-40B4-BE49-F238E27FC236}">
                      <a16:creationId xmlns:a16="http://schemas.microsoft.com/office/drawing/2014/main" id="{AA30DAE0-A8FB-479B-AF52-652F3AA87229}"/>
                    </a:ext>
                  </a:extLst>
                </p:cNvPr>
                <p:cNvSpPr/>
                <p:nvPr/>
              </p:nvSpPr>
              <p:spPr>
                <a:xfrm>
                  <a:off x="5814060" y="2377440"/>
                  <a:ext cx="495300" cy="1196340"/>
                </a:xfrm>
                <a:custGeom>
                  <a:avLst/>
                  <a:gdLst>
                    <a:gd name="connsiteX0" fmla="*/ 0 w 495300"/>
                    <a:gd name="connsiteY0" fmla="*/ 45720 h 1196340"/>
                    <a:gd name="connsiteX1" fmla="*/ 228600 w 495300"/>
                    <a:gd name="connsiteY1" fmla="*/ 1196340 h 1196340"/>
                    <a:gd name="connsiteX2" fmla="*/ 495300 w 495300"/>
                    <a:gd name="connsiteY2" fmla="*/ 1173480 h 1196340"/>
                    <a:gd name="connsiteX3" fmla="*/ 358140 w 495300"/>
                    <a:gd name="connsiteY3" fmla="*/ 0 h 1196340"/>
                    <a:gd name="connsiteX4" fmla="*/ 0 w 495300"/>
                    <a:gd name="connsiteY4" fmla="*/ 45720 h 1196340"/>
                    <a:gd name="connsiteX0-1" fmla="*/ 0 w 495300"/>
                    <a:gd name="connsiteY0-2" fmla="*/ 45720 h 1196340"/>
                    <a:gd name="connsiteX1-3" fmla="*/ 228600 w 495300"/>
                    <a:gd name="connsiteY1-4" fmla="*/ 1196340 h 1196340"/>
                    <a:gd name="connsiteX2-5" fmla="*/ 495300 w 495300"/>
                    <a:gd name="connsiteY2-6" fmla="*/ 1173480 h 1196340"/>
                    <a:gd name="connsiteX3-7" fmla="*/ 358140 w 495300"/>
                    <a:gd name="connsiteY3-8" fmla="*/ 0 h 1196340"/>
                    <a:gd name="connsiteX4-9" fmla="*/ 182880 w 495300"/>
                    <a:gd name="connsiteY4-10" fmla="*/ 7620 h 1196340"/>
                    <a:gd name="connsiteX5" fmla="*/ 0 w 495300"/>
                    <a:gd name="connsiteY5" fmla="*/ 45720 h 1196340"/>
                    <a:gd name="connsiteX0-11" fmla="*/ 0 w 495300"/>
                    <a:gd name="connsiteY0-12" fmla="*/ 45720 h 1196340"/>
                    <a:gd name="connsiteX1-13" fmla="*/ 228600 w 495300"/>
                    <a:gd name="connsiteY1-14" fmla="*/ 1196340 h 1196340"/>
                    <a:gd name="connsiteX2-15" fmla="*/ 495300 w 495300"/>
                    <a:gd name="connsiteY2-16" fmla="*/ 1173480 h 1196340"/>
                    <a:gd name="connsiteX3-17" fmla="*/ 441960 w 495300"/>
                    <a:gd name="connsiteY3-18" fmla="*/ 563880 h 1196340"/>
                    <a:gd name="connsiteX4-19" fmla="*/ 358140 w 495300"/>
                    <a:gd name="connsiteY4-20" fmla="*/ 0 h 1196340"/>
                    <a:gd name="connsiteX5-21" fmla="*/ 182880 w 495300"/>
                    <a:gd name="connsiteY5-22" fmla="*/ 7620 h 1196340"/>
                    <a:gd name="connsiteX6" fmla="*/ 0 w 495300"/>
                    <a:gd name="connsiteY6" fmla="*/ 45720 h 119634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 y="connsiteY6"/>
                    </a:cxn>
                  </a:cxnLst>
                  <a:rect l="l" t="t" r="r" b="b"/>
                  <a:pathLst>
                    <a:path w="495300" h="1196340">
                      <a:moveTo>
                        <a:pt x="0" y="45720"/>
                      </a:moveTo>
                      <a:lnTo>
                        <a:pt x="228600" y="1196340"/>
                      </a:lnTo>
                      <a:lnTo>
                        <a:pt x="495300" y="1173480"/>
                      </a:lnTo>
                      <a:cubicBezTo>
                        <a:pt x="472440" y="970280"/>
                        <a:pt x="464820" y="767080"/>
                        <a:pt x="441960" y="563880"/>
                      </a:cubicBezTo>
                      <a:lnTo>
                        <a:pt x="358140" y="0"/>
                      </a:lnTo>
                      <a:cubicBezTo>
                        <a:pt x="297180" y="7620"/>
                        <a:pt x="243840" y="0"/>
                        <a:pt x="182880" y="7620"/>
                      </a:cubicBezTo>
                      <a:lnTo>
                        <a:pt x="0" y="4572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grpSp>
            <p:nvGrpSpPr>
              <p:cNvPr id="52" name="组合 51">
                <a:extLst>
                  <a:ext uri="{FF2B5EF4-FFF2-40B4-BE49-F238E27FC236}">
                    <a16:creationId xmlns:a16="http://schemas.microsoft.com/office/drawing/2014/main" id="{5ADAEEF8-4CAD-4552-9541-347CB317CD39}"/>
                  </a:ext>
                </a:extLst>
              </p:cNvPr>
              <p:cNvGrpSpPr/>
              <p:nvPr/>
            </p:nvGrpSpPr>
            <p:grpSpPr>
              <a:xfrm rot="395449">
                <a:off x="6674864" y="1818818"/>
                <a:ext cx="586740" cy="1783080"/>
                <a:chOff x="5722620" y="1790700"/>
                <a:chExt cx="586740" cy="1783080"/>
              </a:xfrm>
              <a:grpFill/>
            </p:grpSpPr>
            <p:sp>
              <p:nvSpPr>
                <p:cNvPr id="54" name="任意多边形: 形状 53">
                  <a:extLst>
                    <a:ext uri="{FF2B5EF4-FFF2-40B4-BE49-F238E27FC236}">
                      <a16:creationId xmlns:a16="http://schemas.microsoft.com/office/drawing/2014/main" id="{08596DFE-C6E9-44D2-BFAC-EE38F725602B}"/>
                    </a:ext>
                  </a:extLst>
                </p:cNvPr>
                <p:cNvSpPr/>
                <p:nvPr/>
              </p:nvSpPr>
              <p:spPr>
                <a:xfrm>
                  <a:off x="5722620" y="1813560"/>
                  <a:ext cx="198120" cy="457200"/>
                </a:xfrm>
                <a:custGeom>
                  <a:avLst/>
                  <a:gdLst>
                    <a:gd name="connsiteX0" fmla="*/ 0 w 198120"/>
                    <a:gd name="connsiteY0" fmla="*/ 30480 h 457200"/>
                    <a:gd name="connsiteX1" fmla="*/ 83820 w 198120"/>
                    <a:gd name="connsiteY1" fmla="*/ 457200 h 457200"/>
                    <a:gd name="connsiteX2" fmla="*/ 198120 w 198120"/>
                    <a:gd name="connsiteY2" fmla="*/ 426720 h 457200"/>
                    <a:gd name="connsiteX3" fmla="*/ 144780 w 198120"/>
                    <a:gd name="connsiteY3" fmla="*/ 0 h 457200"/>
                    <a:gd name="connsiteX4" fmla="*/ 0 w 198120"/>
                    <a:gd name="connsiteY4" fmla="*/ 30480 h 457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20" h="457200">
                      <a:moveTo>
                        <a:pt x="0" y="30480"/>
                      </a:moveTo>
                      <a:lnTo>
                        <a:pt x="83820" y="457200"/>
                      </a:lnTo>
                      <a:lnTo>
                        <a:pt x="198120" y="426720"/>
                      </a:lnTo>
                      <a:lnTo>
                        <a:pt x="144780" y="0"/>
                      </a:lnTo>
                      <a:lnTo>
                        <a:pt x="0" y="3048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55" name="任意多边形: 形状 54">
                  <a:extLst>
                    <a:ext uri="{FF2B5EF4-FFF2-40B4-BE49-F238E27FC236}">
                      <a16:creationId xmlns:a16="http://schemas.microsoft.com/office/drawing/2014/main" id="{24C196AB-FC79-4F9D-8682-3AB501DD15CF}"/>
                    </a:ext>
                  </a:extLst>
                </p:cNvPr>
                <p:cNvSpPr/>
                <p:nvPr/>
              </p:nvSpPr>
              <p:spPr>
                <a:xfrm>
                  <a:off x="5935980" y="1790700"/>
                  <a:ext cx="205740" cy="449580"/>
                </a:xfrm>
                <a:custGeom>
                  <a:avLst/>
                  <a:gdLst>
                    <a:gd name="connsiteX0" fmla="*/ 53340 w 205740"/>
                    <a:gd name="connsiteY0" fmla="*/ 449580 h 449580"/>
                    <a:gd name="connsiteX1" fmla="*/ 205740 w 205740"/>
                    <a:gd name="connsiteY1" fmla="*/ 441960 h 449580"/>
                    <a:gd name="connsiteX2" fmla="*/ 160020 w 205740"/>
                    <a:gd name="connsiteY2" fmla="*/ 0 h 449580"/>
                    <a:gd name="connsiteX3" fmla="*/ 0 w 205740"/>
                    <a:gd name="connsiteY3" fmla="*/ 0 h 449580"/>
                    <a:gd name="connsiteX4" fmla="*/ 53340 w 205740"/>
                    <a:gd name="connsiteY4" fmla="*/ 449580 h 4495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740" h="449580">
                      <a:moveTo>
                        <a:pt x="53340" y="449580"/>
                      </a:moveTo>
                      <a:lnTo>
                        <a:pt x="205740" y="441960"/>
                      </a:lnTo>
                      <a:lnTo>
                        <a:pt x="160020" y="0"/>
                      </a:lnTo>
                      <a:lnTo>
                        <a:pt x="0" y="0"/>
                      </a:lnTo>
                      <a:lnTo>
                        <a:pt x="53340" y="44958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56" name="任意多边形: 形状 55">
                  <a:extLst>
                    <a:ext uri="{FF2B5EF4-FFF2-40B4-BE49-F238E27FC236}">
                      <a16:creationId xmlns:a16="http://schemas.microsoft.com/office/drawing/2014/main" id="{A096949D-6221-4DB4-B3CA-49A0E26D93AD}"/>
                    </a:ext>
                  </a:extLst>
                </p:cNvPr>
                <p:cNvSpPr/>
                <p:nvPr/>
              </p:nvSpPr>
              <p:spPr>
                <a:xfrm>
                  <a:off x="5814060" y="2377440"/>
                  <a:ext cx="495300" cy="1196340"/>
                </a:xfrm>
                <a:custGeom>
                  <a:avLst/>
                  <a:gdLst>
                    <a:gd name="connsiteX0" fmla="*/ 0 w 495300"/>
                    <a:gd name="connsiteY0" fmla="*/ 45720 h 1196340"/>
                    <a:gd name="connsiteX1" fmla="*/ 228600 w 495300"/>
                    <a:gd name="connsiteY1" fmla="*/ 1196340 h 1196340"/>
                    <a:gd name="connsiteX2" fmla="*/ 495300 w 495300"/>
                    <a:gd name="connsiteY2" fmla="*/ 1173480 h 1196340"/>
                    <a:gd name="connsiteX3" fmla="*/ 358140 w 495300"/>
                    <a:gd name="connsiteY3" fmla="*/ 0 h 1196340"/>
                    <a:gd name="connsiteX4" fmla="*/ 0 w 495300"/>
                    <a:gd name="connsiteY4" fmla="*/ 45720 h 1196340"/>
                    <a:gd name="connsiteX0-1" fmla="*/ 0 w 495300"/>
                    <a:gd name="connsiteY0-2" fmla="*/ 45720 h 1196340"/>
                    <a:gd name="connsiteX1-3" fmla="*/ 228600 w 495300"/>
                    <a:gd name="connsiteY1-4" fmla="*/ 1196340 h 1196340"/>
                    <a:gd name="connsiteX2-5" fmla="*/ 495300 w 495300"/>
                    <a:gd name="connsiteY2-6" fmla="*/ 1173480 h 1196340"/>
                    <a:gd name="connsiteX3-7" fmla="*/ 358140 w 495300"/>
                    <a:gd name="connsiteY3-8" fmla="*/ 0 h 1196340"/>
                    <a:gd name="connsiteX4-9" fmla="*/ 182880 w 495300"/>
                    <a:gd name="connsiteY4-10" fmla="*/ 7620 h 1196340"/>
                    <a:gd name="connsiteX5" fmla="*/ 0 w 495300"/>
                    <a:gd name="connsiteY5" fmla="*/ 45720 h 1196340"/>
                    <a:gd name="connsiteX0-11" fmla="*/ 0 w 495300"/>
                    <a:gd name="connsiteY0-12" fmla="*/ 45720 h 1196340"/>
                    <a:gd name="connsiteX1-13" fmla="*/ 228600 w 495300"/>
                    <a:gd name="connsiteY1-14" fmla="*/ 1196340 h 1196340"/>
                    <a:gd name="connsiteX2-15" fmla="*/ 495300 w 495300"/>
                    <a:gd name="connsiteY2-16" fmla="*/ 1173480 h 1196340"/>
                    <a:gd name="connsiteX3-17" fmla="*/ 441960 w 495300"/>
                    <a:gd name="connsiteY3-18" fmla="*/ 563880 h 1196340"/>
                    <a:gd name="connsiteX4-19" fmla="*/ 358140 w 495300"/>
                    <a:gd name="connsiteY4-20" fmla="*/ 0 h 1196340"/>
                    <a:gd name="connsiteX5-21" fmla="*/ 182880 w 495300"/>
                    <a:gd name="connsiteY5-22" fmla="*/ 7620 h 1196340"/>
                    <a:gd name="connsiteX6" fmla="*/ 0 w 495300"/>
                    <a:gd name="connsiteY6" fmla="*/ 45720 h 119634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 y="connsiteY6"/>
                    </a:cxn>
                  </a:cxnLst>
                  <a:rect l="l" t="t" r="r" b="b"/>
                  <a:pathLst>
                    <a:path w="495300" h="1196340">
                      <a:moveTo>
                        <a:pt x="0" y="45720"/>
                      </a:moveTo>
                      <a:lnTo>
                        <a:pt x="228600" y="1196340"/>
                      </a:lnTo>
                      <a:lnTo>
                        <a:pt x="495300" y="1173480"/>
                      </a:lnTo>
                      <a:cubicBezTo>
                        <a:pt x="472440" y="970280"/>
                        <a:pt x="464820" y="767080"/>
                        <a:pt x="441960" y="563880"/>
                      </a:cubicBezTo>
                      <a:lnTo>
                        <a:pt x="358140" y="0"/>
                      </a:lnTo>
                      <a:cubicBezTo>
                        <a:pt x="297180" y="7620"/>
                        <a:pt x="243840" y="0"/>
                        <a:pt x="182880" y="7620"/>
                      </a:cubicBezTo>
                      <a:lnTo>
                        <a:pt x="0" y="4572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sp>
            <p:nvSpPr>
              <p:cNvPr id="53" name="任意多边形: 形状 52">
                <a:extLst>
                  <a:ext uri="{FF2B5EF4-FFF2-40B4-BE49-F238E27FC236}">
                    <a16:creationId xmlns:a16="http://schemas.microsoft.com/office/drawing/2014/main" id="{9C036FC2-6CBF-40B7-ABB1-06C5AEAEE86B}"/>
                  </a:ext>
                </a:extLst>
              </p:cNvPr>
              <p:cNvSpPr/>
              <p:nvPr/>
            </p:nvSpPr>
            <p:spPr>
              <a:xfrm>
                <a:off x="6179820" y="1248756"/>
                <a:ext cx="533400" cy="2210723"/>
              </a:xfrm>
              <a:custGeom>
                <a:avLst/>
                <a:gdLst>
                  <a:gd name="connsiteX0" fmla="*/ 0 w 533400"/>
                  <a:gd name="connsiteY0" fmla="*/ 30480 h 2202180"/>
                  <a:gd name="connsiteX1" fmla="*/ 266700 w 533400"/>
                  <a:gd name="connsiteY1" fmla="*/ 2194560 h 2202180"/>
                  <a:gd name="connsiteX2" fmla="*/ 533400 w 533400"/>
                  <a:gd name="connsiteY2" fmla="*/ 2202180 h 2202180"/>
                  <a:gd name="connsiteX3" fmla="*/ 365760 w 533400"/>
                  <a:gd name="connsiteY3" fmla="*/ 0 h 2202180"/>
                  <a:gd name="connsiteX4" fmla="*/ 0 w 533400"/>
                  <a:gd name="connsiteY4" fmla="*/ 30480 h 2202180"/>
                  <a:gd name="connsiteX0-1" fmla="*/ 0 w 533400"/>
                  <a:gd name="connsiteY0-2" fmla="*/ 30480 h 2202180"/>
                  <a:gd name="connsiteX1-3" fmla="*/ 175260 w 533400"/>
                  <a:gd name="connsiteY1-4" fmla="*/ 1203960 h 2202180"/>
                  <a:gd name="connsiteX2-5" fmla="*/ 266700 w 533400"/>
                  <a:gd name="connsiteY2-6" fmla="*/ 2194560 h 2202180"/>
                  <a:gd name="connsiteX3-7" fmla="*/ 533400 w 533400"/>
                  <a:gd name="connsiteY3-8" fmla="*/ 2202180 h 2202180"/>
                  <a:gd name="connsiteX4-9" fmla="*/ 365760 w 533400"/>
                  <a:gd name="connsiteY4-10" fmla="*/ 0 h 2202180"/>
                  <a:gd name="connsiteX5" fmla="*/ 0 w 533400"/>
                  <a:gd name="connsiteY5" fmla="*/ 30480 h 2202180"/>
                  <a:gd name="connsiteX0-11" fmla="*/ 0 w 533400"/>
                  <a:gd name="connsiteY0-12" fmla="*/ 39023 h 2210723"/>
                  <a:gd name="connsiteX1-13" fmla="*/ 175260 w 533400"/>
                  <a:gd name="connsiteY1-14" fmla="*/ 1212503 h 2210723"/>
                  <a:gd name="connsiteX2-15" fmla="*/ 266700 w 533400"/>
                  <a:gd name="connsiteY2-16" fmla="*/ 2203103 h 2210723"/>
                  <a:gd name="connsiteX3-17" fmla="*/ 533400 w 533400"/>
                  <a:gd name="connsiteY3-18" fmla="*/ 2210723 h 2210723"/>
                  <a:gd name="connsiteX4-19" fmla="*/ 365760 w 533400"/>
                  <a:gd name="connsiteY4-20" fmla="*/ 8543 h 2210723"/>
                  <a:gd name="connsiteX5-21" fmla="*/ 175260 w 533400"/>
                  <a:gd name="connsiteY5-22" fmla="*/ 923 h 2210723"/>
                  <a:gd name="connsiteX6" fmla="*/ 0 w 533400"/>
                  <a:gd name="connsiteY6" fmla="*/ 39023 h 2210723"/>
                  <a:gd name="connsiteX0-23" fmla="*/ 0 w 533400"/>
                  <a:gd name="connsiteY0-24" fmla="*/ 39023 h 2210723"/>
                  <a:gd name="connsiteX1-25" fmla="*/ 175260 w 533400"/>
                  <a:gd name="connsiteY1-26" fmla="*/ 1212503 h 2210723"/>
                  <a:gd name="connsiteX2-27" fmla="*/ 266700 w 533400"/>
                  <a:gd name="connsiteY2-28" fmla="*/ 2203103 h 2210723"/>
                  <a:gd name="connsiteX3-29" fmla="*/ 533400 w 533400"/>
                  <a:gd name="connsiteY3-30" fmla="*/ 2210723 h 2210723"/>
                  <a:gd name="connsiteX4-31" fmla="*/ 365760 w 533400"/>
                  <a:gd name="connsiteY4-32" fmla="*/ 8543 h 2210723"/>
                  <a:gd name="connsiteX5-33" fmla="*/ 175260 w 533400"/>
                  <a:gd name="connsiteY5-34" fmla="*/ 923 h 2210723"/>
                  <a:gd name="connsiteX6-35" fmla="*/ 0 w 533400"/>
                  <a:gd name="connsiteY6-36" fmla="*/ 39023 h 221072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35" y="connsiteY6-36"/>
                  </a:cxn>
                </a:cxnLst>
                <a:rect l="l" t="t" r="r" b="b"/>
                <a:pathLst>
                  <a:path w="533400" h="2210723">
                    <a:moveTo>
                      <a:pt x="0" y="39023"/>
                    </a:moveTo>
                    <a:cubicBezTo>
                      <a:pt x="45720" y="430183"/>
                      <a:pt x="129540" y="821343"/>
                      <a:pt x="175260" y="1212503"/>
                    </a:cubicBezTo>
                    <a:lnTo>
                      <a:pt x="266700" y="2203103"/>
                    </a:lnTo>
                    <a:lnTo>
                      <a:pt x="533400" y="2210723"/>
                    </a:lnTo>
                    <a:cubicBezTo>
                      <a:pt x="477520" y="1476663"/>
                      <a:pt x="406400" y="750223"/>
                      <a:pt x="365760" y="8543"/>
                    </a:cubicBezTo>
                    <a:cubicBezTo>
                      <a:pt x="302260" y="13623"/>
                      <a:pt x="238760" y="-4157"/>
                      <a:pt x="175260" y="923"/>
                    </a:cubicBezTo>
                    <a:lnTo>
                      <a:pt x="0" y="3902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grpSp>
      <p:grpSp>
        <p:nvGrpSpPr>
          <p:cNvPr id="8" name="组合 7"/>
          <p:cNvGrpSpPr/>
          <p:nvPr/>
        </p:nvGrpSpPr>
        <p:grpSpPr>
          <a:xfrm>
            <a:off x="4749661" y="1039893"/>
            <a:ext cx="2889820" cy="1354358"/>
            <a:chOff x="4749661" y="1039893"/>
            <a:chExt cx="2889820" cy="1354358"/>
          </a:xfrm>
        </p:grpSpPr>
        <p:sp>
          <p:nvSpPr>
            <p:cNvPr id="71" name="矩形: 圆角 70">
              <a:extLst>
                <a:ext uri="{FF2B5EF4-FFF2-40B4-BE49-F238E27FC236}">
                  <a16:creationId xmlns:a16="http://schemas.microsoft.com/office/drawing/2014/main" id="{9C59C565-FACD-49E9-A082-36FCC95E693D}"/>
                </a:ext>
              </a:extLst>
            </p:cNvPr>
            <p:cNvSpPr/>
            <p:nvPr/>
          </p:nvSpPr>
          <p:spPr>
            <a:xfrm>
              <a:off x="4749661" y="1039893"/>
              <a:ext cx="2823587" cy="1354358"/>
            </a:xfrm>
            <a:prstGeom prst="roundRect">
              <a:avLst/>
            </a:prstGeom>
            <a:solidFill>
              <a:srgbClr val="6AC1EC">
                <a:alpha val="88000"/>
              </a:srgbClr>
            </a:solidFill>
            <a:ln>
              <a:solidFill>
                <a:srgbClr val="6AC1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70" name="矩形 69"/>
            <p:cNvSpPr/>
            <p:nvPr/>
          </p:nvSpPr>
          <p:spPr>
            <a:xfrm>
              <a:off x="4815894" y="1131597"/>
              <a:ext cx="2823587" cy="1200329"/>
            </a:xfrm>
            <a:prstGeom prst="rect">
              <a:avLst/>
            </a:prstGeom>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弹幕的特殊环境中，受众可以将平时隐藏的“本我”更加自由地表现出来</a:t>
              </a:r>
              <a:endParaRPr kumimoji="0" lang="en-US" altLang="zh-CN"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 匿名性，异时性</a:t>
              </a:r>
              <a:r>
                <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a:t>
              </a:r>
              <a:r>
                <a:rPr kumimoji="0" lang="en-US" altLang="zh-CN"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      </a:t>
              </a:r>
            </a:p>
          </p:txBody>
        </p:sp>
      </p:grpSp>
      <p:grpSp>
        <p:nvGrpSpPr>
          <p:cNvPr id="5" name="组合 4"/>
          <p:cNvGrpSpPr/>
          <p:nvPr/>
        </p:nvGrpSpPr>
        <p:grpSpPr>
          <a:xfrm>
            <a:off x="1512476" y="1039893"/>
            <a:ext cx="2874760" cy="1354358"/>
            <a:chOff x="1512476" y="1034980"/>
            <a:chExt cx="2874760" cy="1354358"/>
          </a:xfrm>
        </p:grpSpPr>
        <p:sp>
          <p:nvSpPr>
            <p:cNvPr id="2" name="矩形: 圆角 1">
              <a:extLst>
                <a:ext uri="{FF2B5EF4-FFF2-40B4-BE49-F238E27FC236}">
                  <a16:creationId xmlns:a16="http://schemas.microsoft.com/office/drawing/2014/main" id="{AE732AC7-1FD5-4743-AD33-AECBDBB60132}"/>
                </a:ext>
              </a:extLst>
            </p:cNvPr>
            <p:cNvSpPr/>
            <p:nvPr/>
          </p:nvSpPr>
          <p:spPr>
            <a:xfrm>
              <a:off x="1537398" y="1034980"/>
              <a:ext cx="2823587" cy="1354358"/>
            </a:xfrm>
            <a:prstGeom prst="roundRect">
              <a:avLst/>
            </a:prstGeom>
            <a:solidFill>
              <a:srgbClr val="6AC1EC">
                <a:alpha val="92000"/>
              </a:srgbClr>
            </a:solidFill>
            <a:ln>
              <a:solidFill>
                <a:srgbClr val="6AC1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72" name="矩形 71"/>
            <p:cNvSpPr/>
            <p:nvPr/>
          </p:nvSpPr>
          <p:spPr>
            <a:xfrm>
              <a:off x="1512476" y="1101456"/>
              <a:ext cx="2874760" cy="1200329"/>
            </a:xfrm>
            <a:prstGeom prst="rect">
              <a:avLst/>
            </a:prstGeom>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弹幕功能使视频成为一个可以</a:t>
              </a:r>
              <a:r>
                <a:rPr kumimoji="0" lang="zh-CN" altLang="en-US" sz="1800" b="1"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任由读者进行创造</a:t>
              </a:r>
              <a:r>
                <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的半成品，给用户提供了一个表达自我的场景</a:t>
              </a:r>
            </a:p>
          </p:txBody>
        </p:sp>
      </p:grpSp>
      <p:sp>
        <p:nvSpPr>
          <p:cNvPr id="73" name="文本框 72"/>
          <p:cNvSpPr txBox="1"/>
          <p:nvPr/>
        </p:nvSpPr>
        <p:spPr>
          <a:xfrm>
            <a:off x="6012597" y="2598597"/>
            <a:ext cx="531703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rgbClr val="C00000"/>
                </a:solidFill>
                <a:effectLst/>
                <a:uLnTx/>
                <a:uFillTx/>
                <a:latin typeface="等线"/>
                <a:ea typeface="等线" panose="02010600030101010101" pitchFamily="2" charset="-122"/>
                <a:cs typeface="+mn-cs"/>
              </a:rPr>
              <a:t>“复读机”：低成本的表达自我方式</a:t>
            </a:r>
          </a:p>
        </p:txBody>
      </p:sp>
      <p:grpSp>
        <p:nvGrpSpPr>
          <p:cNvPr id="7" name="组合 6"/>
          <p:cNvGrpSpPr/>
          <p:nvPr/>
        </p:nvGrpSpPr>
        <p:grpSpPr>
          <a:xfrm>
            <a:off x="8001906" y="1039893"/>
            <a:ext cx="2823587" cy="1354358"/>
            <a:chOff x="8001906" y="1044807"/>
            <a:chExt cx="2823587" cy="1354358"/>
          </a:xfrm>
        </p:grpSpPr>
        <p:sp>
          <p:nvSpPr>
            <p:cNvPr id="81" name="矩形: 圆角 80">
              <a:extLst>
                <a:ext uri="{FF2B5EF4-FFF2-40B4-BE49-F238E27FC236}">
                  <a16:creationId xmlns:a16="http://schemas.microsoft.com/office/drawing/2014/main" id="{53C6CAA1-5986-4CC7-968E-ACDBA9FCBB9C}"/>
                </a:ext>
              </a:extLst>
            </p:cNvPr>
            <p:cNvSpPr/>
            <p:nvPr/>
          </p:nvSpPr>
          <p:spPr>
            <a:xfrm>
              <a:off x="8001906" y="1044807"/>
              <a:ext cx="2823587" cy="1354358"/>
            </a:xfrm>
            <a:prstGeom prst="roundRect">
              <a:avLst/>
            </a:prstGeom>
            <a:solidFill>
              <a:srgbClr val="6AC1EC">
                <a:alpha val="76000"/>
              </a:srgbClr>
            </a:solidFill>
            <a:ln>
              <a:solidFill>
                <a:srgbClr val="6AC1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75" name="矩形 74"/>
            <p:cNvSpPr/>
            <p:nvPr/>
          </p:nvSpPr>
          <p:spPr>
            <a:xfrm>
              <a:off x="8298520" y="1289176"/>
              <a:ext cx="2317867" cy="923330"/>
            </a:xfrm>
            <a:prstGeom prst="rect">
              <a:avLst/>
            </a:prstGeom>
          </p:spPr>
          <p:txBody>
            <a:bodyPr wrap="square"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年轻受众群体有强烈的</a:t>
              </a:r>
              <a:r>
                <a:rPr kumimoji="0" lang="zh-CN" altLang="en-US" sz="1800" b="1"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展示自我</a:t>
              </a:r>
              <a:r>
                <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和</a:t>
              </a:r>
              <a:r>
                <a:rPr kumimoji="0" lang="zh-CN" altLang="en-US" sz="1800" b="1"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表达自我的诉求</a:t>
              </a:r>
            </a:p>
          </p:txBody>
        </p:sp>
      </p:grpSp>
      <p:sp>
        <p:nvSpPr>
          <p:cNvPr id="77" name="圆角矩形标注 76"/>
          <p:cNvSpPr/>
          <p:nvPr/>
        </p:nvSpPr>
        <p:spPr>
          <a:xfrm>
            <a:off x="6306350" y="3570522"/>
            <a:ext cx="5338359" cy="457581"/>
          </a:xfrm>
          <a:prstGeom prst="wedgeRoundRectCallout">
            <a:avLst/>
          </a:prstGeom>
          <a:solidFill>
            <a:schemeClr val="accent1">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i="1" dirty="0">
                <a:solidFill>
                  <a:prstClr val="black"/>
                </a:solidFill>
                <a:latin typeface="等线"/>
                <a:ea typeface="等线" panose="02010600030101010101" pitchFamily="2" charset="-122"/>
              </a:rPr>
              <a:t>“造梗很难，复读比较简单，很多人缺乏创造力”</a:t>
            </a:r>
          </a:p>
        </p:txBody>
      </p:sp>
      <p:sp>
        <p:nvSpPr>
          <p:cNvPr id="78" name="椭圆 77"/>
          <p:cNvSpPr/>
          <p:nvPr/>
        </p:nvSpPr>
        <p:spPr>
          <a:xfrm>
            <a:off x="5385526" y="3390376"/>
            <a:ext cx="812967" cy="812967"/>
          </a:xfrm>
          <a:prstGeom prst="ellipse">
            <a:avLst/>
          </a:prstGeom>
          <a:blipFill>
            <a:blip r:embed="rId3"/>
            <a:stretch>
              <a:fillRect/>
            </a:stretch>
          </a:blip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等线"/>
              <a:ea typeface="等线" panose="02010600030101010101" pitchFamily="2" charset="-122"/>
            </a:endParaRPr>
          </a:p>
        </p:txBody>
      </p:sp>
      <p:sp>
        <p:nvSpPr>
          <p:cNvPr id="79" name="椭圆 78"/>
          <p:cNvSpPr/>
          <p:nvPr/>
        </p:nvSpPr>
        <p:spPr>
          <a:xfrm>
            <a:off x="5384313" y="4356431"/>
            <a:ext cx="812967" cy="812967"/>
          </a:xfrm>
          <a:prstGeom prst="ellipse">
            <a:avLst/>
          </a:prstGeom>
          <a:blipFill>
            <a:blip r:embed="rId4"/>
            <a:stretch>
              <a:fillRect/>
            </a:stretch>
          </a:blip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80" name="圆角矩形标注 79"/>
          <p:cNvSpPr/>
          <p:nvPr/>
        </p:nvSpPr>
        <p:spPr>
          <a:xfrm>
            <a:off x="6306350" y="4525966"/>
            <a:ext cx="5561070" cy="457581"/>
          </a:xfrm>
          <a:prstGeom prst="wedgeRoundRectCallout">
            <a:avLst/>
          </a:prstGeom>
          <a:solidFill>
            <a:schemeClr val="accent1">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i="1" dirty="0">
                <a:solidFill>
                  <a:prstClr val="black"/>
                </a:solidFill>
                <a:latin typeface="等线"/>
                <a:ea typeface="等线" panose="02010600030101010101" pitchFamily="2" charset="-122"/>
              </a:rPr>
              <a:t>“我们表达的情绪是一样的，我只是用了你的表达”</a:t>
            </a:r>
          </a:p>
        </p:txBody>
      </p:sp>
      <p:grpSp>
        <p:nvGrpSpPr>
          <p:cNvPr id="3" name="组合 2"/>
          <p:cNvGrpSpPr/>
          <p:nvPr/>
        </p:nvGrpSpPr>
        <p:grpSpPr>
          <a:xfrm>
            <a:off x="570101" y="2549295"/>
            <a:ext cx="5147278" cy="4008405"/>
            <a:chOff x="11535895" y="860364"/>
            <a:chExt cx="5147278" cy="4008405"/>
          </a:xfrm>
        </p:grpSpPr>
        <p:sp>
          <p:nvSpPr>
            <p:cNvPr id="82" name="文本框 81">
              <a:extLst>
                <a:ext uri="{FF2B5EF4-FFF2-40B4-BE49-F238E27FC236}">
                  <a16:creationId xmlns:a16="http://schemas.microsoft.com/office/drawing/2014/main" id="{4E9CA58C-BBE9-4E66-8DD2-C250CDA8DD6F}"/>
                </a:ext>
              </a:extLst>
            </p:cNvPr>
            <p:cNvSpPr txBox="1"/>
            <p:nvPr/>
          </p:nvSpPr>
          <p:spPr>
            <a:xfrm>
              <a:off x="11822494" y="860364"/>
              <a:ext cx="4538894" cy="465640"/>
            </a:xfrm>
            <a:prstGeom prst="rect">
              <a:avLst/>
            </a:prstGeom>
            <a:noFill/>
          </p:spPr>
          <p:txBody>
            <a:bodyPr wrap="square" rtlCol="0">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rgbClr val="F58BA1"/>
                  </a:solidFill>
                  <a:effectLst/>
                  <a:uLnTx/>
                  <a:uFillTx/>
                  <a:latin typeface="等线"/>
                  <a:ea typeface="等线" panose="02010600030101010101" pitchFamily="2" charset="-122"/>
                  <a:cs typeface="+mn-cs"/>
                </a:rPr>
                <a:t>“懒得发”是不想发弹幕最主要的原因</a:t>
              </a:r>
              <a:endParaRPr kumimoji="0" lang="en-US" altLang="zh-CN" sz="1800" b="1" i="0" u="none" strike="noStrike" kern="1200" cap="none" spc="0" normalizeH="0" baseline="0" noProof="0" dirty="0">
                <a:ln>
                  <a:noFill/>
                </a:ln>
                <a:solidFill>
                  <a:srgbClr val="F58BA1"/>
                </a:solidFill>
                <a:effectLst/>
                <a:uLnTx/>
                <a:uFillTx/>
                <a:latin typeface="等线"/>
                <a:ea typeface="等线" panose="02010600030101010101" pitchFamily="2" charset="-122"/>
                <a:cs typeface="+mn-cs"/>
              </a:endParaRPr>
            </a:p>
          </p:txBody>
        </p:sp>
        <p:graphicFrame>
          <p:nvGraphicFramePr>
            <p:cNvPr id="83" name="图表 82">
              <a:extLst>
                <a:ext uri="{FF2B5EF4-FFF2-40B4-BE49-F238E27FC236}">
                  <a16:creationId xmlns:a16="http://schemas.microsoft.com/office/drawing/2014/main" id="{427C5F2C-313C-4F2A-9328-71115D52832F}"/>
                </a:ext>
              </a:extLst>
            </p:cNvPr>
            <p:cNvGraphicFramePr>
              <a:graphicFrameLocks/>
            </p:cNvGraphicFramePr>
            <p:nvPr>
              <p:extLst/>
            </p:nvPr>
          </p:nvGraphicFramePr>
          <p:xfrm>
            <a:off x="11535895" y="1382580"/>
            <a:ext cx="5147278" cy="3485868"/>
          </p:xfrm>
          <a:graphic>
            <a:graphicData uri="http://schemas.openxmlformats.org/drawingml/2006/chart">
              <c:chart xmlns:c="http://schemas.openxmlformats.org/drawingml/2006/chart" xmlns:r="http://schemas.openxmlformats.org/officeDocument/2006/relationships" r:id="rId5"/>
            </a:graphicData>
          </a:graphic>
        </p:graphicFrame>
        <p:sp>
          <p:nvSpPr>
            <p:cNvPr id="84" name="矩形: 圆角 83">
              <a:extLst>
                <a:ext uri="{FF2B5EF4-FFF2-40B4-BE49-F238E27FC236}">
                  <a16:creationId xmlns:a16="http://schemas.microsoft.com/office/drawing/2014/main" id="{9E1520AB-FDF9-4358-BFBD-957DC97C0878}"/>
                </a:ext>
              </a:extLst>
            </p:cNvPr>
            <p:cNvSpPr/>
            <p:nvPr/>
          </p:nvSpPr>
          <p:spPr>
            <a:xfrm>
              <a:off x="11800921" y="1915914"/>
              <a:ext cx="894389" cy="1973651"/>
            </a:xfrm>
            <a:prstGeom prst="roundRect">
              <a:avLst/>
            </a:prstGeom>
            <a:noFill/>
            <a:ln w="19050">
              <a:solidFill>
                <a:srgbClr val="6AC1EC"/>
              </a:solidFill>
              <a:prstDash val="dash"/>
            </a:ln>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1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85" name="矩形: 圆角 84">
              <a:extLst>
                <a:ext uri="{FF2B5EF4-FFF2-40B4-BE49-F238E27FC236}">
                  <a16:creationId xmlns:a16="http://schemas.microsoft.com/office/drawing/2014/main" id="{B2FE92A1-26A4-4195-B180-A5462C880C59}"/>
                </a:ext>
              </a:extLst>
            </p:cNvPr>
            <p:cNvSpPr/>
            <p:nvPr/>
          </p:nvSpPr>
          <p:spPr>
            <a:xfrm>
              <a:off x="14960017" y="2220424"/>
              <a:ext cx="736151" cy="1669144"/>
            </a:xfrm>
            <a:prstGeom prst="roundRect">
              <a:avLst/>
            </a:prstGeom>
            <a:noFill/>
            <a:ln w="19050">
              <a:solidFill>
                <a:srgbClr val="F58BA1"/>
              </a:solidFill>
              <a:prstDash val="dash"/>
            </a:ln>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1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86" name="文本框 85">
              <a:extLst>
                <a:ext uri="{FF2B5EF4-FFF2-40B4-BE49-F238E27FC236}">
                  <a16:creationId xmlns:a16="http://schemas.microsoft.com/office/drawing/2014/main" id="{8A96A4A0-8154-4F55-961A-E1DE2714A8F5}"/>
                </a:ext>
              </a:extLst>
            </p:cNvPr>
            <p:cNvSpPr txBox="1"/>
            <p:nvPr/>
          </p:nvSpPr>
          <p:spPr>
            <a:xfrm>
              <a:off x="12695310" y="4560992"/>
              <a:ext cx="2159566"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lumMod val="50000"/>
                    </a:prstClr>
                  </a:solidFill>
                  <a:effectLst/>
                  <a:uLnTx/>
                  <a:uFillTx/>
                  <a:latin typeface="等线"/>
                  <a:ea typeface="等线" panose="02010600030101010101" pitchFamily="2" charset="-122"/>
                  <a:cs typeface="+mn-cs"/>
                </a:rPr>
                <a:t>图表：为什么不想发弹幕</a:t>
              </a:r>
            </a:p>
          </p:txBody>
        </p:sp>
      </p:grpSp>
    </p:spTree>
    <p:extLst>
      <p:ext uri="{BB962C8B-B14F-4D97-AF65-F5344CB8AC3E}">
        <p14:creationId xmlns:p14="http://schemas.microsoft.com/office/powerpoint/2010/main" val="2108407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500" fill="hold"/>
                                        <p:tgtEl>
                                          <p:spTgt spid="3"/>
                                        </p:tgtEl>
                                        <p:attrNameLst>
                                          <p:attrName>ppt_x</p:attrName>
                                        </p:attrNameLst>
                                      </p:cBhvr>
                                      <p:tavLst>
                                        <p:tav tm="0">
                                          <p:val>
                                            <p:strVal val="#ppt_x"/>
                                          </p:val>
                                        </p:tav>
                                        <p:tav tm="100000">
                                          <p:val>
                                            <p:strVal val="#ppt_x"/>
                                          </p:val>
                                        </p:tav>
                                      </p:tavLst>
                                    </p:anim>
                                    <p:anim calcmode="lin" valueType="num">
                                      <p:cBhvr additive="base">
                                        <p:cTn id="16"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73"/>
                                        </p:tgtEl>
                                        <p:attrNameLst>
                                          <p:attrName>style.visibility</p:attrName>
                                        </p:attrNameLst>
                                      </p:cBhvr>
                                      <p:to>
                                        <p:strVal val="visible"/>
                                      </p:to>
                                    </p:set>
                                    <p:animEffect transition="in" filter="fade">
                                      <p:cBhvr>
                                        <p:cTn id="21" dur="1000"/>
                                        <p:tgtEl>
                                          <p:spTgt spid="73"/>
                                        </p:tgtEl>
                                      </p:cBhvr>
                                    </p:animEffect>
                                    <p:anim calcmode="lin" valueType="num">
                                      <p:cBhvr>
                                        <p:cTn id="22" dur="1000" fill="hold"/>
                                        <p:tgtEl>
                                          <p:spTgt spid="73"/>
                                        </p:tgtEl>
                                        <p:attrNameLst>
                                          <p:attrName>ppt_x</p:attrName>
                                        </p:attrNameLst>
                                      </p:cBhvr>
                                      <p:tavLst>
                                        <p:tav tm="0">
                                          <p:val>
                                            <p:strVal val="#ppt_x"/>
                                          </p:val>
                                        </p:tav>
                                        <p:tav tm="100000">
                                          <p:val>
                                            <p:strVal val="#ppt_x"/>
                                          </p:val>
                                        </p:tav>
                                      </p:tavLst>
                                    </p:anim>
                                    <p:anim calcmode="lin" valueType="num">
                                      <p:cBhvr>
                                        <p:cTn id="23" dur="1000" fill="hold"/>
                                        <p:tgtEl>
                                          <p:spTgt spid="73"/>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77"/>
                                        </p:tgtEl>
                                        <p:attrNameLst>
                                          <p:attrName>style.visibility</p:attrName>
                                        </p:attrNameLst>
                                      </p:cBhvr>
                                      <p:to>
                                        <p:strVal val="visible"/>
                                      </p:to>
                                    </p:set>
                                    <p:animEffect transition="in" filter="fade">
                                      <p:cBhvr>
                                        <p:cTn id="28" dur="1000"/>
                                        <p:tgtEl>
                                          <p:spTgt spid="77"/>
                                        </p:tgtEl>
                                      </p:cBhvr>
                                    </p:animEffect>
                                    <p:anim calcmode="lin" valueType="num">
                                      <p:cBhvr>
                                        <p:cTn id="29" dur="1000" fill="hold"/>
                                        <p:tgtEl>
                                          <p:spTgt spid="77"/>
                                        </p:tgtEl>
                                        <p:attrNameLst>
                                          <p:attrName>ppt_x</p:attrName>
                                        </p:attrNameLst>
                                      </p:cBhvr>
                                      <p:tavLst>
                                        <p:tav tm="0">
                                          <p:val>
                                            <p:strVal val="#ppt_x"/>
                                          </p:val>
                                        </p:tav>
                                        <p:tav tm="100000">
                                          <p:val>
                                            <p:strVal val="#ppt_x"/>
                                          </p:val>
                                        </p:tav>
                                      </p:tavLst>
                                    </p:anim>
                                    <p:anim calcmode="lin" valueType="num">
                                      <p:cBhvr>
                                        <p:cTn id="30" dur="1000" fill="hold"/>
                                        <p:tgtEl>
                                          <p:spTgt spid="77"/>
                                        </p:tgtEl>
                                        <p:attrNameLst>
                                          <p:attrName>ppt_y</p:attrName>
                                        </p:attrNameLst>
                                      </p:cBhvr>
                                      <p:tavLst>
                                        <p:tav tm="0">
                                          <p:val>
                                            <p:strVal val="#ppt_y+.1"/>
                                          </p:val>
                                        </p:tav>
                                        <p:tav tm="100000">
                                          <p:val>
                                            <p:strVal val="#ppt_y"/>
                                          </p:val>
                                        </p:tav>
                                      </p:tavLst>
                                    </p:anim>
                                  </p:childTnLst>
                                </p:cTn>
                              </p:par>
                              <p:par>
                                <p:cTn id="31" presetID="42" presetClass="entr" presetSubtype="0" fill="hold" grpId="0" nodeType="withEffect">
                                  <p:stCondLst>
                                    <p:cond delay="0"/>
                                  </p:stCondLst>
                                  <p:childTnLst>
                                    <p:set>
                                      <p:cBhvr>
                                        <p:cTn id="32" dur="1" fill="hold">
                                          <p:stCondLst>
                                            <p:cond delay="0"/>
                                          </p:stCondLst>
                                        </p:cTn>
                                        <p:tgtEl>
                                          <p:spTgt spid="78"/>
                                        </p:tgtEl>
                                        <p:attrNameLst>
                                          <p:attrName>style.visibility</p:attrName>
                                        </p:attrNameLst>
                                      </p:cBhvr>
                                      <p:to>
                                        <p:strVal val="visible"/>
                                      </p:to>
                                    </p:set>
                                    <p:animEffect transition="in" filter="fade">
                                      <p:cBhvr>
                                        <p:cTn id="33" dur="1000"/>
                                        <p:tgtEl>
                                          <p:spTgt spid="78"/>
                                        </p:tgtEl>
                                      </p:cBhvr>
                                    </p:animEffect>
                                    <p:anim calcmode="lin" valueType="num">
                                      <p:cBhvr>
                                        <p:cTn id="34" dur="1000" fill="hold"/>
                                        <p:tgtEl>
                                          <p:spTgt spid="78"/>
                                        </p:tgtEl>
                                        <p:attrNameLst>
                                          <p:attrName>ppt_x</p:attrName>
                                        </p:attrNameLst>
                                      </p:cBhvr>
                                      <p:tavLst>
                                        <p:tav tm="0">
                                          <p:val>
                                            <p:strVal val="#ppt_x"/>
                                          </p:val>
                                        </p:tav>
                                        <p:tav tm="100000">
                                          <p:val>
                                            <p:strVal val="#ppt_x"/>
                                          </p:val>
                                        </p:tav>
                                      </p:tavLst>
                                    </p:anim>
                                    <p:anim calcmode="lin" valueType="num">
                                      <p:cBhvr>
                                        <p:cTn id="35" dur="1000" fill="hold"/>
                                        <p:tgtEl>
                                          <p:spTgt spid="78"/>
                                        </p:tgtEl>
                                        <p:attrNameLst>
                                          <p:attrName>ppt_y</p:attrName>
                                        </p:attrNameLst>
                                      </p:cBhvr>
                                      <p:tavLst>
                                        <p:tav tm="0">
                                          <p:val>
                                            <p:strVal val="#ppt_y+.1"/>
                                          </p:val>
                                        </p:tav>
                                        <p:tav tm="100000">
                                          <p:val>
                                            <p:strVal val="#ppt_y"/>
                                          </p:val>
                                        </p:tav>
                                      </p:tavLst>
                                    </p:anim>
                                  </p:childTnLst>
                                </p:cTn>
                              </p:par>
                              <p:par>
                                <p:cTn id="36" presetID="42" presetClass="entr" presetSubtype="0" fill="hold" grpId="0" nodeType="withEffect">
                                  <p:stCondLst>
                                    <p:cond delay="0"/>
                                  </p:stCondLst>
                                  <p:childTnLst>
                                    <p:set>
                                      <p:cBhvr>
                                        <p:cTn id="37" dur="1" fill="hold">
                                          <p:stCondLst>
                                            <p:cond delay="0"/>
                                          </p:stCondLst>
                                        </p:cTn>
                                        <p:tgtEl>
                                          <p:spTgt spid="80"/>
                                        </p:tgtEl>
                                        <p:attrNameLst>
                                          <p:attrName>style.visibility</p:attrName>
                                        </p:attrNameLst>
                                      </p:cBhvr>
                                      <p:to>
                                        <p:strVal val="visible"/>
                                      </p:to>
                                    </p:set>
                                    <p:animEffect transition="in" filter="fade">
                                      <p:cBhvr>
                                        <p:cTn id="38" dur="1000"/>
                                        <p:tgtEl>
                                          <p:spTgt spid="80"/>
                                        </p:tgtEl>
                                      </p:cBhvr>
                                    </p:animEffect>
                                    <p:anim calcmode="lin" valueType="num">
                                      <p:cBhvr>
                                        <p:cTn id="39" dur="1000" fill="hold"/>
                                        <p:tgtEl>
                                          <p:spTgt spid="80"/>
                                        </p:tgtEl>
                                        <p:attrNameLst>
                                          <p:attrName>ppt_x</p:attrName>
                                        </p:attrNameLst>
                                      </p:cBhvr>
                                      <p:tavLst>
                                        <p:tav tm="0">
                                          <p:val>
                                            <p:strVal val="#ppt_x"/>
                                          </p:val>
                                        </p:tav>
                                        <p:tav tm="100000">
                                          <p:val>
                                            <p:strVal val="#ppt_x"/>
                                          </p:val>
                                        </p:tav>
                                      </p:tavLst>
                                    </p:anim>
                                    <p:anim calcmode="lin" valueType="num">
                                      <p:cBhvr>
                                        <p:cTn id="40" dur="1000" fill="hold"/>
                                        <p:tgtEl>
                                          <p:spTgt spid="80"/>
                                        </p:tgtEl>
                                        <p:attrNameLst>
                                          <p:attrName>ppt_y</p:attrName>
                                        </p:attrNameLst>
                                      </p:cBhvr>
                                      <p:tavLst>
                                        <p:tav tm="0">
                                          <p:val>
                                            <p:strVal val="#ppt_y+.1"/>
                                          </p:val>
                                        </p:tav>
                                        <p:tav tm="100000">
                                          <p:val>
                                            <p:strVal val="#ppt_y"/>
                                          </p:val>
                                        </p:tav>
                                      </p:tavLst>
                                    </p:anim>
                                  </p:childTnLst>
                                </p:cTn>
                              </p:par>
                              <p:par>
                                <p:cTn id="41" presetID="42" presetClass="entr" presetSubtype="0" fill="hold" grpId="0" nodeType="withEffect">
                                  <p:stCondLst>
                                    <p:cond delay="0"/>
                                  </p:stCondLst>
                                  <p:childTnLst>
                                    <p:set>
                                      <p:cBhvr>
                                        <p:cTn id="42" dur="1" fill="hold">
                                          <p:stCondLst>
                                            <p:cond delay="0"/>
                                          </p:stCondLst>
                                        </p:cTn>
                                        <p:tgtEl>
                                          <p:spTgt spid="79"/>
                                        </p:tgtEl>
                                        <p:attrNameLst>
                                          <p:attrName>style.visibility</p:attrName>
                                        </p:attrNameLst>
                                      </p:cBhvr>
                                      <p:to>
                                        <p:strVal val="visible"/>
                                      </p:to>
                                    </p:set>
                                    <p:animEffect transition="in" filter="fade">
                                      <p:cBhvr>
                                        <p:cTn id="43" dur="1000"/>
                                        <p:tgtEl>
                                          <p:spTgt spid="79"/>
                                        </p:tgtEl>
                                      </p:cBhvr>
                                    </p:animEffect>
                                    <p:anim calcmode="lin" valueType="num">
                                      <p:cBhvr>
                                        <p:cTn id="44" dur="1000" fill="hold"/>
                                        <p:tgtEl>
                                          <p:spTgt spid="79"/>
                                        </p:tgtEl>
                                        <p:attrNameLst>
                                          <p:attrName>ppt_x</p:attrName>
                                        </p:attrNameLst>
                                      </p:cBhvr>
                                      <p:tavLst>
                                        <p:tav tm="0">
                                          <p:val>
                                            <p:strVal val="#ppt_x"/>
                                          </p:val>
                                        </p:tav>
                                        <p:tav tm="100000">
                                          <p:val>
                                            <p:strVal val="#ppt_x"/>
                                          </p:val>
                                        </p:tav>
                                      </p:tavLst>
                                    </p:anim>
                                    <p:anim calcmode="lin" valueType="num">
                                      <p:cBhvr>
                                        <p:cTn id="45" dur="1000" fill="hold"/>
                                        <p:tgtEl>
                                          <p:spTgt spid="7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p:bldP spid="77" grpId="0" animBg="1"/>
      <p:bldP spid="78" grpId="0" animBg="1"/>
      <p:bldP spid="79" grpId="0" animBg="1"/>
      <p:bldP spid="80"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合 15"/>
          <p:cNvGrpSpPr>
            <a:grpSpLocks noChangeAspect="1"/>
          </p:cNvGrpSpPr>
          <p:nvPr/>
        </p:nvGrpSpPr>
        <p:grpSpPr>
          <a:xfrm rot="1202316">
            <a:off x="579631" y="326713"/>
            <a:ext cx="624859" cy="662044"/>
            <a:chOff x="3282968" y="1537624"/>
            <a:chExt cx="3236238" cy="3428823"/>
          </a:xfrm>
          <a:solidFill>
            <a:srgbClr val="03B3FF"/>
          </a:solidFill>
        </p:grpSpPr>
        <p:sp>
          <p:nvSpPr>
            <p:cNvPr id="17" name="任意多边形: 形状 16"/>
            <p:cNvSpPr/>
            <p:nvPr/>
          </p:nvSpPr>
          <p:spPr>
            <a:xfrm rot="20390578">
              <a:off x="3282968" y="2192361"/>
              <a:ext cx="3236238" cy="2393027"/>
            </a:xfrm>
            <a:custGeom>
              <a:avLst/>
              <a:gdLst>
                <a:gd name="connsiteX0" fmla="*/ 2762205 w 3236238"/>
                <a:gd name="connsiteY0" fmla="*/ 314424 h 2411827"/>
                <a:gd name="connsiteX1" fmla="*/ 2698575 w 3236238"/>
                <a:gd name="connsiteY1" fmla="*/ 301578 h 2411827"/>
                <a:gd name="connsiteX2" fmla="*/ 537666 w 3236238"/>
                <a:gd name="connsiteY2" fmla="*/ 301578 h 2411827"/>
                <a:gd name="connsiteX3" fmla="*/ 374198 w 3236238"/>
                <a:gd name="connsiteY3" fmla="*/ 465046 h 2411827"/>
                <a:gd name="connsiteX4" fmla="*/ 374197 w 3236238"/>
                <a:gd name="connsiteY4" fmla="*/ 1946779 h 2411827"/>
                <a:gd name="connsiteX5" fmla="*/ 537665 w 3236238"/>
                <a:gd name="connsiteY5" fmla="*/ 2110248 h 2411827"/>
                <a:gd name="connsiteX6" fmla="*/ 2698576 w 3236238"/>
                <a:gd name="connsiteY6" fmla="*/ 2110248 h 2411827"/>
                <a:gd name="connsiteX7" fmla="*/ 2862044 w 3236238"/>
                <a:gd name="connsiteY7" fmla="*/ 1946780 h 2411827"/>
                <a:gd name="connsiteX8" fmla="*/ 2862043 w 3236238"/>
                <a:gd name="connsiteY8" fmla="*/ 465045 h 2411827"/>
                <a:gd name="connsiteX9" fmla="*/ 2762205 w 3236238"/>
                <a:gd name="connsiteY9" fmla="*/ 314424 h 2411827"/>
                <a:gd name="connsiteX10" fmla="*/ 2909652 w 3236238"/>
                <a:gd name="connsiteY10" fmla="*/ 42021 h 2411827"/>
                <a:gd name="connsiteX11" fmla="*/ 3236238 w 3236238"/>
                <a:gd name="connsiteY11" fmla="*/ 534726 h 2411827"/>
                <a:gd name="connsiteX12" fmla="*/ 3236238 w 3236238"/>
                <a:gd name="connsiteY12" fmla="*/ 1877101 h 2411827"/>
                <a:gd name="connsiteX13" fmla="*/ 2701512 w 3236238"/>
                <a:gd name="connsiteY13" fmla="*/ 2411827 h 2411827"/>
                <a:gd name="connsiteX14" fmla="*/ 534726 w 3236238"/>
                <a:gd name="connsiteY14" fmla="*/ 2411827 h 2411827"/>
                <a:gd name="connsiteX15" fmla="*/ 0 w 3236238"/>
                <a:gd name="connsiteY15" fmla="*/ 1877101 h 2411827"/>
                <a:gd name="connsiteX16" fmla="*/ 0 w 3236238"/>
                <a:gd name="connsiteY16" fmla="*/ 534726 h 2411827"/>
                <a:gd name="connsiteX17" fmla="*/ 534726 w 3236238"/>
                <a:gd name="connsiteY17" fmla="*/ 0 h 2411827"/>
                <a:gd name="connsiteX18" fmla="*/ 2701512 w 3236238"/>
                <a:gd name="connsiteY18" fmla="*/ 0 h 2411827"/>
                <a:gd name="connsiteX19" fmla="*/ 2909652 w 3236238"/>
                <a:gd name="connsiteY19" fmla="*/ 42021 h 2411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236238" h="2411827">
                  <a:moveTo>
                    <a:pt x="2762205" y="314424"/>
                  </a:moveTo>
                  <a:cubicBezTo>
                    <a:pt x="2742648" y="306152"/>
                    <a:pt x="2721146" y="301578"/>
                    <a:pt x="2698575" y="301578"/>
                  </a:cubicBezTo>
                  <a:lnTo>
                    <a:pt x="537666" y="301578"/>
                  </a:lnTo>
                  <a:cubicBezTo>
                    <a:pt x="447384" y="301578"/>
                    <a:pt x="374197" y="374764"/>
                    <a:pt x="374198" y="465046"/>
                  </a:cubicBezTo>
                  <a:lnTo>
                    <a:pt x="374197" y="1946779"/>
                  </a:lnTo>
                  <a:cubicBezTo>
                    <a:pt x="374198" y="2037061"/>
                    <a:pt x="447384" y="2110247"/>
                    <a:pt x="537665" y="2110248"/>
                  </a:cubicBezTo>
                  <a:lnTo>
                    <a:pt x="2698576" y="2110248"/>
                  </a:lnTo>
                  <a:cubicBezTo>
                    <a:pt x="2788856" y="2110247"/>
                    <a:pt x="2862044" y="2037061"/>
                    <a:pt x="2862044" y="1946780"/>
                  </a:cubicBezTo>
                  <a:lnTo>
                    <a:pt x="2862043" y="465045"/>
                  </a:lnTo>
                  <a:cubicBezTo>
                    <a:pt x="2862043" y="397335"/>
                    <a:pt x="2820876" y="339239"/>
                    <a:pt x="2762205" y="314424"/>
                  </a:cubicBezTo>
                  <a:close/>
                  <a:moveTo>
                    <a:pt x="2909652" y="42021"/>
                  </a:moveTo>
                  <a:cubicBezTo>
                    <a:pt x="3101573" y="123197"/>
                    <a:pt x="3236238" y="313235"/>
                    <a:pt x="3236238" y="534726"/>
                  </a:cubicBezTo>
                  <a:lnTo>
                    <a:pt x="3236238" y="1877101"/>
                  </a:lnTo>
                  <a:cubicBezTo>
                    <a:pt x="3236238" y="2172422"/>
                    <a:pt x="2996833" y="2411827"/>
                    <a:pt x="2701512" y="2411827"/>
                  </a:cubicBezTo>
                  <a:lnTo>
                    <a:pt x="534726" y="2411827"/>
                  </a:lnTo>
                  <a:cubicBezTo>
                    <a:pt x="239405" y="2411827"/>
                    <a:pt x="0" y="2172422"/>
                    <a:pt x="0" y="1877101"/>
                  </a:cubicBezTo>
                  <a:lnTo>
                    <a:pt x="0" y="534726"/>
                  </a:lnTo>
                  <a:cubicBezTo>
                    <a:pt x="0" y="239405"/>
                    <a:pt x="239405" y="0"/>
                    <a:pt x="534726" y="0"/>
                  </a:cubicBezTo>
                  <a:lnTo>
                    <a:pt x="2701512" y="0"/>
                  </a:lnTo>
                  <a:cubicBezTo>
                    <a:pt x="2775342" y="0"/>
                    <a:pt x="2845678" y="14963"/>
                    <a:pt x="2909652" y="420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a:ea typeface="等线" panose="02010600030101010101" pitchFamily="2" charset="-122"/>
                <a:cs typeface="+mn-cs"/>
              </a:endParaRPr>
            </a:p>
          </p:txBody>
        </p:sp>
        <p:sp>
          <p:nvSpPr>
            <p:cNvPr id="18" name="矩形 17"/>
            <p:cNvSpPr/>
            <p:nvPr/>
          </p:nvSpPr>
          <p:spPr>
            <a:xfrm rot="19745638" flipV="1">
              <a:off x="3848622" y="3249987"/>
              <a:ext cx="703385" cy="26728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9" name="矩形 18"/>
            <p:cNvSpPr/>
            <p:nvPr/>
          </p:nvSpPr>
          <p:spPr>
            <a:xfrm rot="20984414" flipV="1">
              <a:off x="5102837" y="2780784"/>
              <a:ext cx="703385" cy="26728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grpSp>
          <p:nvGrpSpPr>
            <p:cNvPr id="20" name="组合 19"/>
            <p:cNvGrpSpPr/>
            <p:nvPr/>
          </p:nvGrpSpPr>
          <p:grpSpPr>
            <a:xfrm>
              <a:off x="4636294" y="3420252"/>
              <a:ext cx="766910" cy="556883"/>
              <a:chOff x="4636294" y="3420252"/>
              <a:chExt cx="766910" cy="556883"/>
            </a:xfrm>
            <a:grpFill/>
          </p:grpSpPr>
          <p:grpSp>
            <p:nvGrpSpPr>
              <p:cNvPr id="29" name="组合 28"/>
              <p:cNvGrpSpPr/>
              <p:nvPr/>
            </p:nvGrpSpPr>
            <p:grpSpPr>
              <a:xfrm>
                <a:off x="4636294" y="3593307"/>
                <a:ext cx="466517" cy="383828"/>
                <a:chOff x="4638675" y="3595688"/>
                <a:chExt cx="466517" cy="383828"/>
              </a:xfrm>
              <a:grpFill/>
            </p:grpSpPr>
            <p:sp>
              <p:nvSpPr>
                <p:cNvPr id="33" name="任意多边形: 形状 32"/>
                <p:cNvSpPr/>
                <p:nvPr/>
              </p:nvSpPr>
              <p:spPr>
                <a:xfrm>
                  <a:off x="4638675" y="3595688"/>
                  <a:ext cx="466517" cy="383828"/>
                </a:xfrm>
                <a:custGeom>
                  <a:avLst/>
                  <a:gdLst>
                    <a:gd name="connsiteX0" fmla="*/ 0 w 461762"/>
                    <a:gd name="connsiteY0" fmla="*/ 307181 h 383828"/>
                    <a:gd name="connsiteX1" fmla="*/ 176213 w 461762"/>
                    <a:gd name="connsiteY1" fmla="*/ 381000 h 383828"/>
                    <a:gd name="connsiteX2" fmla="*/ 319088 w 461762"/>
                    <a:gd name="connsiteY2" fmla="*/ 359568 h 383828"/>
                    <a:gd name="connsiteX3" fmla="*/ 402431 w 461762"/>
                    <a:gd name="connsiteY3" fmla="*/ 276225 h 383828"/>
                    <a:gd name="connsiteX4" fmla="*/ 433388 w 461762"/>
                    <a:gd name="connsiteY4" fmla="*/ 221456 h 383828"/>
                    <a:gd name="connsiteX5" fmla="*/ 459581 w 461762"/>
                    <a:gd name="connsiteY5" fmla="*/ 150018 h 383828"/>
                    <a:gd name="connsiteX6" fmla="*/ 373856 w 461762"/>
                    <a:gd name="connsiteY6" fmla="*/ 45243 h 383828"/>
                    <a:gd name="connsiteX7" fmla="*/ 352425 w 461762"/>
                    <a:gd name="connsiteY7" fmla="*/ 0 h 383828"/>
                    <a:gd name="connsiteX8" fmla="*/ 352425 w 461762"/>
                    <a:gd name="connsiteY8" fmla="*/ 0 h 383828"/>
                    <a:gd name="connsiteX9" fmla="*/ 330994 w 461762"/>
                    <a:gd name="connsiteY9" fmla="*/ 123825 h 383828"/>
                    <a:gd name="connsiteX10" fmla="*/ 266700 w 461762"/>
                    <a:gd name="connsiteY10" fmla="*/ 221456 h 383828"/>
                    <a:gd name="connsiteX11" fmla="*/ 152400 w 461762"/>
                    <a:gd name="connsiteY11" fmla="*/ 230981 h 383828"/>
                    <a:gd name="connsiteX12" fmla="*/ 78581 w 461762"/>
                    <a:gd name="connsiteY12" fmla="*/ 188118 h 383828"/>
                    <a:gd name="connsiteX0-1" fmla="*/ 0 w 466517"/>
                    <a:gd name="connsiteY0-2" fmla="*/ 307181 h 383828"/>
                    <a:gd name="connsiteX1-3" fmla="*/ 176213 w 466517"/>
                    <a:gd name="connsiteY1-4" fmla="*/ 381000 h 383828"/>
                    <a:gd name="connsiteX2-5" fmla="*/ 319088 w 466517"/>
                    <a:gd name="connsiteY2-6" fmla="*/ 359568 h 383828"/>
                    <a:gd name="connsiteX3-7" fmla="*/ 402431 w 466517"/>
                    <a:gd name="connsiteY3-8" fmla="*/ 276225 h 383828"/>
                    <a:gd name="connsiteX4-9" fmla="*/ 454819 w 466517"/>
                    <a:gd name="connsiteY4-10" fmla="*/ 169069 h 383828"/>
                    <a:gd name="connsiteX5-11" fmla="*/ 459581 w 466517"/>
                    <a:gd name="connsiteY5-12" fmla="*/ 150018 h 383828"/>
                    <a:gd name="connsiteX6-13" fmla="*/ 373856 w 466517"/>
                    <a:gd name="connsiteY6-14" fmla="*/ 45243 h 383828"/>
                    <a:gd name="connsiteX7-15" fmla="*/ 352425 w 466517"/>
                    <a:gd name="connsiteY7-16" fmla="*/ 0 h 383828"/>
                    <a:gd name="connsiteX8-17" fmla="*/ 352425 w 466517"/>
                    <a:gd name="connsiteY8-18" fmla="*/ 0 h 383828"/>
                    <a:gd name="connsiteX9-19" fmla="*/ 330994 w 466517"/>
                    <a:gd name="connsiteY9-20" fmla="*/ 123825 h 383828"/>
                    <a:gd name="connsiteX10-21" fmla="*/ 266700 w 466517"/>
                    <a:gd name="connsiteY10-22" fmla="*/ 221456 h 383828"/>
                    <a:gd name="connsiteX11-23" fmla="*/ 152400 w 466517"/>
                    <a:gd name="connsiteY11-24" fmla="*/ 230981 h 383828"/>
                    <a:gd name="connsiteX12-25" fmla="*/ 78581 w 466517"/>
                    <a:gd name="connsiteY12-26" fmla="*/ 188118 h 383828"/>
                    <a:gd name="connsiteX0-27" fmla="*/ 0 w 466517"/>
                    <a:gd name="connsiteY0-28" fmla="*/ 307181 h 383828"/>
                    <a:gd name="connsiteX1-29" fmla="*/ 176213 w 466517"/>
                    <a:gd name="connsiteY1-30" fmla="*/ 381000 h 383828"/>
                    <a:gd name="connsiteX2-31" fmla="*/ 319088 w 466517"/>
                    <a:gd name="connsiteY2-32" fmla="*/ 359568 h 383828"/>
                    <a:gd name="connsiteX3-33" fmla="*/ 402431 w 466517"/>
                    <a:gd name="connsiteY3-34" fmla="*/ 276225 h 383828"/>
                    <a:gd name="connsiteX4-35" fmla="*/ 454819 w 466517"/>
                    <a:gd name="connsiteY4-36" fmla="*/ 169069 h 383828"/>
                    <a:gd name="connsiteX5-37" fmla="*/ 459581 w 466517"/>
                    <a:gd name="connsiteY5-38" fmla="*/ 150018 h 383828"/>
                    <a:gd name="connsiteX6-39" fmla="*/ 373856 w 466517"/>
                    <a:gd name="connsiteY6-40" fmla="*/ 45243 h 383828"/>
                    <a:gd name="connsiteX7-41" fmla="*/ 352425 w 466517"/>
                    <a:gd name="connsiteY7-42" fmla="*/ 0 h 383828"/>
                    <a:gd name="connsiteX8-43" fmla="*/ 352425 w 466517"/>
                    <a:gd name="connsiteY8-44" fmla="*/ 0 h 383828"/>
                    <a:gd name="connsiteX9-45" fmla="*/ 330994 w 466517"/>
                    <a:gd name="connsiteY9-46" fmla="*/ 123825 h 383828"/>
                    <a:gd name="connsiteX10-47" fmla="*/ 266700 w 466517"/>
                    <a:gd name="connsiteY10-48" fmla="*/ 221456 h 383828"/>
                    <a:gd name="connsiteX11-49" fmla="*/ 152400 w 466517"/>
                    <a:gd name="connsiteY11-50" fmla="*/ 230981 h 383828"/>
                    <a:gd name="connsiteX12-51" fmla="*/ 83344 w 466517"/>
                    <a:gd name="connsiteY12-52" fmla="*/ 204787 h 383828"/>
                    <a:gd name="connsiteX0-53" fmla="*/ 0 w 466517"/>
                    <a:gd name="connsiteY0-54" fmla="*/ 307181 h 383828"/>
                    <a:gd name="connsiteX1-55" fmla="*/ 176213 w 466517"/>
                    <a:gd name="connsiteY1-56" fmla="*/ 381000 h 383828"/>
                    <a:gd name="connsiteX2-57" fmla="*/ 319088 w 466517"/>
                    <a:gd name="connsiteY2-58" fmla="*/ 359568 h 383828"/>
                    <a:gd name="connsiteX3-59" fmla="*/ 402431 w 466517"/>
                    <a:gd name="connsiteY3-60" fmla="*/ 276225 h 383828"/>
                    <a:gd name="connsiteX4-61" fmla="*/ 454819 w 466517"/>
                    <a:gd name="connsiteY4-62" fmla="*/ 169069 h 383828"/>
                    <a:gd name="connsiteX5-63" fmla="*/ 459581 w 466517"/>
                    <a:gd name="connsiteY5-64" fmla="*/ 150018 h 383828"/>
                    <a:gd name="connsiteX6-65" fmla="*/ 373856 w 466517"/>
                    <a:gd name="connsiteY6-66" fmla="*/ 45243 h 383828"/>
                    <a:gd name="connsiteX7-67" fmla="*/ 352425 w 466517"/>
                    <a:gd name="connsiteY7-68" fmla="*/ 0 h 383828"/>
                    <a:gd name="connsiteX8-69" fmla="*/ 352425 w 466517"/>
                    <a:gd name="connsiteY8-70" fmla="*/ 0 h 383828"/>
                    <a:gd name="connsiteX9-71" fmla="*/ 330994 w 466517"/>
                    <a:gd name="connsiteY9-72" fmla="*/ 123825 h 383828"/>
                    <a:gd name="connsiteX10-73" fmla="*/ 266700 w 466517"/>
                    <a:gd name="connsiteY10-74" fmla="*/ 221456 h 383828"/>
                    <a:gd name="connsiteX11-75" fmla="*/ 152400 w 466517"/>
                    <a:gd name="connsiteY11-76" fmla="*/ 230981 h 383828"/>
                    <a:gd name="connsiteX12-77" fmla="*/ 71438 w 466517"/>
                    <a:gd name="connsiteY12-78" fmla="*/ 197643 h 38382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Lst>
                  <a:rect l="l" t="t" r="r" b="b"/>
                  <a:pathLst>
                    <a:path w="466517" h="383828">
                      <a:moveTo>
                        <a:pt x="0" y="307181"/>
                      </a:moveTo>
                      <a:cubicBezTo>
                        <a:pt x="61516" y="339725"/>
                        <a:pt x="123032" y="372269"/>
                        <a:pt x="176213" y="381000"/>
                      </a:cubicBezTo>
                      <a:cubicBezTo>
                        <a:pt x="229394" y="389731"/>
                        <a:pt x="281385" y="377030"/>
                        <a:pt x="319088" y="359568"/>
                      </a:cubicBezTo>
                      <a:cubicBezTo>
                        <a:pt x="356791" y="342106"/>
                        <a:pt x="379809" y="307975"/>
                        <a:pt x="402431" y="276225"/>
                      </a:cubicBezTo>
                      <a:cubicBezTo>
                        <a:pt x="425053" y="244475"/>
                        <a:pt x="445294" y="190103"/>
                        <a:pt x="454819" y="169069"/>
                      </a:cubicBezTo>
                      <a:cubicBezTo>
                        <a:pt x="464344" y="148035"/>
                        <a:pt x="473075" y="170656"/>
                        <a:pt x="459581" y="150018"/>
                      </a:cubicBezTo>
                      <a:cubicBezTo>
                        <a:pt x="446087" y="129380"/>
                        <a:pt x="391715" y="70246"/>
                        <a:pt x="373856" y="45243"/>
                      </a:cubicBezTo>
                      <a:cubicBezTo>
                        <a:pt x="355997" y="20240"/>
                        <a:pt x="352425" y="0"/>
                        <a:pt x="352425" y="0"/>
                      </a:cubicBezTo>
                      <a:lnTo>
                        <a:pt x="352425" y="0"/>
                      </a:lnTo>
                      <a:cubicBezTo>
                        <a:pt x="348853" y="20637"/>
                        <a:pt x="345281" y="86916"/>
                        <a:pt x="330994" y="123825"/>
                      </a:cubicBezTo>
                      <a:cubicBezTo>
                        <a:pt x="316707" y="160734"/>
                        <a:pt x="296466" y="203597"/>
                        <a:pt x="266700" y="221456"/>
                      </a:cubicBezTo>
                      <a:cubicBezTo>
                        <a:pt x="236934" y="239315"/>
                        <a:pt x="184944" y="234950"/>
                        <a:pt x="152400" y="230981"/>
                      </a:cubicBezTo>
                      <a:cubicBezTo>
                        <a:pt x="119856" y="227012"/>
                        <a:pt x="65088" y="187721"/>
                        <a:pt x="71438" y="197643"/>
                      </a:cubicBezTo>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cxnSp>
              <p:nvCxnSpPr>
                <p:cNvPr id="34" name="直接连接符 33"/>
                <p:cNvCxnSpPr>
                  <a:stCxn id="33" idx="0"/>
                  <a:endCxn id="33" idx="12"/>
                </p:cNvCxnSpPr>
                <p:nvPr/>
              </p:nvCxnSpPr>
              <p:spPr>
                <a:xfrm flipV="1">
                  <a:off x="4638675" y="3793331"/>
                  <a:ext cx="71438" cy="109538"/>
                </a:xfrm>
                <a:prstGeom prst="line">
                  <a:avLst/>
                </a:prstGeom>
                <a:grpFill/>
                <a:ln>
                  <a:noFill/>
                </a:ln>
              </p:spPr>
              <p:style>
                <a:lnRef idx="1">
                  <a:schemeClr val="accent1"/>
                </a:lnRef>
                <a:fillRef idx="0">
                  <a:schemeClr val="accent1"/>
                </a:fillRef>
                <a:effectRef idx="0">
                  <a:schemeClr val="accent1"/>
                </a:effectRef>
                <a:fontRef idx="minor">
                  <a:schemeClr val="tx1"/>
                </a:fontRef>
              </p:style>
            </p:cxnSp>
          </p:grpSp>
          <p:grpSp>
            <p:nvGrpSpPr>
              <p:cNvPr id="30" name="组合 29"/>
              <p:cNvGrpSpPr/>
              <p:nvPr/>
            </p:nvGrpSpPr>
            <p:grpSpPr>
              <a:xfrm rot="18847698" flipH="1">
                <a:off x="4977290" y="3462338"/>
                <a:ext cx="468000" cy="383828"/>
                <a:chOff x="4638675" y="3595688"/>
                <a:chExt cx="466517" cy="383828"/>
              </a:xfrm>
              <a:grpFill/>
            </p:grpSpPr>
            <p:sp>
              <p:nvSpPr>
                <p:cNvPr id="31" name="任意多边形: 形状 30"/>
                <p:cNvSpPr/>
                <p:nvPr/>
              </p:nvSpPr>
              <p:spPr>
                <a:xfrm>
                  <a:off x="4638675" y="3595688"/>
                  <a:ext cx="466517" cy="383828"/>
                </a:xfrm>
                <a:custGeom>
                  <a:avLst/>
                  <a:gdLst>
                    <a:gd name="connsiteX0" fmla="*/ 0 w 461762"/>
                    <a:gd name="connsiteY0" fmla="*/ 307181 h 383828"/>
                    <a:gd name="connsiteX1" fmla="*/ 176213 w 461762"/>
                    <a:gd name="connsiteY1" fmla="*/ 381000 h 383828"/>
                    <a:gd name="connsiteX2" fmla="*/ 319088 w 461762"/>
                    <a:gd name="connsiteY2" fmla="*/ 359568 h 383828"/>
                    <a:gd name="connsiteX3" fmla="*/ 402431 w 461762"/>
                    <a:gd name="connsiteY3" fmla="*/ 276225 h 383828"/>
                    <a:gd name="connsiteX4" fmla="*/ 433388 w 461762"/>
                    <a:gd name="connsiteY4" fmla="*/ 221456 h 383828"/>
                    <a:gd name="connsiteX5" fmla="*/ 459581 w 461762"/>
                    <a:gd name="connsiteY5" fmla="*/ 150018 h 383828"/>
                    <a:gd name="connsiteX6" fmla="*/ 373856 w 461762"/>
                    <a:gd name="connsiteY6" fmla="*/ 45243 h 383828"/>
                    <a:gd name="connsiteX7" fmla="*/ 352425 w 461762"/>
                    <a:gd name="connsiteY7" fmla="*/ 0 h 383828"/>
                    <a:gd name="connsiteX8" fmla="*/ 352425 w 461762"/>
                    <a:gd name="connsiteY8" fmla="*/ 0 h 383828"/>
                    <a:gd name="connsiteX9" fmla="*/ 330994 w 461762"/>
                    <a:gd name="connsiteY9" fmla="*/ 123825 h 383828"/>
                    <a:gd name="connsiteX10" fmla="*/ 266700 w 461762"/>
                    <a:gd name="connsiteY10" fmla="*/ 221456 h 383828"/>
                    <a:gd name="connsiteX11" fmla="*/ 152400 w 461762"/>
                    <a:gd name="connsiteY11" fmla="*/ 230981 h 383828"/>
                    <a:gd name="connsiteX12" fmla="*/ 78581 w 461762"/>
                    <a:gd name="connsiteY12" fmla="*/ 188118 h 383828"/>
                    <a:gd name="connsiteX0-1" fmla="*/ 0 w 466517"/>
                    <a:gd name="connsiteY0-2" fmla="*/ 307181 h 383828"/>
                    <a:gd name="connsiteX1-3" fmla="*/ 176213 w 466517"/>
                    <a:gd name="connsiteY1-4" fmla="*/ 381000 h 383828"/>
                    <a:gd name="connsiteX2-5" fmla="*/ 319088 w 466517"/>
                    <a:gd name="connsiteY2-6" fmla="*/ 359568 h 383828"/>
                    <a:gd name="connsiteX3-7" fmla="*/ 402431 w 466517"/>
                    <a:gd name="connsiteY3-8" fmla="*/ 276225 h 383828"/>
                    <a:gd name="connsiteX4-9" fmla="*/ 454819 w 466517"/>
                    <a:gd name="connsiteY4-10" fmla="*/ 169069 h 383828"/>
                    <a:gd name="connsiteX5-11" fmla="*/ 459581 w 466517"/>
                    <a:gd name="connsiteY5-12" fmla="*/ 150018 h 383828"/>
                    <a:gd name="connsiteX6-13" fmla="*/ 373856 w 466517"/>
                    <a:gd name="connsiteY6-14" fmla="*/ 45243 h 383828"/>
                    <a:gd name="connsiteX7-15" fmla="*/ 352425 w 466517"/>
                    <a:gd name="connsiteY7-16" fmla="*/ 0 h 383828"/>
                    <a:gd name="connsiteX8-17" fmla="*/ 352425 w 466517"/>
                    <a:gd name="connsiteY8-18" fmla="*/ 0 h 383828"/>
                    <a:gd name="connsiteX9-19" fmla="*/ 330994 w 466517"/>
                    <a:gd name="connsiteY9-20" fmla="*/ 123825 h 383828"/>
                    <a:gd name="connsiteX10-21" fmla="*/ 266700 w 466517"/>
                    <a:gd name="connsiteY10-22" fmla="*/ 221456 h 383828"/>
                    <a:gd name="connsiteX11-23" fmla="*/ 152400 w 466517"/>
                    <a:gd name="connsiteY11-24" fmla="*/ 230981 h 383828"/>
                    <a:gd name="connsiteX12-25" fmla="*/ 78581 w 466517"/>
                    <a:gd name="connsiteY12-26" fmla="*/ 188118 h 383828"/>
                    <a:gd name="connsiteX0-27" fmla="*/ 0 w 466517"/>
                    <a:gd name="connsiteY0-28" fmla="*/ 307181 h 383828"/>
                    <a:gd name="connsiteX1-29" fmla="*/ 176213 w 466517"/>
                    <a:gd name="connsiteY1-30" fmla="*/ 381000 h 383828"/>
                    <a:gd name="connsiteX2-31" fmla="*/ 319088 w 466517"/>
                    <a:gd name="connsiteY2-32" fmla="*/ 359568 h 383828"/>
                    <a:gd name="connsiteX3-33" fmla="*/ 402431 w 466517"/>
                    <a:gd name="connsiteY3-34" fmla="*/ 276225 h 383828"/>
                    <a:gd name="connsiteX4-35" fmla="*/ 454819 w 466517"/>
                    <a:gd name="connsiteY4-36" fmla="*/ 169069 h 383828"/>
                    <a:gd name="connsiteX5-37" fmla="*/ 459581 w 466517"/>
                    <a:gd name="connsiteY5-38" fmla="*/ 150018 h 383828"/>
                    <a:gd name="connsiteX6-39" fmla="*/ 373856 w 466517"/>
                    <a:gd name="connsiteY6-40" fmla="*/ 45243 h 383828"/>
                    <a:gd name="connsiteX7-41" fmla="*/ 352425 w 466517"/>
                    <a:gd name="connsiteY7-42" fmla="*/ 0 h 383828"/>
                    <a:gd name="connsiteX8-43" fmla="*/ 352425 w 466517"/>
                    <a:gd name="connsiteY8-44" fmla="*/ 0 h 383828"/>
                    <a:gd name="connsiteX9-45" fmla="*/ 330994 w 466517"/>
                    <a:gd name="connsiteY9-46" fmla="*/ 123825 h 383828"/>
                    <a:gd name="connsiteX10-47" fmla="*/ 266700 w 466517"/>
                    <a:gd name="connsiteY10-48" fmla="*/ 221456 h 383828"/>
                    <a:gd name="connsiteX11-49" fmla="*/ 152400 w 466517"/>
                    <a:gd name="connsiteY11-50" fmla="*/ 230981 h 383828"/>
                    <a:gd name="connsiteX12-51" fmla="*/ 83344 w 466517"/>
                    <a:gd name="connsiteY12-52" fmla="*/ 204787 h 383828"/>
                    <a:gd name="connsiteX0-53" fmla="*/ 0 w 466517"/>
                    <a:gd name="connsiteY0-54" fmla="*/ 307181 h 383828"/>
                    <a:gd name="connsiteX1-55" fmla="*/ 176213 w 466517"/>
                    <a:gd name="connsiteY1-56" fmla="*/ 381000 h 383828"/>
                    <a:gd name="connsiteX2-57" fmla="*/ 319088 w 466517"/>
                    <a:gd name="connsiteY2-58" fmla="*/ 359568 h 383828"/>
                    <a:gd name="connsiteX3-59" fmla="*/ 402431 w 466517"/>
                    <a:gd name="connsiteY3-60" fmla="*/ 276225 h 383828"/>
                    <a:gd name="connsiteX4-61" fmla="*/ 454819 w 466517"/>
                    <a:gd name="connsiteY4-62" fmla="*/ 169069 h 383828"/>
                    <a:gd name="connsiteX5-63" fmla="*/ 459581 w 466517"/>
                    <a:gd name="connsiteY5-64" fmla="*/ 150018 h 383828"/>
                    <a:gd name="connsiteX6-65" fmla="*/ 373856 w 466517"/>
                    <a:gd name="connsiteY6-66" fmla="*/ 45243 h 383828"/>
                    <a:gd name="connsiteX7-67" fmla="*/ 352425 w 466517"/>
                    <a:gd name="connsiteY7-68" fmla="*/ 0 h 383828"/>
                    <a:gd name="connsiteX8-69" fmla="*/ 352425 w 466517"/>
                    <a:gd name="connsiteY8-70" fmla="*/ 0 h 383828"/>
                    <a:gd name="connsiteX9-71" fmla="*/ 330994 w 466517"/>
                    <a:gd name="connsiteY9-72" fmla="*/ 123825 h 383828"/>
                    <a:gd name="connsiteX10-73" fmla="*/ 266700 w 466517"/>
                    <a:gd name="connsiteY10-74" fmla="*/ 221456 h 383828"/>
                    <a:gd name="connsiteX11-75" fmla="*/ 152400 w 466517"/>
                    <a:gd name="connsiteY11-76" fmla="*/ 230981 h 383828"/>
                    <a:gd name="connsiteX12-77" fmla="*/ 71438 w 466517"/>
                    <a:gd name="connsiteY12-78" fmla="*/ 197643 h 38382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Lst>
                  <a:rect l="l" t="t" r="r" b="b"/>
                  <a:pathLst>
                    <a:path w="466517" h="383828">
                      <a:moveTo>
                        <a:pt x="0" y="307181"/>
                      </a:moveTo>
                      <a:cubicBezTo>
                        <a:pt x="61516" y="339725"/>
                        <a:pt x="123032" y="372269"/>
                        <a:pt x="176213" y="381000"/>
                      </a:cubicBezTo>
                      <a:cubicBezTo>
                        <a:pt x="229394" y="389731"/>
                        <a:pt x="281385" y="377030"/>
                        <a:pt x="319088" y="359568"/>
                      </a:cubicBezTo>
                      <a:cubicBezTo>
                        <a:pt x="356791" y="342106"/>
                        <a:pt x="379809" y="307975"/>
                        <a:pt x="402431" y="276225"/>
                      </a:cubicBezTo>
                      <a:cubicBezTo>
                        <a:pt x="425053" y="244475"/>
                        <a:pt x="445294" y="190103"/>
                        <a:pt x="454819" y="169069"/>
                      </a:cubicBezTo>
                      <a:cubicBezTo>
                        <a:pt x="464344" y="148035"/>
                        <a:pt x="473075" y="170656"/>
                        <a:pt x="459581" y="150018"/>
                      </a:cubicBezTo>
                      <a:cubicBezTo>
                        <a:pt x="446087" y="129380"/>
                        <a:pt x="391715" y="70246"/>
                        <a:pt x="373856" y="45243"/>
                      </a:cubicBezTo>
                      <a:cubicBezTo>
                        <a:pt x="355997" y="20240"/>
                        <a:pt x="352425" y="0"/>
                        <a:pt x="352425" y="0"/>
                      </a:cubicBezTo>
                      <a:lnTo>
                        <a:pt x="352425" y="0"/>
                      </a:lnTo>
                      <a:cubicBezTo>
                        <a:pt x="348853" y="20637"/>
                        <a:pt x="345281" y="86916"/>
                        <a:pt x="330994" y="123825"/>
                      </a:cubicBezTo>
                      <a:cubicBezTo>
                        <a:pt x="316707" y="160734"/>
                        <a:pt x="296466" y="203597"/>
                        <a:pt x="266700" y="221456"/>
                      </a:cubicBezTo>
                      <a:cubicBezTo>
                        <a:pt x="236934" y="239315"/>
                        <a:pt x="184944" y="234950"/>
                        <a:pt x="152400" y="230981"/>
                      </a:cubicBezTo>
                      <a:cubicBezTo>
                        <a:pt x="119856" y="227012"/>
                        <a:pt x="65088" y="187721"/>
                        <a:pt x="71438" y="197643"/>
                      </a:cubicBezTo>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cxnSp>
              <p:nvCxnSpPr>
                <p:cNvPr id="32" name="直接连接符 31"/>
                <p:cNvCxnSpPr>
                  <a:stCxn id="31" idx="0"/>
                  <a:endCxn id="31" idx="12"/>
                </p:cNvCxnSpPr>
                <p:nvPr/>
              </p:nvCxnSpPr>
              <p:spPr>
                <a:xfrm flipV="1">
                  <a:off x="4638675" y="3793331"/>
                  <a:ext cx="71438" cy="109538"/>
                </a:xfrm>
                <a:prstGeom prst="line">
                  <a:avLst/>
                </a:prstGeom>
                <a:grpFill/>
                <a:ln>
                  <a:noFill/>
                </a:ln>
              </p:spPr>
              <p:style>
                <a:lnRef idx="1">
                  <a:schemeClr val="accent1"/>
                </a:lnRef>
                <a:fillRef idx="0">
                  <a:schemeClr val="accent1"/>
                </a:fillRef>
                <a:effectRef idx="0">
                  <a:schemeClr val="accent1"/>
                </a:effectRef>
                <a:fontRef idx="minor">
                  <a:schemeClr val="tx1"/>
                </a:fontRef>
              </p:style>
            </p:cxnSp>
          </p:grpSp>
        </p:grpSp>
        <p:grpSp>
          <p:nvGrpSpPr>
            <p:cNvPr id="21" name="组合 20"/>
            <p:cNvGrpSpPr/>
            <p:nvPr/>
          </p:nvGrpSpPr>
          <p:grpSpPr>
            <a:xfrm rot="17648429">
              <a:off x="3857614" y="1905751"/>
              <a:ext cx="215922" cy="775825"/>
              <a:chOff x="3600428" y="2070100"/>
              <a:chExt cx="215922" cy="775825"/>
            </a:xfrm>
            <a:grpFill/>
          </p:grpSpPr>
          <p:sp>
            <p:nvSpPr>
              <p:cNvPr id="27" name="椭圆 26"/>
              <p:cNvSpPr>
                <a:spLocks noChangeAspect="1"/>
              </p:cNvSpPr>
              <p:nvPr/>
            </p:nvSpPr>
            <p:spPr>
              <a:xfrm>
                <a:off x="3600450" y="2070100"/>
                <a:ext cx="215900" cy="2159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28" name="矩形: 圆角 27"/>
              <p:cNvSpPr/>
              <p:nvPr/>
            </p:nvSpPr>
            <p:spPr>
              <a:xfrm>
                <a:off x="3600428" y="2160125"/>
                <a:ext cx="215900" cy="68580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grpSp>
        <p:grpSp>
          <p:nvGrpSpPr>
            <p:cNvPr id="22" name="组合 21"/>
            <p:cNvGrpSpPr/>
            <p:nvPr/>
          </p:nvGrpSpPr>
          <p:grpSpPr>
            <a:xfrm rot="1545755">
              <a:off x="4797927" y="1537624"/>
              <a:ext cx="215922" cy="775825"/>
              <a:chOff x="3600428" y="2070100"/>
              <a:chExt cx="215922" cy="775825"/>
            </a:xfrm>
            <a:grpFill/>
          </p:grpSpPr>
          <p:sp>
            <p:nvSpPr>
              <p:cNvPr id="25" name="椭圆 24"/>
              <p:cNvSpPr>
                <a:spLocks noChangeAspect="1"/>
              </p:cNvSpPr>
              <p:nvPr/>
            </p:nvSpPr>
            <p:spPr>
              <a:xfrm>
                <a:off x="3600450" y="2070100"/>
                <a:ext cx="215900" cy="2159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26" name="矩形: 圆角 25"/>
              <p:cNvSpPr/>
              <p:nvPr/>
            </p:nvSpPr>
            <p:spPr>
              <a:xfrm>
                <a:off x="3600428" y="2160125"/>
                <a:ext cx="215900" cy="68580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grpSp>
        <p:sp>
          <p:nvSpPr>
            <p:cNvPr id="23" name="椭圆 22"/>
            <p:cNvSpPr>
              <a:spLocks noChangeAspect="1"/>
            </p:cNvSpPr>
            <p:nvPr/>
          </p:nvSpPr>
          <p:spPr>
            <a:xfrm>
              <a:off x="5916526" y="4044777"/>
              <a:ext cx="358948" cy="35894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24" name="椭圆 23"/>
            <p:cNvSpPr>
              <a:spLocks noChangeAspect="1"/>
            </p:cNvSpPr>
            <p:nvPr/>
          </p:nvSpPr>
          <p:spPr>
            <a:xfrm>
              <a:off x="4391240" y="4607499"/>
              <a:ext cx="358948" cy="35894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grpSp>
      <p:sp>
        <p:nvSpPr>
          <p:cNvPr id="59" name="矩形 58">
            <a:extLst>
              <a:ext uri="{FF2B5EF4-FFF2-40B4-BE49-F238E27FC236}">
                <a16:creationId xmlns:a16="http://schemas.microsoft.com/office/drawing/2014/main" id="{3B9218F2-6D4E-4247-B41A-A5089CCAD9B9}"/>
              </a:ext>
            </a:extLst>
          </p:cNvPr>
          <p:cNvSpPr/>
          <p:nvPr/>
        </p:nvSpPr>
        <p:spPr>
          <a:xfrm>
            <a:off x="239697" y="239697"/>
            <a:ext cx="11709647" cy="6418555"/>
          </a:xfrm>
          <a:prstGeom prst="rect">
            <a:avLst/>
          </a:prstGeom>
          <a:noFill/>
          <a:ln w="57150">
            <a:solidFill>
              <a:srgbClr val="6AC1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35" name="矩形 34">
            <a:extLst>
              <a:ext uri="{FF2B5EF4-FFF2-40B4-BE49-F238E27FC236}">
                <a16:creationId xmlns:a16="http://schemas.microsoft.com/office/drawing/2014/main" id="{AD06C8E8-53AD-4EE0-800F-6C66B3DB9A13}"/>
              </a:ext>
            </a:extLst>
          </p:cNvPr>
          <p:cNvSpPr/>
          <p:nvPr/>
        </p:nvSpPr>
        <p:spPr>
          <a:xfrm>
            <a:off x="1264763" y="405707"/>
            <a:ext cx="5211683" cy="58477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1" i="0" u="none" strike="noStrike" kern="1200" cap="none" spc="0" normalizeH="0" baseline="0" noProof="0" dirty="0">
                <a:ln>
                  <a:noFill/>
                </a:ln>
                <a:solidFill>
                  <a:srgbClr val="03B3FF"/>
                </a:solidFill>
                <a:effectLst/>
                <a:uLnTx/>
                <a:uFillTx/>
                <a:latin typeface="等线"/>
                <a:ea typeface="等线" panose="02010600030101010101" pitchFamily="2" charset="-122"/>
                <a:cs typeface="+mn-cs"/>
              </a:rPr>
              <a:t>群体层面</a:t>
            </a:r>
            <a:r>
              <a:rPr kumimoji="0" lang="en-US" altLang="zh-CN" sz="2400" b="1" i="0" u="none" strike="noStrike" kern="1200" cap="none" spc="0" normalizeH="0" baseline="0" noProof="0" dirty="0">
                <a:ln>
                  <a:noFill/>
                </a:ln>
                <a:solidFill>
                  <a:srgbClr val="03B3FF"/>
                </a:solidFill>
                <a:effectLst/>
                <a:uLnTx/>
                <a:uFillTx/>
                <a:latin typeface="等线"/>
                <a:ea typeface="等线" panose="02010600030101010101" pitchFamily="2" charset="-122"/>
                <a:cs typeface="+mn-cs"/>
              </a:rPr>
              <a:t>——</a:t>
            </a:r>
            <a:r>
              <a:rPr kumimoji="0" lang="zh-CN" altLang="en-US" sz="2400" b="1" i="0" u="none" strike="noStrike" kern="1200" cap="none" spc="0" normalizeH="0" baseline="0" noProof="0" dirty="0">
                <a:ln>
                  <a:noFill/>
                </a:ln>
                <a:solidFill>
                  <a:srgbClr val="03B3FF"/>
                </a:solidFill>
                <a:effectLst/>
                <a:uLnTx/>
                <a:uFillTx/>
                <a:latin typeface="等线"/>
                <a:ea typeface="等线" panose="02010600030101010101" pitchFamily="2" charset="-122"/>
                <a:cs typeface="+mn-cs"/>
              </a:rPr>
              <a:t>从众行为：群体暗示</a:t>
            </a:r>
          </a:p>
        </p:txBody>
      </p:sp>
      <p:grpSp>
        <p:nvGrpSpPr>
          <p:cNvPr id="46" name="组合 45">
            <a:extLst>
              <a:ext uri="{FF2B5EF4-FFF2-40B4-BE49-F238E27FC236}">
                <a16:creationId xmlns:a16="http://schemas.microsoft.com/office/drawing/2014/main" id="{BA3FDB1D-4063-4B20-B015-7B5BA5579435}"/>
              </a:ext>
            </a:extLst>
          </p:cNvPr>
          <p:cNvGrpSpPr>
            <a:grpSpLocks noChangeAspect="1"/>
          </p:cNvGrpSpPr>
          <p:nvPr/>
        </p:nvGrpSpPr>
        <p:grpSpPr>
          <a:xfrm>
            <a:off x="10583298" y="5985555"/>
            <a:ext cx="1179342" cy="529860"/>
            <a:chOff x="4019547" y="907477"/>
            <a:chExt cx="6452229" cy="2898889"/>
          </a:xfrm>
          <a:solidFill>
            <a:srgbClr val="03B3FF"/>
          </a:solidFill>
        </p:grpSpPr>
        <p:sp>
          <p:nvSpPr>
            <p:cNvPr id="47" name="任意多边形: 形状 46">
              <a:extLst>
                <a:ext uri="{FF2B5EF4-FFF2-40B4-BE49-F238E27FC236}">
                  <a16:creationId xmlns:a16="http://schemas.microsoft.com/office/drawing/2014/main" id="{5DBBFB32-1213-4BA0-A1BD-78469C4B64FB}"/>
                </a:ext>
              </a:extLst>
            </p:cNvPr>
            <p:cNvSpPr/>
            <p:nvPr/>
          </p:nvSpPr>
          <p:spPr>
            <a:xfrm>
              <a:off x="7236887" y="907477"/>
              <a:ext cx="1816848" cy="2819873"/>
            </a:xfrm>
            <a:custGeom>
              <a:avLst/>
              <a:gdLst>
                <a:gd name="connsiteX0" fmla="*/ 800100 w 1816848"/>
                <a:gd name="connsiteY0" fmla="*/ 2051050 h 2819873"/>
                <a:gd name="connsiteX1" fmla="*/ 882650 w 1816848"/>
                <a:gd name="connsiteY1" fmla="*/ 2546350 h 2819873"/>
                <a:gd name="connsiteX2" fmla="*/ 1301750 w 1816848"/>
                <a:gd name="connsiteY2" fmla="*/ 2241550 h 2819873"/>
                <a:gd name="connsiteX3" fmla="*/ 514350 w 1816848"/>
                <a:gd name="connsiteY3" fmla="*/ 0 h 2819873"/>
                <a:gd name="connsiteX4" fmla="*/ 508000 w 1816848"/>
                <a:gd name="connsiteY4" fmla="*/ 215900 h 2819873"/>
                <a:gd name="connsiteX5" fmla="*/ 514350 w 1816848"/>
                <a:gd name="connsiteY5" fmla="*/ 895350 h 2819873"/>
                <a:gd name="connsiteX6" fmla="*/ 596900 w 1816848"/>
                <a:gd name="connsiteY6" fmla="*/ 1778000 h 2819873"/>
                <a:gd name="connsiteX7" fmla="*/ 1016000 w 1816848"/>
                <a:gd name="connsiteY7" fmla="*/ 1778000 h 2819873"/>
                <a:gd name="connsiteX8" fmla="*/ 1352550 w 1816848"/>
                <a:gd name="connsiteY8" fmla="*/ 1857375 h 2819873"/>
                <a:gd name="connsiteX9" fmla="*/ 1606550 w 1816848"/>
                <a:gd name="connsiteY9" fmla="*/ 1949450 h 2819873"/>
                <a:gd name="connsiteX10" fmla="*/ 1727200 w 1816848"/>
                <a:gd name="connsiteY10" fmla="*/ 2032000 h 2819873"/>
                <a:gd name="connsiteX11" fmla="*/ 1816100 w 1816848"/>
                <a:gd name="connsiteY11" fmla="*/ 2184400 h 2819873"/>
                <a:gd name="connsiteX12" fmla="*/ 1762125 w 1816848"/>
                <a:gd name="connsiteY12" fmla="*/ 2368550 h 2819873"/>
                <a:gd name="connsiteX13" fmla="*/ 1631950 w 1816848"/>
                <a:gd name="connsiteY13" fmla="*/ 2495550 h 2819873"/>
                <a:gd name="connsiteX14" fmla="*/ 1263650 w 1816848"/>
                <a:gd name="connsiteY14" fmla="*/ 2692400 h 2819873"/>
                <a:gd name="connsiteX15" fmla="*/ 793750 w 1816848"/>
                <a:gd name="connsiteY15" fmla="*/ 2800350 h 2819873"/>
                <a:gd name="connsiteX16" fmla="*/ 555625 w 1816848"/>
                <a:gd name="connsiteY16" fmla="*/ 2819400 h 2819873"/>
                <a:gd name="connsiteX17" fmla="*/ 349250 w 1816848"/>
                <a:gd name="connsiteY17" fmla="*/ 2806700 h 2819873"/>
                <a:gd name="connsiteX18" fmla="*/ 241300 w 1816848"/>
                <a:gd name="connsiteY18" fmla="*/ 1663700 h 2819873"/>
                <a:gd name="connsiteX19" fmla="*/ 0 w 1816848"/>
                <a:gd name="connsiteY19" fmla="*/ 196850 h 2819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816848" h="2819873">
                  <a:moveTo>
                    <a:pt x="800100" y="2051050"/>
                  </a:moveTo>
                  <a:lnTo>
                    <a:pt x="882650" y="2546350"/>
                  </a:lnTo>
                  <a:lnTo>
                    <a:pt x="1301750" y="2241550"/>
                  </a:lnTo>
                  <a:close/>
                  <a:moveTo>
                    <a:pt x="514350" y="0"/>
                  </a:moveTo>
                  <a:cubicBezTo>
                    <a:pt x="514350" y="0"/>
                    <a:pt x="508000" y="66675"/>
                    <a:pt x="508000" y="215900"/>
                  </a:cubicBezTo>
                  <a:cubicBezTo>
                    <a:pt x="508000" y="365125"/>
                    <a:pt x="499533" y="635000"/>
                    <a:pt x="514350" y="895350"/>
                  </a:cubicBezTo>
                  <a:cubicBezTo>
                    <a:pt x="529167" y="1155700"/>
                    <a:pt x="583142" y="1630892"/>
                    <a:pt x="596900" y="1778000"/>
                  </a:cubicBezTo>
                  <a:cubicBezTo>
                    <a:pt x="596900" y="1778000"/>
                    <a:pt x="890058" y="1764771"/>
                    <a:pt x="1016000" y="1778000"/>
                  </a:cubicBezTo>
                  <a:cubicBezTo>
                    <a:pt x="1141942" y="1791229"/>
                    <a:pt x="1254125" y="1828800"/>
                    <a:pt x="1352550" y="1857375"/>
                  </a:cubicBezTo>
                  <a:cubicBezTo>
                    <a:pt x="1450975" y="1885950"/>
                    <a:pt x="1544108" y="1920346"/>
                    <a:pt x="1606550" y="1949450"/>
                  </a:cubicBezTo>
                  <a:cubicBezTo>
                    <a:pt x="1668992" y="1978554"/>
                    <a:pt x="1692275" y="1992842"/>
                    <a:pt x="1727200" y="2032000"/>
                  </a:cubicBezTo>
                  <a:cubicBezTo>
                    <a:pt x="1762125" y="2071158"/>
                    <a:pt x="1810279" y="2128308"/>
                    <a:pt x="1816100" y="2184400"/>
                  </a:cubicBezTo>
                  <a:cubicBezTo>
                    <a:pt x="1821921" y="2240492"/>
                    <a:pt x="1792817" y="2316692"/>
                    <a:pt x="1762125" y="2368550"/>
                  </a:cubicBezTo>
                  <a:cubicBezTo>
                    <a:pt x="1731433" y="2420408"/>
                    <a:pt x="1715029" y="2441575"/>
                    <a:pt x="1631950" y="2495550"/>
                  </a:cubicBezTo>
                  <a:cubicBezTo>
                    <a:pt x="1548871" y="2549525"/>
                    <a:pt x="1403350" y="2641600"/>
                    <a:pt x="1263650" y="2692400"/>
                  </a:cubicBezTo>
                  <a:cubicBezTo>
                    <a:pt x="1123950" y="2743200"/>
                    <a:pt x="911754" y="2779183"/>
                    <a:pt x="793750" y="2800350"/>
                  </a:cubicBezTo>
                  <a:cubicBezTo>
                    <a:pt x="675746" y="2821517"/>
                    <a:pt x="629708" y="2816225"/>
                    <a:pt x="555625" y="2819400"/>
                  </a:cubicBezTo>
                  <a:cubicBezTo>
                    <a:pt x="481542" y="2822575"/>
                    <a:pt x="383646" y="2808817"/>
                    <a:pt x="349250" y="2806700"/>
                  </a:cubicBezTo>
                  <a:cubicBezTo>
                    <a:pt x="349250" y="2806700"/>
                    <a:pt x="299508" y="2098675"/>
                    <a:pt x="241300" y="1663700"/>
                  </a:cubicBezTo>
                  <a:cubicBezTo>
                    <a:pt x="183092" y="1228725"/>
                    <a:pt x="91546" y="712787"/>
                    <a:pt x="0" y="19685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48" name="任意多边形: 形状 47">
              <a:extLst>
                <a:ext uri="{FF2B5EF4-FFF2-40B4-BE49-F238E27FC236}">
                  <a16:creationId xmlns:a16="http://schemas.microsoft.com/office/drawing/2014/main" id="{76306391-8A47-4994-BF67-C757D5F866D8}"/>
                </a:ext>
              </a:extLst>
            </p:cNvPr>
            <p:cNvSpPr/>
            <p:nvPr/>
          </p:nvSpPr>
          <p:spPr>
            <a:xfrm>
              <a:off x="4019547" y="986493"/>
              <a:ext cx="1816848" cy="2819873"/>
            </a:xfrm>
            <a:custGeom>
              <a:avLst/>
              <a:gdLst>
                <a:gd name="connsiteX0" fmla="*/ 800100 w 1816848"/>
                <a:gd name="connsiteY0" fmla="*/ 2051050 h 2819873"/>
                <a:gd name="connsiteX1" fmla="*/ 882650 w 1816848"/>
                <a:gd name="connsiteY1" fmla="*/ 2546350 h 2819873"/>
                <a:gd name="connsiteX2" fmla="*/ 1301750 w 1816848"/>
                <a:gd name="connsiteY2" fmla="*/ 2241550 h 2819873"/>
                <a:gd name="connsiteX3" fmla="*/ 514350 w 1816848"/>
                <a:gd name="connsiteY3" fmla="*/ 0 h 2819873"/>
                <a:gd name="connsiteX4" fmla="*/ 508000 w 1816848"/>
                <a:gd name="connsiteY4" fmla="*/ 215900 h 2819873"/>
                <a:gd name="connsiteX5" fmla="*/ 514350 w 1816848"/>
                <a:gd name="connsiteY5" fmla="*/ 895350 h 2819873"/>
                <a:gd name="connsiteX6" fmla="*/ 596900 w 1816848"/>
                <a:gd name="connsiteY6" fmla="*/ 1778000 h 2819873"/>
                <a:gd name="connsiteX7" fmla="*/ 1016000 w 1816848"/>
                <a:gd name="connsiteY7" fmla="*/ 1778000 h 2819873"/>
                <a:gd name="connsiteX8" fmla="*/ 1352550 w 1816848"/>
                <a:gd name="connsiteY8" fmla="*/ 1857375 h 2819873"/>
                <a:gd name="connsiteX9" fmla="*/ 1606550 w 1816848"/>
                <a:gd name="connsiteY9" fmla="*/ 1949450 h 2819873"/>
                <a:gd name="connsiteX10" fmla="*/ 1727200 w 1816848"/>
                <a:gd name="connsiteY10" fmla="*/ 2032000 h 2819873"/>
                <a:gd name="connsiteX11" fmla="*/ 1816100 w 1816848"/>
                <a:gd name="connsiteY11" fmla="*/ 2184400 h 2819873"/>
                <a:gd name="connsiteX12" fmla="*/ 1762125 w 1816848"/>
                <a:gd name="connsiteY12" fmla="*/ 2368550 h 2819873"/>
                <a:gd name="connsiteX13" fmla="*/ 1631950 w 1816848"/>
                <a:gd name="connsiteY13" fmla="*/ 2495550 h 2819873"/>
                <a:gd name="connsiteX14" fmla="*/ 1263650 w 1816848"/>
                <a:gd name="connsiteY14" fmla="*/ 2692400 h 2819873"/>
                <a:gd name="connsiteX15" fmla="*/ 793750 w 1816848"/>
                <a:gd name="connsiteY15" fmla="*/ 2800350 h 2819873"/>
                <a:gd name="connsiteX16" fmla="*/ 555625 w 1816848"/>
                <a:gd name="connsiteY16" fmla="*/ 2819400 h 2819873"/>
                <a:gd name="connsiteX17" fmla="*/ 349250 w 1816848"/>
                <a:gd name="connsiteY17" fmla="*/ 2806700 h 2819873"/>
                <a:gd name="connsiteX18" fmla="*/ 241300 w 1816848"/>
                <a:gd name="connsiteY18" fmla="*/ 1663700 h 2819873"/>
                <a:gd name="connsiteX19" fmla="*/ 0 w 1816848"/>
                <a:gd name="connsiteY19" fmla="*/ 196850 h 2819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816848" h="2819873">
                  <a:moveTo>
                    <a:pt x="800100" y="2051050"/>
                  </a:moveTo>
                  <a:lnTo>
                    <a:pt x="882650" y="2546350"/>
                  </a:lnTo>
                  <a:lnTo>
                    <a:pt x="1301750" y="2241550"/>
                  </a:lnTo>
                  <a:close/>
                  <a:moveTo>
                    <a:pt x="514350" y="0"/>
                  </a:moveTo>
                  <a:cubicBezTo>
                    <a:pt x="514350" y="0"/>
                    <a:pt x="508000" y="66675"/>
                    <a:pt x="508000" y="215900"/>
                  </a:cubicBezTo>
                  <a:cubicBezTo>
                    <a:pt x="508000" y="365125"/>
                    <a:pt x="499533" y="635000"/>
                    <a:pt x="514350" y="895350"/>
                  </a:cubicBezTo>
                  <a:cubicBezTo>
                    <a:pt x="529167" y="1155700"/>
                    <a:pt x="583142" y="1630892"/>
                    <a:pt x="596900" y="1778000"/>
                  </a:cubicBezTo>
                  <a:cubicBezTo>
                    <a:pt x="596900" y="1778000"/>
                    <a:pt x="890058" y="1764771"/>
                    <a:pt x="1016000" y="1778000"/>
                  </a:cubicBezTo>
                  <a:cubicBezTo>
                    <a:pt x="1141942" y="1791229"/>
                    <a:pt x="1254125" y="1828800"/>
                    <a:pt x="1352550" y="1857375"/>
                  </a:cubicBezTo>
                  <a:cubicBezTo>
                    <a:pt x="1450975" y="1885950"/>
                    <a:pt x="1544108" y="1920346"/>
                    <a:pt x="1606550" y="1949450"/>
                  </a:cubicBezTo>
                  <a:cubicBezTo>
                    <a:pt x="1668992" y="1978554"/>
                    <a:pt x="1692275" y="1992842"/>
                    <a:pt x="1727200" y="2032000"/>
                  </a:cubicBezTo>
                  <a:cubicBezTo>
                    <a:pt x="1762125" y="2071158"/>
                    <a:pt x="1810279" y="2128308"/>
                    <a:pt x="1816100" y="2184400"/>
                  </a:cubicBezTo>
                  <a:cubicBezTo>
                    <a:pt x="1821921" y="2240492"/>
                    <a:pt x="1792817" y="2316692"/>
                    <a:pt x="1762125" y="2368550"/>
                  </a:cubicBezTo>
                  <a:cubicBezTo>
                    <a:pt x="1731433" y="2420408"/>
                    <a:pt x="1715029" y="2441575"/>
                    <a:pt x="1631950" y="2495550"/>
                  </a:cubicBezTo>
                  <a:cubicBezTo>
                    <a:pt x="1548871" y="2549525"/>
                    <a:pt x="1403350" y="2641600"/>
                    <a:pt x="1263650" y="2692400"/>
                  </a:cubicBezTo>
                  <a:cubicBezTo>
                    <a:pt x="1123950" y="2743200"/>
                    <a:pt x="911754" y="2779183"/>
                    <a:pt x="793750" y="2800350"/>
                  </a:cubicBezTo>
                  <a:cubicBezTo>
                    <a:pt x="675746" y="2821517"/>
                    <a:pt x="629708" y="2816225"/>
                    <a:pt x="555625" y="2819400"/>
                  </a:cubicBezTo>
                  <a:cubicBezTo>
                    <a:pt x="481542" y="2822575"/>
                    <a:pt x="383646" y="2808817"/>
                    <a:pt x="349250" y="2806700"/>
                  </a:cubicBezTo>
                  <a:cubicBezTo>
                    <a:pt x="349250" y="2806700"/>
                    <a:pt x="299508" y="2098675"/>
                    <a:pt x="241300" y="1663700"/>
                  </a:cubicBezTo>
                  <a:cubicBezTo>
                    <a:pt x="183092" y="1228725"/>
                    <a:pt x="91546" y="712787"/>
                    <a:pt x="0" y="19685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nvGrpSpPr>
            <p:cNvPr id="49" name="组合 48">
              <a:extLst>
                <a:ext uri="{FF2B5EF4-FFF2-40B4-BE49-F238E27FC236}">
                  <a16:creationId xmlns:a16="http://schemas.microsoft.com/office/drawing/2014/main" id="{24F58BB1-0B30-4F11-BD35-704CA27C798E}"/>
                </a:ext>
              </a:extLst>
            </p:cNvPr>
            <p:cNvGrpSpPr/>
            <p:nvPr/>
          </p:nvGrpSpPr>
          <p:grpSpPr>
            <a:xfrm>
              <a:off x="5722620" y="1248756"/>
              <a:ext cx="1538984" cy="2353142"/>
              <a:chOff x="5722620" y="1248756"/>
              <a:chExt cx="1538984" cy="2353142"/>
            </a:xfrm>
            <a:grpFill/>
          </p:grpSpPr>
          <p:grpSp>
            <p:nvGrpSpPr>
              <p:cNvPr id="61" name="组合 60">
                <a:extLst>
                  <a:ext uri="{FF2B5EF4-FFF2-40B4-BE49-F238E27FC236}">
                    <a16:creationId xmlns:a16="http://schemas.microsoft.com/office/drawing/2014/main" id="{D34D81B1-F58E-4006-A788-23553A956D2C}"/>
                  </a:ext>
                </a:extLst>
              </p:cNvPr>
              <p:cNvGrpSpPr/>
              <p:nvPr/>
            </p:nvGrpSpPr>
            <p:grpSpPr>
              <a:xfrm>
                <a:off x="5722620" y="1790700"/>
                <a:ext cx="586740" cy="1783080"/>
                <a:chOff x="5722620" y="1790700"/>
                <a:chExt cx="586740" cy="1783080"/>
              </a:xfrm>
              <a:grpFill/>
            </p:grpSpPr>
            <p:sp>
              <p:nvSpPr>
                <p:cNvPr id="67" name="任意多边形: 形状 66">
                  <a:extLst>
                    <a:ext uri="{FF2B5EF4-FFF2-40B4-BE49-F238E27FC236}">
                      <a16:creationId xmlns:a16="http://schemas.microsoft.com/office/drawing/2014/main" id="{041F562A-C3AB-4DEC-9D3C-FB1293798897}"/>
                    </a:ext>
                  </a:extLst>
                </p:cNvPr>
                <p:cNvSpPr/>
                <p:nvPr/>
              </p:nvSpPr>
              <p:spPr>
                <a:xfrm>
                  <a:off x="5722620" y="1813560"/>
                  <a:ext cx="198120" cy="457200"/>
                </a:xfrm>
                <a:custGeom>
                  <a:avLst/>
                  <a:gdLst>
                    <a:gd name="connsiteX0" fmla="*/ 0 w 198120"/>
                    <a:gd name="connsiteY0" fmla="*/ 30480 h 457200"/>
                    <a:gd name="connsiteX1" fmla="*/ 83820 w 198120"/>
                    <a:gd name="connsiteY1" fmla="*/ 457200 h 457200"/>
                    <a:gd name="connsiteX2" fmla="*/ 198120 w 198120"/>
                    <a:gd name="connsiteY2" fmla="*/ 426720 h 457200"/>
                    <a:gd name="connsiteX3" fmla="*/ 144780 w 198120"/>
                    <a:gd name="connsiteY3" fmla="*/ 0 h 457200"/>
                    <a:gd name="connsiteX4" fmla="*/ 0 w 198120"/>
                    <a:gd name="connsiteY4" fmla="*/ 30480 h 457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20" h="457200">
                      <a:moveTo>
                        <a:pt x="0" y="30480"/>
                      </a:moveTo>
                      <a:lnTo>
                        <a:pt x="83820" y="457200"/>
                      </a:lnTo>
                      <a:lnTo>
                        <a:pt x="198120" y="426720"/>
                      </a:lnTo>
                      <a:lnTo>
                        <a:pt x="144780" y="0"/>
                      </a:lnTo>
                      <a:lnTo>
                        <a:pt x="0" y="3048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68" name="任意多边形: 形状 67">
                  <a:extLst>
                    <a:ext uri="{FF2B5EF4-FFF2-40B4-BE49-F238E27FC236}">
                      <a16:creationId xmlns:a16="http://schemas.microsoft.com/office/drawing/2014/main" id="{1C54E3C3-F040-446C-B80C-8FF9788B9018}"/>
                    </a:ext>
                  </a:extLst>
                </p:cNvPr>
                <p:cNvSpPr/>
                <p:nvPr/>
              </p:nvSpPr>
              <p:spPr>
                <a:xfrm>
                  <a:off x="5935980" y="1790700"/>
                  <a:ext cx="205740" cy="449580"/>
                </a:xfrm>
                <a:custGeom>
                  <a:avLst/>
                  <a:gdLst>
                    <a:gd name="connsiteX0" fmla="*/ 53340 w 205740"/>
                    <a:gd name="connsiteY0" fmla="*/ 449580 h 449580"/>
                    <a:gd name="connsiteX1" fmla="*/ 205740 w 205740"/>
                    <a:gd name="connsiteY1" fmla="*/ 441960 h 449580"/>
                    <a:gd name="connsiteX2" fmla="*/ 160020 w 205740"/>
                    <a:gd name="connsiteY2" fmla="*/ 0 h 449580"/>
                    <a:gd name="connsiteX3" fmla="*/ 0 w 205740"/>
                    <a:gd name="connsiteY3" fmla="*/ 0 h 449580"/>
                    <a:gd name="connsiteX4" fmla="*/ 53340 w 205740"/>
                    <a:gd name="connsiteY4" fmla="*/ 449580 h 4495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740" h="449580">
                      <a:moveTo>
                        <a:pt x="53340" y="449580"/>
                      </a:moveTo>
                      <a:lnTo>
                        <a:pt x="205740" y="441960"/>
                      </a:lnTo>
                      <a:lnTo>
                        <a:pt x="160020" y="0"/>
                      </a:lnTo>
                      <a:lnTo>
                        <a:pt x="0" y="0"/>
                      </a:lnTo>
                      <a:lnTo>
                        <a:pt x="53340" y="44958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69" name="任意多边形: 形状 68">
                  <a:extLst>
                    <a:ext uri="{FF2B5EF4-FFF2-40B4-BE49-F238E27FC236}">
                      <a16:creationId xmlns:a16="http://schemas.microsoft.com/office/drawing/2014/main" id="{A6815901-CA32-4B1D-9E27-D1759BD86437}"/>
                    </a:ext>
                  </a:extLst>
                </p:cNvPr>
                <p:cNvSpPr/>
                <p:nvPr/>
              </p:nvSpPr>
              <p:spPr>
                <a:xfrm>
                  <a:off x="5814060" y="2377440"/>
                  <a:ext cx="495300" cy="1196340"/>
                </a:xfrm>
                <a:custGeom>
                  <a:avLst/>
                  <a:gdLst>
                    <a:gd name="connsiteX0" fmla="*/ 0 w 495300"/>
                    <a:gd name="connsiteY0" fmla="*/ 45720 h 1196340"/>
                    <a:gd name="connsiteX1" fmla="*/ 228600 w 495300"/>
                    <a:gd name="connsiteY1" fmla="*/ 1196340 h 1196340"/>
                    <a:gd name="connsiteX2" fmla="*/ 495300 w 495300"/>
                    <a:gd name="connsiteY2" fmla="*/ 1173480 h 1196340"/>
                    <a:gd name="connsiteX3" fmla="*/ 358140 w 495300"/>
                    <a:gd name="connsiteY3" fmla="*/ 0 h 1196340"/>
                    <a:gd name="connsiteX4" fmla="*/ 0 w 495300"/>
                    <a:gd name="connsiteY4" fmla="*/ 45720 h 1196340"/>
                    <a:gd name="connsiteX0-1" fmla="*/ 0 w 495300"/>
                    <a:gd name="connsiteY0-2" fmla="*/ 45720 h 1196340"/>
                    <a:gd name="connsiteX1-3" fmla="*/ 228600 w 495300"/>
                    <a:gd name="connsiteY1-4" fmla="*/ 1196340 h 1196340"/>
                    <a:gd name="connsiteX2-5" fmla="*/ 495300 w 495300"/>
                    <a:gd name="connsiteY2-6" fmla="*/ 1173480 h 1196340"/>
                    <a:gd name="connsiteX3-7" fmla="*/ 358140 w 495300"/>
                    <a:gd name="connsiteY3-8" fmla="*/ 0 h 1196340"/>
                    <a:gd name="connsiteX4-9" fmla="*/ 182880 w 495300"/>
                    <a:gd name="connsiteY4-10" fmla="*/ 7620 h 1196340"/>
                    <a:gd name="connsiteX5" fmla="*/ 0 w 495300"/>
                    <a:gd name="connsiteY5" fmla="*/ 45720 h 1196340"/>
                    <a:gd name="connsiteX0-11" fmla="*/ 0 w 495300"/>
                    <a:gd name="connsiteY0-12" fmla="*/ 45720 h 1196340"/>
                    <a:gd name="connsiteX1-13" fmla="*/ 228600 w 495300"/>
                    <a:gd name="connsiteY1-14" fmla="*/ 1196340 h 1196340"/>
                    <a:gd name="connsiteX2-15" fmla="*/ 495300 w 495300"/>
                    <a:gd name="connsiteY2-16" fmla="*/ 1173480 h 1196340"/>
                    <a:gd name="connsiteX3-17" fmla="*/ 441960 w 495300"/>
                    <a:gd name="connsiteY3-18" fmla="*/ 563880 h 1196340"/>
                    <a:gd name="connsiteX4-19" fmla="*/ 358140 w 495300"/>
                    <a:gd name="connsiteY4-20" fmla="*/ 0 h 1196340"/>
                    <a:gd name="connsiteX5-21" fmla="*/ 182880 w 495300"/>
                    <a:gd name="connsiteY5-22" fmla="*/ 7620 h 1196340"/>
                    <a:gd name="connsiteX6" fmla="*/ 0 w 495300"/>
                    <a:gd name="connsiteY6" fmla="*/ 45720 h 119634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 y="connsiteY6"/>
                    </a:cxn>
                  </a:cxnLst>
                  <a:rect l="l" t="t" r="r" b="b"/>
                  <a:pathLst>
                    <a:path w="495300" h="1196340">
                      <a:moveTo>
                        <a:pt x="0" y="45720"/>
                      </a:moveTo>
                      <a:lnTo>
                        <a:pt x="228600" y="1196340"/>
                      </a:lnTo>
                      <a:lnTo>
                        <a:pt x="495300" y="1173480"/>
                      </a:lnTo>
                      <a:cubicBezTo>
                        <a:pt x="472440" y="970280"/>
                        <a:pt x="464820" y="767080"/>
                        <a:pt x="441960" y="563880"/>
                      </a:cubicBezTo>
                      <a:lnTo>
                        <a:pt x="358140" y="0"/>
                      </a:lnTo>
                      <a:cubicBezTo>
                        <a:pt x="297180" y="7620"/>
                        <a:pt x="243840" y="0"/>
                        <a:pt x="182880" y="7620"/>
                      </a:cubicBezTo>
                      <a:lnTo>
                        <a:pt x="0" y="4572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grpSp>
            <p:nvGrpSpPr>
              <p:cNvPr id="62" name="组合 61">
                <a:extLst>
                  <a:ext uri="{FF2B5EF4-FFF2-40B4-BE49-F238E27FC236}">
                    <a16:creationId xmlns:a16="http://schemas.microsoft.com/office/drawing/2014/main" id="{FF6506B5-1587-4482-847C-8D0D8E224B7D}"/>
                  </a:ext>
                </a:extLst>
              </p:cNvPr>
              <p:cNvGrpSpPr/>
              <p:nvPr/>
            </p:nvGrpSpPr>
            <p:grpSpPr>
              <a:xfrm rot="395449">
                <a:off x="6674864" y="1818818"/>
                <a:ext cx="586740" cy="1783080"/>
                <a:chOff x="5722620" y="1790700"/>
                <a:chExt cx="586740" cy="1783080"/>
              </a:xfrm>
              <a:grpFill/>
            </p:grpSpPr>
            <p:sp>
              <p:nvSpPr>
                <p:cNvPr id="64" name="任意多边形: 形状 63">
                  <a:extLst>
                    <a:ext uri="{FF2B5EF4-FFF2-40B4-BE49-F238E27FC236}">
                      <a16:creationId xmlns:a16="http://schemas.microsoft.com/office/drawing/2014/main" id="{703EBD2F-A309-4C84-85DE-8BFD7AE2F42D}"/>
                    </a:ext>
                  </a:extLst>
                </p:cNvPr>
                <p:cNvSpPr/>
                <p:nvPr/>
              </p:nvSpPr>
              <p:spPr>
                <a:xfrm>
                  <a:off x="5722620" y="1813560"/>
                  <a:ext cx="198120" cy="457200"/>
                </a:xfrm>
                <a:custGeom>
                  <a:avLst/>
                  <a:gdLst>
                    <a:gd name="connsiteX0" fmla="*/ 0 w 198120"/>
                    <a:gd name="connsiteY0" fmla="*/ 30480 h 457200"/>
                    <a:gd name="connsiteX1" fmla="*/ 83820 w 198120"/>
                    <a:gd name="connsiteY1" fmla="*/ 457200 h 457200"/>
                    <a:gd name="connsiteX2" fmla="*/ 198120 w 198120"/>
                    <a:gd name="connsiteY2" fmla="*/ 426720 h 457200"/>
                    <a:gd name="connsiteX3" fmla="*/ 144780 w 198120"/>
                    <a:gd name="connsiteY3" fmla="*/ 0 h 457200"/>
                    <a:gd name="connsiteX4" fmla="*/ 0 w 198120"/>
                    <a:gd name="connsiteY4" fmla="*/ 30480 h 457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20" h="457200">
                      <a:moveTo>
                        <a:pt x="0" y="30480"/>
                      </a:moveTo>
                      <a:lnTo>
                        <a:pt x="83820" y="457200"/>
                      </a:lnTo>
                      <a:lnTo>
                        <a:pt x="198120" y="426720"/>
                      </a:lnTo>
                      <a:lnTo>
                        <a:pt x="144780" y="0"/>
                      </a:lnTo>
                      <a:lnTo>
                        <a:pt x="0" y="3048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65" name="任意多边形: 形状 64">
                  <a:extLst>
                    <a:ext uri="{FF2B5EF4-FFF2-40B4-BE49-F238E27FC236}">
                      <a16:creationId xmlns:a16="http://schemas.microsoft.com/office/drawing/2014/main" id="{22129B70-16CE-4ED5-818C-347B69FDAAA1}"/>
                    </a:ext>
                  </a:extLst>
                </p:cNvPr>
                <p:cNvSpPr/>
                <p:nvPr/>
              </p:nvSpPr>
              <p:spPr>
                <a:xfrm>
                  <a:off x="5935980" y="1790700"/>
                  <a:ext cx="205740" cy="449580"/>
                </a:xfrm>
                <a:custGeom>
                  <a:avLst/>
                  <a:gdLst>
                    <a:gd name="connsiteX0" fmla="*/ 53340 w 205740"/>
                    <a:gd name="connsiteY0" fmla="*/ 449580 h 449580"/>
                    <a:gd name="connsiteX1" fmla="*/ 205740 w 205740"/>
                    <a:gd name="connsiteY1" fmla="*/ 441960 h 449580"/>
                    <a:gd name="connsiteX2" fmla="*/ 160020 w 205740"/>
                    <a:gd name="connsiteY2" fmla="*/ 0 h 449580"/>
                    <a:gd name="connsiteX3" fmla="*/ 0 w 205740"/>
                    <a:gd name="connsiteY3" fmla="*/ 0 h 449580"/>
                    <a:gd name="connsiteX4" fmla="*/ 53340 w 205740"/>
                    <a:gd name="connsiteY4" fmla="*/ 449580 h 4495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740" h="449580">
                      <a:moveTo>
                        <a:pt x="53340" y="449580"/>
                      </a:moveTo>
                      <a:lnTo>
                        <a:pt x="205740" y="441960"/>
                      </a:lnTo>
                      <a:lnTo>
                        <a:pt x="160020" y="0"/>
                      </a:lnTo>
                      <a:lnTo>
                        <a:pt x="0" y="0"/>
                      </a:lnTo>
                      <a:lnTo>
                        <a:pt x="53340" y="44958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66" name="任意多边形: 形状 65">
                  <a:extLst>
                    <a:ext uri="{FF2B5EF4-FFF2-40B4-BE49-F238E27FC236}">
                      <a16:creationId xmlns:a16="http://schemas.microsoft.com/office/drawing/2014/main" id="{C317D049-11A6-47BC-A601-BEBE02905C5F}"/>
                    </a:ext>
                  </a:extLst>
                </p:cNvPr>
                <p:cNvSpPr/>
                <p:nvPr/>
              </p:nvSpPr>
              <p:spPr>
                <a:xfrm>
                  <a:off x="5814060" y="2377440"/>
                  <a:ext cx="495300" cy="1196340"/>
                </a:xfrm>
                <a:custGeom>
                  <a:avLst/>
                  <a:gdLst>
                    <a:gd name="connsiteX0" fmla="*/ 0 w 495300"/>
                    <a:gd name="connsiteY0" fmla="*/ 45720 h 1196340"/>
                    <a:gd name="connsiteX1" fmla="*/ 228600 w 495300"/>
                    <a:gd name="connsiteY1" fmla="*/ 1196340 h 1196340"/>
                    <a:gd name="connsiteX2" fmla="*/ 495300 w 495300"/>
                    <a:gd name="connsiteY2" fmla="*/ 1173480 h 1196340"/>
                    <a:gd name="connsiteX3" fmla="*/ 358140 w 495300"/>
                    <a:gd name="connsiteY3" fmla="*/ 0 h 1196340"/>
                    <a:gd name="connsiteX4" fmla="*/ 0 w 495300"/>
                    <a:gd name="connsiteY4" fmla="*/ 45720 h 1196340"/>
                    <a:gd name="connsiteX0-1" fmla="*/ 0 w 495300"/>
                    <a:gd name="connsiteY0-2" fmla="*/ 45720 h 1196340"/>
                    <a:gd name="connsiteX1-3" fmla="*/ 228600 w 495300"/>
                    <a:gd name="connsiteY1-4" fmla="*/ 1196340 h 1196340"/>
                    <a:gd name="connsiteX2-5" fmla="*/ 495300 w 495300"/>
                    <a:gd name="connsiteY2-6" fmla="*/ 1173480 h 1196340"/>
                    <a:gd name="connsiteX3-7" fmla="*/ 358140 w 495300"/>
                    <a:gd name="connsiteY3-8" fmla="*/ 0 h 1196340"/>
                    <a:gd name="connsiteX4-9" fmla="*/ 182880 w 495300"/>
                    <a:gd name="connsiteY4-10" fmla="*/ 7620 h 1196340"/>
                    <a:gd name="connsiteX5" fmla="*/ 0 w 495300"/>
                    <a:gd name="connsiteY5" fmla="*/ 45720 h 1196340"/>
                    <a:gd name="connsiteX0-11" fmla="*/ 0 w 495300"/>
                    <a:gd name="connsiteY0-12" fmla="*/ 45720 h 1196340"/>
                    <a:gd name="connsiteX1-13" fmla="*/ 228600 w 495300"/>
                    <a:gd name="connsiteY1-14" fmla="*/ 1196340 h 1196340"/>
                    <a:gd name="connsiteX2-15" fmla="*/ 495300 w 495300"/>
                    <a:gd name="connsiteY2-16" fmla="*/ 1173480 h 1196340"/>
                    <a:gd name="connsiteX3-17" fmla="*/ 441960 w 495300"/>
                    <a:gd name="connsiteY3-18" fmla="*/ 563880 h 1196340"/>
                    <a:gd name="connsiteX4-19" fmla="*/ 358140 w 495300"/>
                    <a:gd name="connsiteY4-20" fmla="*/ 0 h 1196340"/>
                    <a:gd name="connsiteX5-21" fmla="*/ 182880 w 495300"/>
                    <a:gd name="connsiteY5-22" fmla="*/ 7620 h 1196340"/>
                    <a:gd name="connsiteX6" fmla="*/ 0 w 495300"/>
                    <a:gd name="connsiteY6" fmla="*/ 45720 h 119634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 y="connsiteY6"/>
                    </a:cxn>
                  </a:cxnLst>
                  <a:rect l="l" t="t" r="r" b="b"/>
                  <a:pathLst>
                    <a:path w="495300" h="1196340">
                      <a:moveTo>
                        <a:pt x="0" y="45720"/>
                      </a:moveTo>
                      <a:lnTo>
                        <a:pt x="228600" y="1196340"/>
                      </a:lnTo>
                      <a:lnTo>
                        <a:pt x="495300" y="1173480"/>
                      </a:lnTo>
                      <a:cubicBezTo>
                        <a:pt x="472440" y="970280"/>
                        <a:pt x="464820" y="767080"/>
                        <a:pt x="441960" y="563880"/>
                      </a:cubicBezTo>
                      <a:lnTo>
                        <a:pt x="358140" y="0"/>
                      </a:lnTo>
                      <a:cubicBezTo>
                        <a:pt x="297180" y="7620"/>
                        <a:pt x="243840" y="0"/>
                        <a:pt x="182880" y="7620"/>
                      </a:cubicBezTo>
                      <a:lnTo>
                        <a:pt x="0" y="4572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sp>
            <p:nvSpPr>
              <p:cNvPr id="63" name="任意多边形: 形状 62">
                <a:extLst>
                  <a:ext uri="{FF2B5EF4-FFF2-40B4-BE49-F238E27FC236}">
                    <a16:creationId xmlns:a16="http://schemas.microsoft.com/office/drawing/2014/main" id="{8F49802F-D49C-4598-A716-95E5C95EF979}"/>
                  </a:ext>
                </a:extLst>
              </p:cNvPr>
              <p:cNvSpPr/>
              <p:nvPr/>
            </p:nvSpPr>
            <p:spPr>
              <a:xfrm>
                <a:off x="6179820" y="1248756"/>
                <a:ext cx="533400" cy="2210723"/>
              </a:xfrm>
              <a:custGeom>
                <a:avLst/>
                <a:gdLst>
                  <a:gd name="connsiteX0" fmla="*/ 0 w 533400"/>
                  <a:gd name="connsiteY0" fmla="*/ 30480 h 2202180"/>
                  <a:gd name="connsiteX1" fmla="*/ 266700 w 533400"/>
                  <a:gd name="connsiteY1" fmla="*/ 2194560 h 2202180"/>
                  <a:gd name="connsiteX2" fmla="*/ 533400 w 533400"/>
                  <a:gd name="connsiteY2" fmla="*/ 2202180 h 2202180"/>
                  <a:gd name="connsiteX3" fmla="*/ 365760 w 533400"/>
                  <a:gd name="connsiteY3" fmla="*/ 0 h 2202180"/>
                  <a:gd name="connsiteX4" fmla="*/ 0 w 533400"/>
                  <a:gd name="connsiteY4" fmla="*/ 30480 h 2202180"/>
                  <a:gd name="connsiteX0-1" fmla="*/ 0 w 533400"/>
                  <a:gd name="connsiteY0-2" fmla="*/ 30480 h 2202180"/>
                  <a:gd name="connsiteX1-3" fmla="*/ 175260 w 533400"/>
                  <a:gd name="connsiteY1-4" fmla="*/ 1203960 h 2202180"/>
                  <a:gd name="connsiteX2-5" fmla="*/ 266700 w 533400"/>
                  <a:gd name="connsiteY2-6" fmla="*/ 2194560 h 2202180"/>
                  <a:gd name="connsiteX3-7" fmla="*/ 533400 w 533400"/>
                  <a:gd name="connsiteY3-8" fmla="*/ 2202180 h 2202180"/>
                  <a:gd name="connsiteX4-9" fmla="*/ 365760 w 533400"/>
                  <a:gd name="connsiteY4-10" fmla="*/ 0 h 2202180"/>
                  <a:gd name="connsiteX5" fmla="*/ 0 w 533400"/>
                  <a:gd name="connsiteY5" fmla="*/ 30480 h 2202180"/>
                  <a:gd name="connsiteX0-11" fmla="*/ 0 w 533400"/>
                  <a:gd name="connsiteY0-12" fmla="*/ 39023 h 2210723"/>
                  <a:gd name="connsiteX1-13" fmla="*/ 175260 w 533400"/>
                  <a:gd name="connsiteY1-14" fmla="*/ 1212503 h 2210723"/>
                  <a:gd name="connsiteX2-15" fmla="*/ 266700 w 533400"/>
                  <a:gd name="connsiteY2-16" fmla="*/ 2203103 h 2210723"/>
                  <a:gd name="connsiteX3-17" fmla="*/ 533400 w 533400"/>
                  <a:gd name="connsiteY3-18" fmla="*/ 2210723 h 2210723"/>
                  <a:gd name="connsiteX4-19" fmla="*/ 365760 w 533400"/>
                  <a:gd name="connsiteY4-20" fmla="*/ 8543 h 2210723"/>
                  <a:gd name="connsiteX5-21" fmla="*/ 175260 w 533400"/>
                  <a:gd name="connsiteY5-22" fmla="*/ 923 h 2210723"/>
                  <a:gd name="connsiteX6" fmla="*/ 0 w 533400"/>
                  <a:gd name="connsiteY6" fmla="*/ 39023 h 2210723"/>
                  <a:gd name="connsiteX0-23" fmla="*/ 0 w 533400"/>
                  <a:gd name="connsiteY0-24" fmla="*/ 39023 h 2210723"/>
                  <a:gd name="connsiteX1-25" fmla="*/ 175260 w 533400"/>
                  <a:gd name="connsiteY1-26" fmla="*/ 1212503 h 2210723"/>
                  <a:gd name="connsiteX2-27" fmla="*/ 266700 w 533400"/>
                  <a:gd name="connsiteY2-28" fmla="*/ 2203103 h 2210723"/>
                  <a:gd name="connsiteX3-29" fmla="*/ 533400 w 533400"/>
                  <a:gd name="connsiteY3-30" fmla="*/ 2210723 h 2210723"/>
                  <a:gd name="connsiteX4-31" fmla="*/ 365760 w 533400"/>
                  <a:gd name="connsiteY4-32" fmla="*/ 8543 h 2210723"/>
                  <a:gd name="connsiteX5-33" fmla="*/ 175260 w 533400"/>
                  <a:gd name="connsiteY5-34" fmla="*/ 923 h 2210723"/>
                  <a:gd name="connsiteX6-35" fmla="*/ 0 w 533400"/>
                  <a:gd name="connsiteY6-36" fmla="*/ 39023 h 221072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35" y="connsiteY6-36"/>
                  </a:cxn>
                </a:cxnLst>
                <a:rect l="l" t="t" r="r" b="b"/>
                <a:pathLst>
                  <a:path w="533400" h="2210723">
                    <a:moveTo>
                      <a:pt x="0" y="39023"/>
                    </a:moveTo>
                    <a:cubicBezTo>
                      <a:pt x="45720" y="430183"/>
                      <a:pt x="129540" y="821343"/>
                      <a:pt x="175260" y="1212503"/>
                    </a:cubicBezTo>
                    <a:lnTo>
                      <a:pt x="266700" y="2203103"/>
                    </a:lnTo>
                    <a:lnTo>
                      <a:pt x="533400" y="2210723"/>
                    </a:lnTo>
                    <a:cubicBezTo>
                      <a:pt x="477520" y="1476663"/>
                      <a:pt x="406400" y="750223"/>
                      <a:pt x="365760" y="8543"/>
                    </a:cubicBezTo>
                    <a:cubicBezTo>
                      <a:pt x="302260" y="13623"/>
                      <a:pt x="238760" y="-4157"/>
                      <a:pt x="175260" y="923"/>
                    </a:cubicBezTo>
                    <a:lnTo>
                      <a:pt x="0" y="3902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grpSp>
          <p:nvGrpSpPr>
            <p:cNvPr id="50" name="组合 49">
              <a:extLst>
                <a:ext uri="{FF2B5EF4-FFF2-40B4-BE49-F238E27FC236}">
                  <a16:creationId xmlns:a16="http://schemas.microsoft.com/office/drawing/2014/main" id="{C15573A7-2B23-474C-9573-E46AE42B65BB}"/>
                </a:ext>
              </a:extLst>
            </p:cNvPr>
            <p:cNvGrpSpPr/>
            <p:nvPr/>
          </p:nvGrpSpPr>
          <p:grpSpPr>
            <a:xfrm>
              <a:off x="8932792" y="1225159"/>
              <a:ext cx="1538984" cy="2353142"/>
              <a:chOff x="5722620" y="1248756"/>
              <a:chExt cx="1538984" cy="2353142"/>
            </a:xfrm>
            <a:grpFill/>
          </p:grpSpPr>
          <p:grpSp>
            <p:nvGrpSpPr>
              <p:cNvPr id="51" name="组合 50">
                <a:extLst>
                  <a:ext uri="{FF2B5EF4-FFF2-40B4-BE49-F238E27FC236}">
                    <a16:creationId xmlns:a16="http://schemas.microsoft.com/office/drawing/2014/main" id="{AB265BF7-27DD-4555-A7A4-7AF141A664F5}"/>
                  </a:ext>
                </a:extLst>
              </p:cNvPr>
              <p:cNvGrpSpPr/>
              <p:nvPr/>
            </p:nvGrpSpPr>
            <p:grpSpPr>
              <a:xfrm>
                <a:off x="5722620" y="1790700"/>
                <a:ext cx="586740" cy="1783080"/>
                <a:chOff x="5722620" y="1790700"/>
                <a:chExt cx="586740" cy="1783080"/>
              </a:xfrm>
              <a:grpFill/>
            </p:grpSpPr>
            <p:sp>
              <p:nvSpPr>
                <p:cNvPr id="57" name="任意多边形: 形状 56">
                  <a:extLst>
                    <a:ext uri="{FF2B5EF4-FFF2-40B4-BE49-F238E27FC236}">
                      <a16:creationId xmlns:a16="http://schemas.microsoft.com/office/drawing/2014/main" id="{444B1FA0-1840-4116-9FD9-7D66B4381314}"/>
                    </a:ext>
                  </a:extLst>
                </p:cNvPr>
                <p:cNvSpPr/>
                <p:nvPr/>
              </p:nvSpPr>
              <p:spPr>
                <a:xfrm>
                  <a:off x="5722620" y="1813560"/>
                  <a:ext cx="198120" cy="457200"/>
                </a:xfrm>
                <a:custGeom>
                  <a:avLst/>
                  <a:gdLst>
                    <a:gd name="connsiteX0" fmla="*/ 0 w 198120"/>
                    <a:gd name="connsiteY0" fmla="*/ 30480 h 457200"/>
                    <a:gd name="connsiteX1" fmla="*/ 83820 w 198120"/>
                    <a:gd name="connsiteY1" fmla="*/ 457200 h 457200"/>
                    <a:gd name="connsiteX2" fmla="*/ 198120 w 198120"/>
                    <a:gd name="connsiteY2" fmla="*/ 426720 h 457200"/>
                    <a:gd name="connsiteX3" fmla="*/ 144780 w 198120"/>
                    <a:gd name="connsiteY3" fmla="*/ 0 h 457200"/>
                    <a:gd name="connsiteX4" fmla="*/ 0 w 198120"/>
                    <a:gd name="connsiteY4" fmla="*/ 30480 h 457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20" h="457200">
                      <a:moveTo>
                        <a:pt x="0" y="30480"/>
                      </a:moveTo>
                      <a:lnTo>
                        <a:pt x="83820" y="457200"/>
                      </a:lnTo>
                      <a:lnTo>
                        <a:pt x="198120" y="426720"/>
                      </a:lnTo>
                      <a:lnTo>
                        <a:pt x="144780" y="0"/>
                      </a:lnTo>
                      <a:lnTo>
                        <a:pt x="0" y="3048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58" name="任意多边形: 形状 57">
                  <a:extLst>
                    <a:ext uri="{FF2B5EF4-FFF2-40B4-BE49-F238E27FC236}">
                      <a16:creationId xmlns:a16="http://schemas.microsoft.com/office/drawing/2014/main" id="{A4AD0623-DC1C-482B-94E2-10F7E871DE1A}"/>
                    </a:ext>
                  </a:extLst>
                </p:cNvPr>
                <p:cNvSpPr/>
                <p:nvPr/>
              </p:nvSpPr>
              <p:spPr>
                <a:xfrm>
                  <a:off x="5935980" y="1790700"/>
                  <a:ext cx="205740" cy="449580"/>
                </a:xfrm>
                <a:custGeom>
                  <a:avLst/>
                  <a:gdLst>
                    <a:gd name="connsiteX0" fmla="*/ 53340 w 205740"/>
                    <a:gd name="connsiteY0" fmla="*/ 449580 h 449580"/>
                    <a:gd name="connsiteX1" fmla="*/ 205740 w 205740"/>
                    <a:gd name="connsiteY1" fmla="*/ 441960 h 449580"/>
                    <a:gd name="connsiteX2" fmla="*/ 160020 w 205740"/>
                    <a:gd name="connsiteY2" fmla="*/ 0 h 449580"/>
                    <a:gd name="connsiteX3" fmla="*/ 0 w 205740"/>
                    <a:gd name="connsiteY3" fmla="*/ 0 h 449580"/>
                    <a:gd name="connsiteX4" fmla="*/ 53340 w 205740"/>
                    <a:gd name="connsiteY4" fmla="*/ 449580 h 4495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740" h="449580">
                      <a:moveTo>
                        <a:pt x="53340" y="449580"/>
                      </a:moveTo>
                      <a:lnTo>
                        <a:pt x="205740" y="441960"/>
                      </a:lnTo>
                      <a:lnTo>
                        <a:pt x="160020" y="0"/>
                      </a:lnTo>
                      <a:lnTo>
                        <a:pt x="0" y="0"/>
                      </a:lnTo>
                      <a:lnTo>
                        <a:pt x="53340" y="44958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60" name="任意多边形: 形状 59">
                  <a:extLst>
                    <a:ext uri="{FF2B5EF4-FFF2-40B4-BE49-F238E27FC236}">
                      <a16:creationId xmlns:a16="http://schemas.microsoft.com/office/drawing/2014/main" id="{AA30DAE0-A8FB-479B-AF52-652F3AA87229}"/>
                    </a:ext>
                  </a:extLst>
                </p:cNvPr>
                <p:cNvSpPr/>
                <p:nvPr/>
              </p:nvSpPr>
              <p:spPr>
                <a:xfrm>
                  <a:off x="5814060" y="2377440"/>
                  <a:ext cx="495300" cy="1196340"/>
                </a:xfrm>
                <a:custGeom>
                  <a:avLst/>
                  <a:gdLst>
                    <a:gd name="connsiteX0" fmla="*/ 0 w 495300"/>
                    <a:gd name="connsiteY0" fmla="*/ 45720 h 1196340"/>
                    <a:gd name="connsiteX1" fmla="*/ 228600 w 495300"/>
                    <a:gd name="connsiteY1" fmla="*/ 1196340 h 1196340"/>
                    <a:gd name="connsiteX2" fmla="*/ 495300 w 495300"/>
                    <a:gd name="connsiteY2" fmla="*/ 1173480 h 1196340"/>
                    <a:gd name="connsiteX3" fmla="*/ 358140 w 495300"/>
                    <a:gd name="connsiteY3" fmla="*/ 0 h 1196340"/>
                    <a:gd name="connsiteX4" fmla="*/ 0 w 495300"/>
                    <a:gd name="connsiteY4" fmla="*/ 45720 h 1196340"/>
                    <a:gd name="connsiteX0-1" fmla="*/ 0 w 495300"/>
                    <a:gd name="connsiteY0-2" fmla="*/ 45720 h 1196340"/>
                    <a:gd name="connsiteX1-3" fmla="*/ 228600 w 495300"/>
                    <a:gd name="connsiteY1-4" fmla="*/ 1196340 h 1196340"/>
                    <a:gd name="connsiteX2-5" fmla="*/ 495300 w 495300"/>
                    <a:gd name="connsiteY2-6" fmla="*/ 1173480 h 1196340"/>
                    <a:gd name="connsiteX3-7" fmla="*/ 358140 w 495300"/>
                    <a:gd name="connsiteY3-8" fmla="*/ 0 h 1196340"/>
                    <a:gd name="connsiteX4-9" fmla="*/ 182880 w 495300"/>
                    <a:gd name="connsiteY4-10" fmla="*/ 7620 h 1196340"/>
                    <a:gd name="connsiteX5" fmla="*/ 0 w 495300"/>
                    <a:gd name="connsiteY5" fmla="*/ 45720 h 1196340"/>
                    <a:gd name="connsiteX0-11" fmla="*/ 0 w 495300"/>
                    <a:gd name="connsiteY0-12" fmla="*/ 45720 h 1196340"/>
                    <a:gd name="connsiteX1-13" fmla="*/ 228600 w 495300"/>
                    <a:gd name="connsiteY1-14" fmla="*/ 1196340 h 1196340"/>
                    <a:gd name="connsiteX2-15" fmla="*/ 495300 w 495300"/>
                    <a:gd name="connsiteY2-16" fmla="*/ 1173480 h 1196340"/>
                    <a:gd name="connsiteX3-17" fmla="*/ 441960 w 495300"/>
                    <a:gd name="connsiteY3-18" fmla="*/ 563880 h 1196340"/>
                    <a:gd name="connsiteX4-19" fmla="*/ 358140 w 495300"/>
                    <a:gd name="connsiteY4-20" fmla="*/ 0 h 1196340"/>
                    <a:gd name="connsiteX5-21" fmla="*/ 182880 w 495300"/>
                    <a:gd name="connsiteY5-22" fmla="*/ 7620 h 1196340"/>
                    <a:gd name="connsiteX6" fmla="*/ 0 w 495300"/>
                    <a:gd name="connsiteY6" fmla="*/ 45720 h 119634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 y="connsiteY6"/>
                    </a:cxn>
                  </a:cxnLst>
                  <a:rect l="l" t="t" r="r" b="b"/>
                  <a:pathLst>
                    <a:path w="495300" h="1196340">
                      <a:moveTo>
                        <a:pt x="0" y="45720"/>
                      </a:moveTo>
                      <a:lnTo>
                        <a:pt x="228600" y="1196340"/>
                      </a:lnTo>
                      <a:lnTo>
                        <a:pt x="495300" y="1173480"/>
                      </a:lnTo>
                      <a:cubicBezTo>
                        <a:pt x="472440" y="970280"/>
                        <a:pt x="464820" y="767080"/>
                        <a:pt x="441960" y="563880"/>
                      </a:cubicBezTo>
                      <a:lnTo>
                        <a:pt x="358140" y="0"/>
                      </a:lnTo>
                      <a:cubicBezTo>
                        <a:pt x="297180" y="7620"/>
                        <a:pt x="243840" y="0"/>
                        <a:pt x="182880" y="7620"/>
                      </a:cubicBezTo>
                      <a:lnTo>
                        <a:pt x="0" y="4572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grpSp>
            <p:nvGrpSpPr>
              <p:cNvPr id="52" name="组合 51">
                <a:extLst>
                  <a:ext uri="{FF2B5EF4-FFF2-40B4-BE49-F238E27FC236}">
                    <a16:creationId xmlns:a16="http://schemas.microsoft.com/office/drawing/2014/main" id="{5ADAEEF8-4CAD-4552-9541-347CB317CD39}"/>
                  </a:ext>
                </a:extLst>
              </p:cNvPr>
              <p:cNvGrpSpPr/>
              <p:nvPr/>
            </p:nvGrpSpPr>
            <p:grpSpPr>
              <a:xfrm rot="395449">
                <a:off x="6674864" y="1818818"/>
                <a:ext cx="586740" cy="1783080"/>
                <a:chOff x="5722620" y="1790700"/>
                <a:chExt cx="586740" cy="1783080"/>
              </a:xfrm>
              <a:grpFill/>
            </p:grpSpPr>
            <p:sp>
              <p:nvSpPr>
                <p:cNvPr id="54" name="任意多边形: 形状 53">
                  <a:extLst>
                    <a:ext uri="{FF2B5EF4-FFF2-40B4-BE49-F238E27FC236}">
                      <a16:creationId xmlns:a16="http://schemas.microsoft.com/office/drawing/2014/main" id="{08596DFE-C6E9-44D2-BFAC-EE38F725602B}"/>
                    </a:ext>
                  </a:extLst>
                </p:cNvPr>
                <p:cNvSpPr/>
                <p:nvPr/>
              </p:nvSpPr>
              <p:spPr>
                <a:xfrm>
                  <a:off x="5722620" y="1813560"/>
                  <a:ext cx="198120" cy="457200"/>
                </a:xfrm>
                <a:custGeom>
                  <a:avLst/>
                  <a:gdLst>
                    <a:gd name="connsiteX0" fmla="*/ 0 w 198120"/>
                    <a:gd name="connsiteY0" fmla="*/ 30480 h 457200"/>
                    <a:gd name="connsiteX1" fmla="*/ 83820 w 198120"/>
                    <a:gd name="connsiteY1" fmla="*/ 457200 h 457200"/>
                    <a:gd name="connsiteX2" fmla="*/ 198120 w 198120"/>
                    <a:gd name="connsiteY2" fmla="*/ 426720 h 457200"/>
                    <a:gd name="connsiteX3" fmla="*/ 144780 w 198120"/>
                    <a:gd name="connsiteY3" fmla="*/ 0 h 457200"/>
                    <a:gd name="connsiteX4" fmla="*/ 0 w 198120"/>
                    <a:gd name="connsiteY4" fmla="*/ 30480 h 457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20" h="457200">
                      <a:moveTo>
                        <a:pt x="0" y="30480"/>
                      </a:moveTo>
                      <a:lnTo>
                        <a:pt x="83820" y="457200"/>
                      </a:lnTo>
                      <a:lnTo>
                        <a:pt x="198120" y="426720"/>
                      </a:lnTo>
                      <a:lnTo>
                        <a:pt x="144780" y="0"/>
                      </a:lnTo>
                      <a:lnTo>
                        <a:pt x="0" y="3048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55" name="任意多边形: 形状 54">
                  <a:extLst>
                    <a:ext uri="{FF2B5EF4-FFF2-40B4-BE49-F238E27FC236}">
                      <a16:creationId xmlns:a16="http://schemas.microsoft.com/office/drawing/2014/main" id="{24C196AB-FC79-4F9D-8682-3AB501DD15CF}"/>
                    </a:ext>
                  </a:extLst>
                </p:cNvPr>
                <p:cNvSpPr/>
                <p:nvPr/>
              </p:nvSpPr>
              <p:spPr>
                <a:xfrm>
                  <a:off x="5935980" y="1790700"/>
                  <a:ext cx="205740" cy="449580"/>
                </a:xfrm>
                <a:custGeom>
                  <a:avLst/>
                  <a:gdLst>
                    <a:gd name="connsiteX0" fmla="*/ 53340 w 205740"/>
                    <a:gd name="connsiteY0" fmla="*/ 449580 h 449580"/>
                    <a:gd name="connsiteX1" fmla="*/ 205740 w 205740"/>
                    <a:gd name="connsiteY1" fmla="*/ 441960 h 449580"/>
                    <a:gd name="connsiteX2" fmla="*/ 160020 w 205740"/>
                    <a:gd name="connsiteY2" fmla="*/ 0 h 449580"/>
                    <a:gd name="connsiteX3" fmla="*/ 0 w 205740"/>
                    <a:gd name="connsiteY3" fmla="*/ 0 h 449580"/>
                    <a:gd name="connsiteX4" fmla="*/ 53340 w 205740"/>
                    <a:gd name="connsiteY4" fmla="*/ 449580 h 4495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740" h="449580">
                      <a:moveTo>
                        <a:pt x="53340" y="449580"/>
                      </a:moveTo>
                      <a:lnTo>
                        <a:pt x="205740" y="441960"/>
                      </a:lnTo>
                      <a:lnTo>
                        <a:pt x="160020" y="0"/>
                      </a:lnTo>
                      <a:lnTo>
                        <a:pt x="0" y="0"/>
                      </a:lnTo>
                      <a:lnTo>
                        <a:pt x="53340" y="44958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56" name="任意多边形: 形状 55">
                  <a:extLst>
                    <a:ext uri="{FF2B5EF4-FFF2-40B4-BE49-F238E27FC236}">
                      <a16:creationId xmlns:a16="http://schemas.microsoft.com/office/drawing/2014/main" id="{A096949D-6221-4DB4-B3CA-49A0E26D93AD}"/>
                    </a:ext>
                  </a:extLst>
                </p:cNvPr>
                <p:cNvSpPr/>
                <p:nvPr/>
              </p:nvSpPr>
              <p:spPr>
                <a:xfrm>
                  <a:off x="5814060" y="2377440"/>
                  <a:ext cx="495300" cy="1196340"/>
                </a:xfrm>
                <a:custGeom>
                  <a:avLst/>
                  <a:gdLst>
                    <a:gd name="connsiteX0" fmla="*/ 0 w 495300"/>
                    <a:gd name="connsiteY0" fmla="*/ 45720 h 1196340"/>
                    <a:gd name="connsiteX1" fmla="*/ 228600 w 495300"/>
                    <a:gd name="connsiteY1" fmla="*/ 1196340 h 1196340"/>
                    <a:gd name="connsiteX2" fmla="*/ 495300 w 495300"/>
                    <a:gd name="connsiteY2" fmla="*/ 1173480 h 1196340"/>
                    <a:gd name="connsiteX3" fmla="*/ 358140 w 495300"/>
                    <a:gd name="connsiteY3" fmla="*/ 0 h 1196340"/>
                    <a:gd name="connsiteX4" fmla="*/ 0 w 495300"/>
                    <a:gd name="connsiteY4" fmla="*/ 45720 h 1196340"/>
                    <a:gd name="connsiteX0-1" fmla="*/ 0 w 495300"/>
                    <a:gd name="connsiteY0-2" fmla="*/ 45720 h 1196340"/>
                    <a:gd name="connsiteX1-3" fmla="*/ 228600 w 495300"/>
                    <a:gd name="connsiteY1-4" fmla="*/ 1196340 h 1196340"/>
                    <a:gd name="connsiteX2-5" fmla="*/ 495300 w 495300"/>
                    <a:gd name="connsiteY2-6" fmla="*/ 1173480 h 1196340"/>
                    <a:gd name="connsiteX3-7" fmla="*/ 358140 w 495300"/>
                    <a:gd name="connsiteY3-8" fmla="*/ 0 h 1196340"/>
                    <a:gd name="connsiteX4-9" fmla="*/ 182880 w 495300"/>
                    <a:gd name="connsiteY4-10" fmla="*/ 7620 h 1196340"/>
                    <a:gd name="connsiteX5" fmla="*/ 0 w 495300"/>
                    <a:gd name="connsiteY5" fmla="*/ 45720 h 1196340"/>
                    <a:gd name="connsiteX0-11" fmla="*/ 0 w 495300"/>
                    <a:gd name="connsiteY0-12" fmla="*/ 45720 h 1196340"/>
                    <a:gd name="connsiteX1-13" fmla="*/ 228600 w 495300"/>
                    <a:gd name="connsiteY1-14" fmla="*/ 1196340 h 1196340"/>
                    <a:gd name="connsiteX2-15" fmla="*/ 495300 w 495300"/>
                    <a:gd name="connsiteY2-16" fmla="*/ 1173480 h 1196340"/>
                    <a:gd name="connsiteX3-17" fmla="*/ 441960 w 495300"/>
                    <a:gd name="connsiteY3-18" fmla="*/ 563880 h 1196340"/>
                    <a:gd name="connsiteX4-19" fmla="*/ 358140 w 495300"/>
                    <a:gd name="connsiteY4-20" fmla="*/ 0 h 1196340"/>
                    <a:gd name="connsiteX5-21" fmla="*/ 182880 w 495300"/>
                    <a:gd name="connsiteY5-22" fmla="*/ 7620 h 1196340"/>
                    <a:gd name="connsiteX6" fmla="*/ 0 w 495300"/>
                    <a:gd name="connsiteY6" fmla="*/ 45720 h 119634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 y="connsiteY6"/>
                    </a:cxn>
                  </a:cxnLst>
                  <a:rect l="l" t="t" r="r" b="b"/>
                  <a:pathLst>
                    <a:path w="495300" h="1196340">
                      <a:moveTo>
                        <a:pt x="0" y="45720"/>
                      </a:moveTo>
                      <a:lnTo>
                        <a:pt x="228600" y="1196340"/>
                      </a:lnTo>
                      <a:lnTo>
                        <a:pt x="495300" y="1173480"/>
                      </a:lnTo>
                      <a:cubicBezTo>
                        <a:pt x="472440" y="970280"/>
                        <a:pt x="464820" y="767080"/>
                        <a:pt x="441960" y="563880"/>
                      </a:cubicBezTo>
                      <a:lnTo>
                        <a:pt x="358140" y="0"/>
                      </a:lnTo>
                      <a:cubicBezTo>
                        <a:pt x="297180" y="7620"/>
                        <a:pt x="243840" y="0"/>
                        <a:pt x="182880" y="7620"/>
                      </a:cubicBezTo>
                      <a:lnTo>
                        <a:pt x="0" y="4572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sp>
            <p:nvSpPr>
              <p:cNvPr id="53" name="任意多边形: 形状 52">
                <a:extLst>
                  <a:ext uri="{FF2B5EF4-FFF2-40B4-BE49-F238E27FC236}">
                    <a16:creationId xmlns:a16="http://schemas.microsoft.com/office/drawing/2014/main" id="{9C036FC2-6CBF-40B7-ABB1-06C5AEAEE86B}"/>
                  </a:ext>
                </a:extLst>
              </p:cNvPr>
              <p:cNvSpPr/>
              <p:nvPr/>
            </p:nvSpPr>
            <p:spPr>
              <a:xfrm>
                <a:off x="6179820" y="1248756"/>
                <a:ext cx="533400" cy="2210723"/>
              </a:xfrm>
              <a:custGeom>
                <a:avLst/>
                <a:gdLst>
                  <a:gd name="connsiteX0" fmla="*/ 0 w 533400"/>
                  <a:gd name="connsiteY0" fmla="*/ 30480 h 2202180"/>
                  <a:gd name="connsiteX1" fmla="*/ 266700 w 533400"/>
                  <a:gd name="connsiteY1" fmla="*/ 2194560 h 2202180"/>
                  <a:gd name="connsiteX2" fmla="*/ 533400 w 533400"/>
                  <a:gd name="connsiteY2" fmla="*/ 2202180 h 2202180"/>
                  <a:gd name="connsiteX3" fmla="*/ 365760 w 533400"/>
                  <a:gd name="connsiteY3" fmla="*/ 0 h 2202180"/>
                  <a:gd name="connsiteX4" fmla="*/ 0 w 533400"/>
                  <a:gd name="connsiteY4" fmla="*/ 30480 h 2202180"/>
                  <a:gd name="connsiteX0-1" fmla="*/ 0 w 533400"/>
                  <a:gd name="connsiteY0-2" fmla="*/ 30480 h 2202180"/>
                  <a:gd name="connsiteX1-3" fmla="*/ 175260 w 533400"/>
                  <a:gd name="connsiteY1-4" fmla="*/ 1203960 h 2202180"/>
                  <a:gd name="connsiteX2-5" fmla="*/ 266700 w 533400"/>
                  <a:gd name="connsiteY2-6" fmla="*/ 2194560 h 2202180"/>
                  <a:gd name="connsiteX3-7" fmla="*/ 533400 w 533400"/>
                  <a:gd name="connsiteY3-8" fmla="*/ 2202180 h 2202180"/>
                  <a:gd name="connsiteX4-9" fmla="*/ 365760 w 533400"/>
                  <a:gd name="connsiteY4-10" fmla="*/ 0 h 2202180"/>
                  <a:gd name="connsiteX5" fmla="*/ 0 w 533400"/>
                  <a:gd name="connsiteY5" fmla="*/ 30480 h 2202180"/>
                  <a:gd name="connsiteX0-11" fmla="*/ 0 w 533400"/>
                  <a:gd name="connsiteY0-12" fmla="*/ 39023 h 2210723"/>
                  <a:gd name="connsiteX1-13" fmla="*/ 175260 w 533400"/>
                  <a:gd name="connsiteY1-14" fmla="*/ 1212503 h 2210723"/>
                  <a:gd name="connsiteX2-15" fmla="*/ 266700 w 533400"/>
                  <a:gd name="connsiteY2-16" fmla="*/ 2203103 h 2210723"/>
                  <a:gd name="connsiteX3-17" fmla="*/ 533400 w 533400"/>
                  <a:gd name="connsiteY3-18" fmla="*/ 2210723 h 2210723"/>
                  <a:gd name="connsiteX4-19" fmla="*/ 365760 w 533400"/>
                  <a:gd name="connsiteY4-20" fmla="*/ 8543 h 2210723"/>
                  <a:gd name="connsiteX5-21" fmla="*/ 175260 w 533400"/>
                  <a:gd name="connsiteY5-22" fmla="*/ 923 h 2210723"/>
                  <a:gd name="connsiteX6" fmla="*/ 0 w 533400"/>
                  <a:gd name="connsiteY6" fmla="*/ 39023 h 2210723"/>
                  <a:gd name="connsiteX0-23" fmla="*/ 0 w 533400"/>
                  <a:gd name="connsiteY0-24" fmla="*/ 39023 h 2210723"/>
                  <a:gd name="connsiteX1-25" fmla="*/ 175260 w 533400"/>
                  <a:gd name="connsiteY1-26" fmla="*/ 1212503 h 2210723"/>
                  <a:gd name="connsiteX2-27" fmla="*/ 266700 w 533400"/>
                  <a:gd name="connsiteY2-28" fmla="*/ 2203103 h 2210723"/>
                  <a:gd name="connsiteX3-29" fmla="*/ 533400 w 533400"/>
                  <a:gd name="connsiteY3-30" fmla="*/ 2210723 h 2210723"/>
                  <a:gd name="connsiteX4-31" fmla="*/ 365760 w 533400"/>
                  <a:gd name="connsiteY4-32" fmla="*/ 8543 h 2210723"/>
                  <a:gd name="connsiteX5-33" fmla="*/ 175260 w 533400"/>
                  <a:gd name="connsiteY5-34" fmla="*/ 923 h 2210723"/>
                  <a:gd name="connsiteX6-35" fmla="*/ 0 w 533400"/>
                  <a:gd name="connsiteY6-36" fmla="*/ 39023 h 221072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35" y="connsiteY6-36"/>
                  </a:cxn>
                </a:cxnLst>
                <a:rect l="l" t="t" r="r" b="b"/>
                <a:pathLst>
                  <a:path w="533400" h="2210723">
                    <a:moveTo>
                      <a:pt x="0" y="39023"/>
                    </a:moveTo>
                    <a:cubicBezTo>
                      <a:pt x="45720" y="430183"/>
                      <a:pt x="129540" y="821343"/>
                      <a:pt x="175260" y="1212503"/>
                    </a:cubicBezTo>
                    <a:lnTo>
                      <a:pt x="266700" y="2203103"/>
                    </a:lnTo>
                    <a:lnTo>
                      <a:pt x="533400" y="2210723"/>
                    </a:lnTo>
                    <a:cubicBezTo>
                      <a:pt x="477520" y="1476663"/>
                      <a:pt x="406400" y="750223"/>
                      <a:pt x="365760" y="8543"/>
                    </a:cubicBezTo>
                    <a:cubicBezTo>
                      <a:pt x="302260" y="13623"/>
                      <a:pt x="238760" y="-4157"/>
                      <a:pt x="175260" y="923"/>
                    </a:cubicBezTo>
                    <a:lnTo>
                      <a:pt x="0" y="3902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grpSp>
      <p:sp>
        <p:nvSpPr>
          <p:cNvPr id="71" name="矩形 70">
            <a:extLst>
              <a:ext uri="{FF2B5EF4-FFF2-40B4-BE49-F238E27FC236}">
                <a16:creationId xmlns:a16="http://schemas.microsoft.com/office/drawing/2014/main" id="{8A71D7E4-F9D5-43A8-843C-A1D3FB980F54}"/>
              </a:ext>
            </a:extLst>
          </p:cNvPr>
          <p:cNvSpPr/>
          <p:nvPr/>
        </p:nvSpPr>
        <p:spPr>
          <a:xfrm>
            <a:off x="1086090" y="1355562"/>
            <a:ext cx="10348465" cy="923330"/>
          </a:xfrm>
          <a:prstGeom prst="rect">
            <a:avLst/>
          </a:prstGeom>
          <a:solidFill>
            <a:srgbClr val="6AC1EC">
              <a:alpha val="68000"/>
            </a:srgbClr>
          </a:solidFill>
          <a:ln>
            <a:solidFill>
              <a:srgbClr val="6AC1EC"/>
            </a:solidFill>
          </a:ln>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zh-CN" sz="1800" b="1" i="0" u="none" strike="noStrike" kern="1200" cap="none" spc="0" normalizeH="0" baseline="0" noProof="0" dirty="0">
                <a:ln>
                  <a:noFill/>
                </a:ln>
                <a:solidFill>
                  <a:prstClr val="black"/>
                </a:solidFill>
                <a:effectLst/>
                <a:uLnTx/>
                <a:uFillTx/>
                <a:latin typeface="等线"/>
                <a:ea typeface="等线" panose="02010600030101010101" pitchFamily="2" charset="-122"/>
                <a:cs typeface="Times New Roman" panose="02020603050405020304" pitchFamily="18" charset="0"/>
              </a:rPr>
              <a:t>群体暗示（</a:t>
            </a:r>
            <a:r>
              <a:rPr kumimoji="0" lang="en-US" altLang="zh-CN" sz="1800" b="1" i="0" u="none" strike="noStrike" kern="1200" cap="none" spc="0" normalizeH="0" baseline="0" noProof="0" dirty="0">
                <a:ln>
                  <a:noFill/>
                </a:ln>
                <a:solidFill>
                  <a:prstClr val="black"/>
                </a:solidFill>
                <a:effectLst/>
                <a:uLnTx/>
                <a:uFillTx/>
                <a:latin typeface="等线"/>
                <a:ea typeface="等线" panose="02010600030101010101" pitchFamily="2" charset="-122"/>
                <a:cs typeface="Times New Roman" panose="02020603050405020304" pitchFamily="18" charset="0"/>
              </a:rPr>
              <a:t>group suggestion</a:t>
            </a:r>
            <a:r>
              <a:rPr kumimoji="0" lang="zh-CN" altLang="zh-CN" sz="1800" b="1" i="0" u="none" strike="noStrike" kern="1200" cap="none" spc="0" normalizeH="0" baseline="0" noProof="0" dirty="0">
                <a:ln>
                  <a:noFill/>
                </a:ln>
                <a:solidFill>
                  <a:prstClr val="black"/>
                </a:solidFill>
                <a:effectLst/>
                <a:uLnTx/>
                <a:uFillTx/>
                <a:latin typeface="等线"/>
                <a:ea typeface="等线" panose="02010600030101010101" pitchFamily="2" charset="-122"/>
                <a:cs typeface="Times New Roman" panose="02020603050405020304" pitchFamily="18" charset="0"/>
              </a:rPr>
              <a:t>）</a:t>
            </a:r>
            <a:r>
              <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Times New Roman" panose="02020603050405020304" pitchFamily="18" charset="0"/>
              </a:rPr>
              <a:t>：</a:t>
            </a:r>
            <a:r>
              <a:rPr kumimoji="0" lang="zh-CN" altLang="zh-CN"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Times New Roman" panose="02020603050405020304" pitchFamily="18" charset="0"/>
              </a:rPr>
              <a:t>指个人或群体通过表情、语言、行动或某种符号，使群体成员在无批判、不自觉的情况下盲目接受某一意见、观点并产生与之相符的</a:t>
            </a:r>
            <a:r>
              <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Times New Roman" panose="02020603050405020304" pitchFamily="18" charset="0"/>
              </a:rPr>
              <a:t>行为</a:t>
            </a:r>
            <a:r>
              <a:rPr kumimoji="0" lang="en-US" altLang="zh-CN"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Times New Roman" panose="02020603050405020304" pitchFamily="18" charset="0"/>
              </a:rPr>
              <a:t>——《</a:t>
            </a:r>
            <a:r>
              <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Times New Roman" panose="02020603050405020304" pitchFamily="18" charset="0"/>
              </a:rPr>
              <a:t>心理学大辞典</a:t>
            </a:r>
            <a:r>
              <a:rPr kumimoji="0" lang="en-US" altLang="zh-CN"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Times New Roman" panose="02020603050405020304" pitchFamily="18" charset="0"/>
              </a:rPr>
              <a:t>》</a:t>
            </a:r>
            <a:r>
              <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Times New Roman" panose="02020603050405020304" pitchFamily="18" charset="0"/>
              </a:rPr>
              <a:t> </a:t>
            </a:r>
            <a:r>
              <a:rPr kumimoji="0" lang="en-US" altLang="zh-CN"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Times New Roman" panose="02020603050405020304" pitchFamily="18" charset="0"/>
              </a:rPr>
              <a:t>2003</a:t>
            </a:r>
            <a:endPar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sp>
        <p:nvSpPr>
          <p:cNvPr id="75" name="椭圆 74"/>
          <p:cNvSpPr/>
          <p:nvPr/>
        </p:nvSpPr>
        <p:spPr>
          <a:xfrm>
            <a:off x="3349426" y="2750708"/>
            <a:ext cx="812967" cy="812967"/>
          </a:xfrm>
          <a:prstGeom prst="ellipse">
            <a:avLst/>
          </a:prstGeom>
          <a:blipFill>
            <a:blip r:embed="rId3"/>
            <a:stretch>
              <a:fillRect/>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76" name="圆角矩形标注 75"/>
          <p:cNvSpPr/>
          <p:nvPr/>
        </p:nvSpPr>
        <p:spPr>
          <a:xfrm>
            <a:off x="4287376" y="2943782"/>
            <a:ext cx="2987184" cy="457581"/>
          </a:xfrm>
          <a:prstGeom prst="wedgeRoundRectCallout">
            <a:avLst/>
          </a:prstGeom>
          <a:solidFill>
            <a:schemeClr val="accent1">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1"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“可能是一种无意识行为”</a:t>
            </a:r>
          </a:p>
        </p:txBody>
      </p:sp>
      <p:sp>
        <p:nvSpPr>
          <p:cNvPr id="70" name="椭圆 69"/>
          <p:cNvSpPr/>
          <p:nvPr/>
        </p:nvSpPr>
        <p:spPr>
          <a:xfrm>
            <a:off x="3349426" y="3810160"/>
            <a:ext cx="812967" cy="812967"/>
          </a:xfrm>
          <a:prstGeom prst="ellipse">
            <a:avLst/>
          </a:prstGeom>
          <a:blipFill>
            <a:blip r:embed="rId4"/>
            <a:stretch>
              <a:fillRect/>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77" name="圆角矩形标注 76"/>
          <p:cNvSpPr/>
          <p:nvPr/>
        </p:nvSpPr>
        <p:spPr>
          <a:xfrm>
            <a:off x="4287376" y="4035999"/>
            <a:ext cx="4376791" cy="457581"/>
          </a:xfrm>
          <a:prstGeom prst="wedgeRoundRectCallout">
            <a:avLst/>
          </a:prstGeom>
          <a:solidFill>
            <a:schemeClr val="accent1">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1"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“各方带节奏，已经形成一种条件反射”</a:t>
            </a:r>
          </a:p>
        </p:txBody>
      </p:sp>
      <p:sp>
        <p:nvSpPr>
          <p:cNvPr id="79" name="文本框 78">
            <a:extLst>
              <a:ext uri="{FF2B5EF4-FFF2-40B4-BE49-F238E27FC236}">
                <a16:creationId xmlns:a16="http://schemas.microsoft.com/office/drawing/2014/main" id="{8304F93A-44A9-41EC-9FA6-6CE12E5E1C28}"/>
              </a:ext>
            </a:extLst>
          </p:cNvPr>
          <p:cNvSpPr txBox="1"/>
          <p:nvPr/>
        </p:nvSpPr>
        <p:spPr>
          <a:xfrm>
            <a:off x="1236554" y="5329033"/>
            <a:ext cx="2954655" cy="461665"/>
          </a:xfrm>
          <a:prstGeom prst="rect">
            <a:avLst/>
          </a:prstGeom>
          <a:solidFill>
            <a:srgbClr val="6AC1EC"/>
          </a:solidFill>
          <a:effectLst>
            <a:outerShdw blurRad="50800" dist="38100" dir="2700000" algn="tl" rotWithShape="0">
              <a:prstClr val="black">
                <a:alpha val="40000"/>
              </a:prstClr>
            </a:outerShdw>
          </a:effectLst>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prstClr val="white"/>
                </a:solidFill>
                <a:effectLst/>
                <a:uLnTx/>
                <a:uFillTx/>
                <a:latin typeface="等线"/>
                <a:ea typeface="等线" panose="02010600030101010101" pitchFamily="2" charset="-122"/>
                <a:cs typeface="+mn-cs"/>
              </a:rPr>
              <a:t>问卷：发弹幕的原因</a:t>
            </a:r>
          </a:p>
        </p:txBody>
      </p:sp>
      <p:grpSp>
        <p:nvGrpSpPr>
          <p:cNvPr id="3" name="组合 2"/>
          <p:cNvGrpSpPr/>
          <p:nvPr/>
        </p:nvGrpSpPr>
        <p:grpSpPr>
          <a:xfrm>
            <a:off x="4585634" y="5410981"/>
            <a:ext cx="8620053" cy="350190"/>
            <a:chOff x="4544994" y="4963940"/>
            <a:chExt cx="8620053" cy="350190"/>
          </a:xfrm>
        </p:grpSpPr>
        <p:pic>
          <p:nvPicPr>
            <p:cNvPr id="74" name="图片 73"/>
            <p:cNvPicPr>
              <a:picLocks noChangeAspect="1"/>
            </p:cNvPicPr>
            <p:nvPr/>
          </p:nvPicPr>
          <p:blipFill rotWithShape="1">
            <a:blip r:embed="rId5"/>
            <a:srcRect l="10504" t="26203" r="58183" b="14574"/>
            <a:stretch/>
          </p:blipFill>
          <p:spPr>
            <a:xfrm>
              <a:off x="4544994" y="4963940"/>
              <a:ext cx="2424766" cy="349740"/>
            </a:xfrm>
            <a:prstGeom prst="rect">
              <a:avLst/>
            </a:prstGeom>
          </p:spPr>
        </p:pic>
        <p:pic>
          <p:nvPicPr>
            <p:cNvPr id="80" name="图片 79"/>
            <p:cNvPicPr>
              <a:picLocks noChangeAspect="1"/>
            </p:cNvPicPr>
            <p:nvPr/>
          </p:nvPicPr>
          <p:blipFill rotWithShape="1">
            <a:blip r:embed="rId5"/>
            <a:srcRect l="58392" t="27923" r="-46428" b="17023"/>
            <a:stretch/>
          </p:blipFill>
          <p:spPr>
            <a:xfrm>
              <a:off x="6347687" y="4989010"/>
              <a:ext cx="6817360" cy="325120"/>
            </a:xfrm>
            <a:prstGeom prst="rect">
              <a:avLst/>
            </a:prstGeom>
          </p:spPr>
        </p:pic>
      </p:grpSp>
    </p:spTree>
    <p:extLst>
      <p:ext uri="{BB962C8B-B14F-4D97-AF65-F5344CB8AC3E}">
        <p14:creationId xmlns:p14="http://schemas.microsoft.com/office/powerpoint/2010/main" val="1991750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76"/>
                                        </p:tgtEl>
                                        <p:attrNameLst>
                                          <p:attrName>style.visibility</p:attrName>
                                        </p:attrNameLst>
                                      </p:cBhvr>
                                      <p:to>
                                        <p:strVal val="visible"/>
                                      </p:to>
                                    </p:set>
                                    <p:anim calcmode="lin" valueType="num">
                                      <p:cBhvr additive="base">
                                        <p:cTn id="11" dur="500" fill="hold"/>
                                        <p:tgtEl>
                                          <p:spTgt spid="76"/>
                                        </p:tgtEl>
                                        <p:attrNameLst>
                                          <p:attrName>ppt_x</p:attrName>
                                        </p:attrNameLst>
                                      </p:cBhvr>
                                      <p:tavLst>
                                        <p:tav tm="0">
                                          <p:val>
                                            <p:strVal val="#ppt_x"/>
                                          </p:val>
                                        </p:tav>
                                        <p:tav tm="100000">
                                          <p:val>
                                            <p:strVal val="#ppt_x"/>
                                          </p:val>
                                        </p:tav>
                                      </p:tavLst>
                                    </p:anim>
                                    <p:anim calcmode="lin" valueType="num">
                                      <p:cBhvr additive="base">
                                        <p:cTn id="12" dur="500" fill="hold"/>
                                        <p:tgtEl>
                                          <p:spTgt spid="76"/>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75"/>
                                        </p:tgtEl>
                                        <p:attrNameLst>
                                          <p:attrName>style.visibility</p:attrName>
                                        </p:attrNameLst>
                                      </p:cBhvr>
                                      <p:to>
                                        <p:strVal val="visible"/>
                                      </p:to>
                                    </p:set>
                                    <p:anim calcmode="lin" valueType="num">
                                      <p:cBhvr additive="base">
                                        <p:cTn id="15" dur="500" fill="hold"/>
                                        <p:tgtEl>
                                          <p:spTgt spid="75"/>
                                        </p:tgtEl>
                                        <p:attrNameLst>
                                          <p:attrName>ppt_x</p:attrName>
                                        </p:attrNameLst>
                                      </p:cBhvr>
                                      <p:tavLst>
                                        <p:tav tm="0">
                                          <p:val>
                                            <p:strVal val="#ppt_x"/>
                                          </p:val>
                                        </p:tav>
                                        <p:tav tm="100000">
                                          <p:val>
                                            <p:strVal val="#ppt_x"/>
                                          </p:val>
                                        </p:tav>
                                      </p:tavLst>
                                    </p:anim>
                                    <p:anim calcmode="lin" valueType="num">
                                      <p:cBhvr additive="base">
                                        <p:cTn id="16" dur="500" fill="hold"/>
                                        <p:tgtEl>
                                          <p:spTgt spid="75"/>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70"/>
                                        </p:tgtEl>
                                        <p:attrNameLst>
                                          <p:attrName>style.visibility</p:attrName>
                                        </p:attrNameLst>
                                      </p:cBhvr>
                                      <p:to>
                                        <p:strVal val="visible"/>
                                      </p:to>
                                    </p:set>
                                    <p:anim calcmode="lin" valueType="num">
                                      <p:cBhvr additive="base">
                                        <p:cTn id="19" dur="500" fill="hold"/>
                                        <p:tgtEl>
                                          <p:spTgt spid="70"/>
                                        </p:tgtEl>
                                        <p:attrNameLst>
                                          <p:attrName>ppt_x</p:attrName>
                                        </p:attrNameLst>
                                      </p:cBhvr>
                                      <p:tavLst>
                                        <p:tav tm="0">
                                          <p:val>
                                            <p:strVal val="#ppt_x"/>
                                          </p:val>
                                        </p:tav>
                                        <p:tav tm="100000">
                                          <p:val>
                                            <p:strVal val="#ppt_x"/>
                                          </p:val>
                                        </p:tav>
                                      </p:tavLst>
                                    </p:anim>
                                    <p:anim calcmode="lin" valueType="num">
                                      <p:cBhvr additive="base">
                                        <p:cTn id="20" dur="500" fill="hold"/>
                                        <p:tgtEl>
                                          <p:spTgt spid="70"/>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77"/>
                                        </p:tgtEl>
                                        <p:attrNameLst>
                                          <p:attrName>style.visibility</p:attrName>
                                        </p:attrNameLst>
                                      </p:cBhvr>
                                      <p:to>
                                        <p:strVal val="visible"/>
                                      </p:to>
                                    </p:set>
                                    <p:anim calcmode="lin" valueType="num">
                                      <p:cBhvr additive="base">
                                        <p:cTn id="23" dur="500" fill="hold"/>
                                        <p:tgtEl>
                                          <p:spTgt spid="77"/>
                                        </p:tgtEl>
                                        <p:attrNameLst>
                                          <p:attrName>ppt_x</p:attrName>
                                        </p:attrNameLst>
                                      </p:cBhvr>
                                      <p:tavLst>
                                        <p:tav tm="0">
                                          <p:val>
                                            <p:strVal val="#ppt_x"/>
                                          </p:val>
                                        </p:tav>
                                        <p:tav tm="100000">
                                          <p:val>
                                            <p:strVal val="#ppt_x"/>
                                          </p:val>
                                        </p:tav>
                                      </p:tavLst>
                                    </p:anim>
                                    <p:anim calcmode="lin" valueType="num">
                                      <p:cBhvr additive="base">
                                        <p:cTn id="24" dur="500" fill="hold"/>
                                        <p:tgtEl>
                                          <p:spTgt spid="77"/>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animBg="1"/>
      <p:bldP spid="75" grpId="0" animBg="1"/>
      <p:bldP spid="76" grpId="0" animBg="1"/>
      <p:bldP spid="70" grpId="0" animBg="1"/>
      <p:bldP spid="77" grpId="0" animBg="1"/>
      <p:bldP spid="79"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合 15"/>
          <p:cNvGrpSpPr>
            <a:grpSpLocks noChangeAspect="1"/>
          </p:cNvGrpSpPr>
          <p:nvPr/>
        </p:nvGrpSpPr>
        <p:grpSpPr>
          <a:xfrm rot="1202316">
            <a:off x="579631" y="326713"/>
            <a:ext cx="624859" cy="662044"/>
            <a:chOff x="3282968" y="1537624"/>
            <a:chExt cx="3236238" cy="3428823"/>
          </a:xfrm>
          <a:solidFill>
            <a:srgbClr val="03B3FF"/>
          </a:solidFill>
        </p:grpSpPr>
        <p:sp>
          <p:nvSpPr>
            <p:cNvPr id="17" name="任意多边形: 形状 16"/>
            <p:cNvSpPr/>
            <p:nvPr/>
          </p:nvSpPr>
          <p:spPr>
            <a:xfrm rot="20390578">
              <a:off x="3282968" y="2192361"/>
              <a:ext cx="3236238" cy="2393027"/>
            </a:xfrm>
            <a:custGeom>
              <a:avLst/>
              <a:gdLst>
                <a:gd name="connsiteX0" fmla="*/ 2762205 w 3236238"/>
                <a:gd name="connsiteY0" fmla="*/ 314424 h 2411827"/>
                <a:gd name="connsiteX1" fmla="*/ 2698575 w 3236238"/>
                <a:gd name="connsiteY1" fmla="*/ 301578 h 2411827"/>
                <a:gd name="connsiteX2" fmla="*/ 537666 w 3236238"/>
                <a:gd name="connsiteY2" fmla="*/ 301578 h 2411827"/>
                <a:gd name="connsiteX3" fmla="*/ 374198 w 3236238"/>
                <a:gd name="connsiteY3" fmla="*/ 465046 h 2411827"/>
                <a:gd name="connsiteX4" fmla="*/ 374197 w 3236238"/>
                <a:gd name="connsiteY4" fmla="*/ 1946779 h 2411827"/>
                <a:gd name="connsiteX5" fmla="*/ 537665 w 3236238"/>
                <a:gd name="connsiteY5" fmla="*/ 2110248 h 2411827"/>
                <a:gd name="connsiteX6" fmla="*/ 2698576 w 3236238"/>
                <a:gd name="connsiteY6" fmla="*/ 2110248 h 2411827"/>
                <a:gd name="connsiteX7" fmla="*/ 2862044 w 3236238"/>
                <a:gd name="connsiteY7" fmla="*/ 1946780 h 2411827"/>
                <a:gd name="connsiteX8" fmla="*/ 2862043 w 3236238"/>
                <a:gd name="connsiteY8" fmla="*/ 465045 h 2411827"/>
                <a:gd name="connsiteX9" fmla="*/ 2762205 w 3236238"/>
                <a:gd name="connsiteY9" fmla="*/ 314424 h 2411827"/>
                <a:gd name="connsiteX10" fmla="*/ 2909652 w 3236238"/>
                <a:gd name="connsiteY10" fmla="*/ 42021 h 2411827"/>
                <a:gd name="connsiteX11" fmla="*/ 3236238 w 3236238"/>
                <a:gd name="connsiteY11" fmla="*/ 534726 h 2411827"/>
                <a:gd name="connsiteX12" fmla="*/ 3236238 w 3236238"/>
                <a:gd name="connsiteY12" fmla="*/ 1877101 h 2411827"/>
                <a:gd name="connsiteX13" fmla="*/ 2701512 w 3236238"/>
                <a:gd name="connsiteY13" fmla="*/ 2411827 h 2411827"/>
                <a:gd name="connsiteX14" fmla="*/ 534726 w 3236238"/>
                <a:gd name="connsiteY14" fmla="*/ 2411827 h 2411827"/>
                <a:gd name="connsiteX15" fmla="*/ 0 w 3236238"/>
                <a:gd name="connsiteY15" fmla="*/ 1877101 h 2411827"/>
                <a:gd name="connsiteX16" fmla="*/ 0 w 3236238"/>
                <a:gd name="connsiteY16" fmla="*/ 534726 h 2411827"/>
                <a:gd name="connsiteX17" fmla="*/ 534726 w 3236238"/>
                <a:gd name="connsiteY17" fmla="*/ 0 h 2411827"/>
                <a:gd name="connsiteX18" fmla="*/ 2701512 w 3236238"/>
                <a:gd name="connsiteY18" fmla="*/ 0 h 2411827"/>
                <a:gd name="connsiteX19" fmla="*/ 2909652 w 3236238"/>
                <a:gd name="connsiteY19" fmla="*/ 42021 h 2411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236238" h="2411827">
                  <a:moveTo>
                    <a:pt x="2762205" y="314424"/>
                  </a:moveTo>
                  <a:cubicBezTo>
                    <a:pt x="2742648" y="306152"/>
                    <a:pt x="2721146" y="301578"/>
                    <a:pt x="2698575" y="301578"/>
                  </a:cubicBezTo>
                  <a:lnTo>
                    <a:pt x="537666" y="301578"/>
                  </a:lnTo>
                  <a:cubicBezTo>
                    <a:pt x="447384" y="301578"/>
                    <a:pt x="374197" y="374764"/>
                    <a:pt x="374198" y="465046"/>
                  </a:cubicBezTo>
                  <a:lnTo>
                    <a:pt x="374197" y="1946779"/>
                  </a:lnTo>
                  <a:cubicBezTo>
                    <a:pt x="374198" y="2037061"/>
                    <a:pt x="447384" y="2110247"/>
                    <a:pt x="537665" y="2110248"/>
                  </a:cubicBezTo>
                  <a:lnTo>
                    <a:pt x="2698576" y="2110248"/>
                  </a:lnTo>
                  <a:cubicBezTo>
                    <a:pt x="2788856" y="2110247"/>
                    <a:pt x="2862044" y="2037061"/>
                    <a:pt x="2862044" y="1946780"/>
                  </a:cubicBezTo>
                  <a:lnTo>
                    <a:pt x="2862043" y="465045"/>
                  </a:lnTo>
                  <a:cubicBezTo>
                    <a:pt x="2862043" y="397335"/>
                    <a:pt x="2820876" y="339239"/>
                    <a:pt x="2762205" y="314424"/>
                  </a:cubicBezTo>
                  <a:close/>
                  <a:moveTo>
                    <a:pt x="2909652" y="42021"/>
                  </a:moveTo>
                  <a:cubicBezTo>
                    <a:pt x="3101573" y="123197"/>
                    <a:pt x="3236238" y="313235"/>
                    <a:pt x="3236238" y="534726"/>
                  </a:cubicBezTo>
                  <a:lnTo>
                    <a:pt x="3236238" y="1877101"/>
                  </a:lnTo>
                  <a:cubicBezTo>
                    <a:pt x="3236238" y="2172422"/>
                    <a:pt x="2996833" y="2411827"/>
                    <a:pt x="2701512" y="2411827"/>
                  </a:cubicBezTo>
                  <a:lnTo>
                    <a:pt x="534726" y="2411827"/>
                  </a:lnTo>
                  <a:cubicBezTo>
                    <a:pt x="239405" y="2411827"/>
                    <a:pt x="0" y="2172422"/>
                    <a:pt x="0" y="1877101"/>
                  </a:cubicBezTo>
                  <a:lnTo>
                    <a:pt x="0" y="534726"/>
                  </a:lnTo>
                  <a:cubicBezTo>
                    <a:pt x="0" y="239405"/>
                    <a:pt x="239405" y="0"/>
                    <a:pt x="534726" y="0"/>
                  </a:cubicBezTo>
                  <a:lnTo>
                    <a:pt x="2701512" y="0"/>
                  </a:lnTo>
                  <a:cubicBezTo>
                    <a:pt x="2775342" y="0"/>
                    <a:pt x="2845678" y="14963"/>
                    <a:pt x="2909652" y="420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a:ea typeface="等线" panose="02010600030101010101" pitchFamily="2" charset="-122"/>
                <a:cs typeface="+mn-cs"/>
              </a:endParaRPr>
            </a:p>
          </p:txBody>
        </p:sp>
        <p:sp>
          <p:nvSpPr>
            <p:cNvPr id="18" name="矩形 17"/>
            <p:cNvSpPr/>
            <p:nvPr/>
          </p:nvSpPr>
          <p:spPr>
            <a:xfrm rot="19745638" flipV="1">
              <a:off x="3848622" y="3249987"/>
              <a:ext cx="703385" cy="26728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9" name="矩形 18"/>
            <p:cNvSpPr/>
            <p:nvPr/>
          </p:nvSpPr>
          <p:spPr>
            <a:xfrm rot="20984414" flipV="1">
              <a:off x="5102837" y="2780784"/>
              <a:ext cx="703385" cy="26728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grpSp>
          <p:nvGrpSpPr>
            <p:cNvPr id="20" name="组合 19"/>
            <p:cNvGrpSpPr/>
            <p:nvPr/>
          </p:nvGrpSpPr>
          <p:grpSpPr>
            <a:xfrm>
              <a:off x="4636294" y="3420252"/>
              <a:ext cx="766910" cy="556883"/>
              <a:chOff x="4636294" y="3420252"/>
              <a:chExt cx="766910" cy="556883"/>
            </a:xfrm>
            <a:grpFill/>
          </p:grpSpPr>
          <p:grpSp>
            <p:nvGrpSpPr>
              <p:cNvPr id="29" name="组合 28"/>
              <p:cNvGrpSpPr/>
              <p:nvPr/>
            </p:nvGrpSpPr>
            <p:grpSpPr>
              <a:xfrm>
                <a:off x="4636294" y="3593307"/>
                <a:ext cx="466517" cy="383828"/>
                <a:chOff x="4638675" y="3595688"/>
                <a:chExt cx="466517" cy="383828"/>
              </a:xfrm>
              <a:grpFill/>
            </p:grpSpPr>
            <p:sp>
              <p:nvSpPr>
                <p:cNvPr id="33" name="任意多边形: 形状 32"/>
                <p:cNvSpPr/>
                <p:nvPr/>
              </p:nvSpPr>
              <p:spPr>
                <a:xfrm>
                  <a:off x="4638675" y="3595688"/>
                  <a:ext cx="466517" cy="383828"/>
                </a:xfrm>
                <a:custGeom>
                  <a:avLst/>
                  <a:gdLst>
                    <a:gd name="connsiteX0" fmla="*/ 0 w 461762"/>
                    <a:gd name="connsiteY0" fmla="*/ 307181 h 383828"/>
                    <a:gd name="connsiteX1" fmla="*/ 176213 w 461762"/>
                    <a:gd name="connsiteY1" fmla="*/ 381000 h 383828"/>
                    <a:gd name="connsiteX2" fmla="*/ 319088 w 461762"/>
                    <a:gd name="connsiteY2" fmla="*/ 359568 h 383828"/>
                    <a:gd name="connsiteX3" fmla="*/ 402431 w 461762"/>
                    <a:gd name="connsiteY3" fmla="*/ 276225 h 383828"/>
                    <a:gd name="connsiteX4" fmla="*/ 433388 w 461762"/>
                    <a:gd name="connsiteY4" fmla="*/ 221456 h 383828"/>
                    <a:gd name="connsiteX5" fmla="*/ 459581 w 461762"/>
                    <a:gd name="connsiteY5" fmla="*/ 150018 h 383828"/>
                    <a:gd name="connsiteX6" fmla="*/ 373856 w 461762"/>
                    <a:gd name="connsiteY6" fmla="*/ 45243 h 383828"/>
                    <a:gd name="connsiteX7" fmla="*/ 352425 w 461762"/>
                    <a:gd name="connsiteY7" fmla="*/ 0 h 383828"/>
                    <a:gd name="connsiteX8" fmla="*/ 352425 w 461762"/>
                    <a:gd name="connsiteY8" fmla="*/ 0 h 383828"/>
                    <a:gd name="connsiteX9" fmla="*/ 330994 w 461762"/>
                    <a:gd name="connsiteY9" fmla="*/ 123825 h 383828"/>
                    <a:gd name="connsiteX10" fmla="*/ 266700 w 461762"/>
                    <a:gd name="connsiteY10" fmla="*/ 221456 h 383828"/>
                    <a:gd name="connsiteX11" fmla="*/ 152400 w 461762"/>
                    <a:gd name="connsiteY11" fmla="*/ 230981 h 383828"/>
                    <a:gd name="connsiteX12" fmla="*/ 78581 w 461762"/>
                    <a:gd name="connsiteY12" fmla="*/ 188118 h 383828"/>
                    <a:gd name="connsiteX0-1" fmla="*/ 0 w 466517"/>
                    <a:gd name="connsiteY0-2" fmla="*/ 307181 h 383828"/>
                    <a:gd name="connsiteX1-3" fmla="*/ 176213 w 466517"/>
                    <a:gd name="connsiteY1-4" fmla="*/ 381000 h 383828"/>
                    <a:gd name="connsiteX2-5" fmla="*/ 319088 w 466517"/>
                    <a:gd name="connsiteY2-6" fmla="*/ 359568 h 383828"/>
                    <a:gd name="connsiteX3-7" fmla="*/ 402431 w 466517"/>
                    <a:gd name="connsiteY3-8" fmla="*/ 276225 h 383828"/>
                    <a:gd name="connsiteX4-9" fmla="*/ 454819 w 466517"/>
                    <a:gd name="connsiteY4-10" fmla="*/ 169069 h 383828"/>
                    <a:gd name="connsiteX5-11" fmla="*/ 459581 w 466517"/>
                    <a:gd name="connsiteY5-12" fmla="*/ 150018 h 383828"/>
                    <a:gd name="connsiteX6-13" fmla="*/ 373856 w 466517"/>
                    <a:gd name="connsiteY6-14" fmla="*/ 45243 h 383828"/>
                    <a:gd name="connsiteX7-15" fmla="*/ 352425 w 466517"/>
                    <a:gd name="connsiteY7-16" fmla="*/ 0 h 383828"/>
                    <a:gd name="connsiteX8-17" fmla="*/ 352425 w 466517"/>
                    <a:gd name="connsiteY8-18" fmla="*/ 0 h 383828"/>
                    <a:gd name="connsiteX9-19" fmla="*/ 330994 w 466517"/>
                    <a:gd name="connsiteY9-20" fmla="*/ 123825 h 383828"/>
                    <a:gd name="connsiteX10-21" fmla="*/ 266700 w 466517"/>
                    <a:gd name="connsiteY10-22" fmla="*/ 221456 h 383828"/>
                    <a:gd name="connsiteX11-23" fmla="*/ 152400 w 466517"/>
                    <a:gd name="connsiteY11-24" fmla="*/ 230981 h 383828"/>
                    <a:gd name="connsiteX12-25" fmla="*/ 78581 w 466517"/>
                    <a:gd name="connsiteY12-26" fmla="*/ 188118 h 383828"/>
                    <a:gd name="connsiteX0-27" fmla="*/ 0 w 466517"/>
                    <a:gd name="connsiteY0-28" fmla="*/ 307181 h 383828"/>
                    <a:gd name="connsiteX1-29" fmla="*/ 176213 w 466517"/>
                    <a:gd name="connsiteY1-30" fmla="*/ 381000 h 383828"/>
                    <a:gd name="connsiteX2-31" fmla="*/ 319088 w 466517"/>
                    <a:gd name="connsiteY2-32" fmla="*/ 359568 h 383828"/>
                    <a:gd name="connsiteX3-33" fmla="*/ 402431 w 466517"/>
                    <a:gd name="connsiteY3-34" fmla="*/ 276225 h 383828"/>
                    <a:gd name="connsiteX4-35" fmla="*/ 454819 w 466517"/>
                    <a:gd name="connsiteY4-36" fmla="*/ 169069 h 383828"/>
                    <a:gd name="connsiteX5-37" fmla="*/ 459581 w 466517"/>
                    <a:gd name="connsiteY5-38" fmla="*/ 150018 h 383828"/>
                    <a:gd name="connsiteX6-39" fmla="*/ 373856 w 466517"/>
                    <a:gd name="connsiteY6-40" fmla="*/ 45243 h 383828"/>
                    <a:gd name="connsiteX7-41" fmla="*/ 352425 w 466517"/>
                    <a:gd name="connsiteY7-42" fmla="*/ 0 h 383828"/>
                    <a:gd name="connsiteX8-43" fmla="*/ 352425 w 466517"/>
                    <a:gd name="connsiteY8-44" fmla="*/ 0 h 383828"/>
                    <a:gd name="connsiteX9-45" fmla="*/ 330994 w 466517"/>
                    <a:gd name="connsiteY9-46" fmla="*/ 123825 h 383828"/>
                    <a:gd name="connsiteX10-47" fmla="*/ 266700 w 466517"/>
                    <a:gd name="connsiteY10-48" fmla="*/ 221456 h 383828"/>
                    <a:gd name="connsiteX11-49" fmla="*/ 152400 w 466517"/>
                    <a:gd name="connsiteY11-50" fmla="*/ 230981 h 383828"/>
                    <a:gd name="connsiteX12-51" fmla="*/ 83344 w 466517"/>
                    <a:gd name="connsiteY12-52" fmla="*/ 204787 h 383828"/>
                    <a:gd name="connsiteX0-53" fmla="*/ 0 w 466517"/>
                    <a:gd name="connsiteY0-54" fmla="*/ 307181 h 383828"/>
                    <a:gd name="connsiteX1-55" fmla="*/ 176213 w 466517"/>
                    <a:gd name="connsiteY1-56" fmla="*/ 381000 h 383828"/>
                    <a:gd name="connsiteX2-57" fmla="*/ 319088 w 466517"/>
                    <a:gd name="connsiteY2-58" fmla="*/ 359568 h 383828"/>
                    <a:gd name="connsiteX3-59" fmla="*/ 402431 w 466517"/>
                    <a:gd name="connsiteY3-60" fmla="*/ 276225 h 383828"/>
                    <a:gd name="connsiteX4-61" fmla="*/ 454819 w 466517"/>
                    <a:gd name="connsiteY4-62" fmla="*/ 169069 h 383828"/>
                    <a:gd name="connsiteX5-63" fmla="*/ 459581 w 466517"/>
                    <a:gd name="connsiteY5-64" fmla="*/ 150018 h 383828"/>
                    <a:gd name="connsiteX6-65" fmla="*/ 373856 w 466517"/>
                    <a:gd name="connsiteY6-66" fmla="*/ 45243 h 383828"/>
                    <a:gd name="connsiteX7-67" fmla="*/ 352425 w 466517"/>
                    <a:gd name="connsiteY7-68" fmla="*/ 0 h 383828"/>
                    <a:gd name="connsiteX8-69" fmla="*/ 352425 w 466517"/>
                    <a:gd name="connsiteY8-70" fmla="*/ 0 h 383828"/>
                    <a:gd name="connsiteX9-71" fmla="*/ 330994 w 466517"/>
                    <a:gd name="connsiteY9-72" fmla="*/ 123825 h 383828"/>
                    <a:gd name="connsiteX10-73" fmla="*/ 266700 w 466517"/>
                    <a:gd name="connsiteY10-74" fmla="*/ 221456 h 383828"/>
                    <a:gd name="connsiteX11-75" fmla="*/ 152400 w 466517"/>
                    <a:gd name="connsiteY11-76" fmla="*/ 230981 h 383828"/>
                    <a:gd name="connsiteX12-77" fmla="*/ 71438 w 466517"/>
                    <a:gd name="connsiteY12-78" fmla="*/ 197643 h 38382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Lst>
                  <a:rect l="l" t="t" r="r" b="b"/>
                  <a:pathLst>
                    <a:path w="466517" h="383828">
                      <a:moveTo>
                        <a:pt x="0" y="307181"/>
                      </a:moveTo>
                      <a:cubicBezTo>
                        <a:pt x="61516" y="339725"/>
                        <a:pt x="123032" y="372269"/>
                        <a:pt x="176213" y="381000"/>
                      </a:cubicBezTo>
                      <a:cubicBezTo>
                        <a:pt x="229394" y="389731"/>
                        <a:pt x="281385" y="377030"/>
                        <a:pt x="319088" y="359568"/>
                      </a:cubicBezTo>
                      <a:cubicBezTo>
                        <a:pt x="356791" y="342106"/>
                        <a:pt x="379809" y="307975"/>
                        <a:pt x="402431" y="276225"/>
                      </a:cubicBezTo>
                      <a:cubicBezTo>
                        <a:pt x="425053" y="244475"/>
                        <a:pt x="445294" y="190103"/>
                        <a:pt x="454819" y="169069"/>
                      </a:cubicBezTo>
                      <a:cubicBezTo>
                        <a:pt x="464344" y="148035"/>
                        <a:pt x="473075" y="170656"/>
                        <a:pt x="459581" y="150018"/>
                      </a:cubicBezTo>
                      <a:cubicBezTo>
                        <a:pt x="446087" y="129380"/>
                        <a:pt x="391715" y="70246"/>
                        <a:pt x="373856" y="45243"/>
                      </a:cubicBezTo>
                      <a:cubicBezTo>
                        <a:pt x="355997" y="20240"/>
                        <a:pt x="352425" y="0"/>
                        <a:pt x="352425" y="0"/>
                      </a:cubicBezTo>
                      <a:lnTo>
                        <a:pt x="352425" y="0"/>
                      </a:lnTo>
                      <a:cubicBezTo>
                        <a:pt x="348853" y="20637"/>
                        <a:pt x="345281" y="86916"/>
                        <a:pt x="330994" y="123825"/>
                      </a:cubicBezTo>
                      <a:cubicBezTo>
                        <a:pt x="316707" y="160734"/>
                        <a:pt x="296466" y="203597"/>
                        <a:pt x="266700" y="221456"/>
                      </a:cubicBezTo>
                      <a:cubicBezTo>
                        <a:pt x="236934" y="239315"/>
                        <a:pt x="184944" y="234950"/>
                        <a:pt x="152400" y="230981"/>
                      </a:cubicBezTo>
                      <a:cubicBezTo>
                        <a:pt x="119856" y="227012"/>
                        <a:pt x="65088" y="187721"/>
                        <a:pt x="71438" y="197643"/>
                      </a:cubicBezTo>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cxnSp>
              <p:nvCxnSpPr>
                <p:cNvPr id="34" name="直接连接符 33"/>
                <p:cNvCxnSpPr>
                  <a:stCxn id="33" idx="0"/>
                  <a:endCxn id="33" idx="12"/>
                </p:cNvCxnSpPr>
                <p:nvPr/>
              </p:nvCxnSpPr>
              <p:spPr>
                <a:xfrm flipV="1">
                  <a:off x="4638675" y="3793331"/>
                  <a:ext cx="71438" cy="109538"/>
                </a:xfrm>
                <a:prstGeom prst="line">
                  <a:avLst/>
                </a:prstGeom>
                <a:grpFill/>
                <a:ln>
                  <a:noFill/>
                </a:ln>
              </p:spPr>
              <p:style>
                <a:lnRef idx="1">
                  <a:schemeClr val="accent1"/>
                </a:lnRef>
                <a:fillRef idx="0">
                  <a:schemeClr val="accent1"/>
                </a:fillRef>
                <a:effectRef idx="0">
                  <a:schemeClr val="accent1"/>
                </a:effectRef>
                <a:fontRef idx="minor">
                  <a:schemeClr val="tx1"/>
                </a:fontRef>
              </p:style>
            </p:cxnSp>
          </p:grpSp>
          <p:grpSp>
            <p:nvGrpSpPr>
              <p:cNvPr id="30" name="组合 29"/>
              <p:cNvGrpSpPr/>
              <p:nvPr/>
            </p:nvGrpSpPr>
            <p:grpSpPr>
              <a:xfrm rot="18847698" flipH="1">
                <a:off x="4977290" y="3462338"/>
                <a:ext cx="468000" cy="383828"/>
                <a:chOff x="4638675" y="3595688"/>
                <a:chExt cx="466517" cy="383828"/>
              </a:xfrm>
              <a:grpFill/>
            </p:grpSpPr>
            <p:sp>
              <p:nvSpPr>
                <p:cNvPr id="31" name="任意多边形: 形状 30"/>
                <p:cNvSpPr/>
                <p:nvPr/>
              </p:nvSpPr>
              <p:spPr>
                <a:xfrm>
                  <a:off x="4638675" y="3595688"/>
                  <a:ext cx="466517" cy="383828"/>
                </a:xfrm>
                <a:custGeom>
                  <a:avLst/>
                  <a:gdLst>
                    <a:gd name="connsiteX0" fmla="*/ 0 w 461762"/>
                    <a:gd name="connsiteY0" fmla="*/ 307181 h 383828"/>
                    <a:gd name="connsiteX1" fmla="*/ 176213 w 461762"/>
                    <a:gd name="connsiteY1" fmla="*/ 381000 h 383828"/>
                    <a:gd name="connsiteX2" fmla="*/ 319088 w 461762"/>
                    <a:gd name="connsiteY2" fmla="*/ 359568 h 383828"/>
                    <a:gd name="connsiteX3" fmla="*/ 402431 w 461762"/>
                    <a:gd name="connsiteY3" fmla="*/ 276225 h 383828"/>
                    <a:gd name="connsiteX4" fmla="*/ 433388 w 461762"/>
                    <a:gd name="connsiteY4" fmla="*/ 221456 h 383828"/>
                    <a:gd name="connsiteX5" fmla="*/ 459581 w 461762"/>
                    <a:gd name="connsiteY5" fmla="*/ 150018 h 383828"/>
                    <a:gd name="connsiteX6" fmla="*/ 373856 w 461762"/>
                    <a:gd name="connsiteY6" fmla="*/ 45243 h 383828"/>
                    <a:gd name="connsiteX7" fmla="*/ 352425 w 461762"/>
                    <a:gd name="connsiteY7" fmla="*/ 0 h 383828"/>
                    <a:gd name="connsiteX8" fmla="*/ 352425 w 461762"/>
                    <a:gd name="connsiteY8" fmla="*/ 0 h 383828"/>
                    <a:gd name="connsiteX9" fmla="*/ 330994 w 461762"/>
                    <a:gd name="connsiteY9" fmla="*/ 123825 h 383828"/>
                    <a:gd name="connsiteX10" fmla="*/ 266700 w 461762"/>
                    <a:gd name="connsiteY10" fmla="*/ 221456 h 383828"/>
                    <a:gd name="connsiteX11" fmla="*/ 152400 w 461762"/>
                    <a:gd name="connsiteY11" fmla="*/ 230981 h 383828"/>
                    <a:gd name="connsiteX12" fmla="*/ 78581 w 461762"/>
                    <a:gd name="connsiteY12" fmla="*/ 188118 h 383828"/>
                    <a:gd name="connsiteX0-1" fmla="*/ 0 w 466517"/>
                    <a:gd name="connsiteY0-2" fmla="*/ 307181 h 383828"/>
                    <a:gd name="connsiteX1-3" fmla="*/ 176213 w 466517"/>
                    <a:gd name="connsiteY1-4" fmla="*/ 381000 h 383828"/>
                    <a:gd name="connsiteX2-5" fmla="*/ 319088 w 466517"/>
                    <a:gd name="connsiteY2-6" fmla="*/ 359568 h 383828"/>
                    <a:gd name="connsiteX3-7" fmla="*/ 402431 w 466517"/>
                    <a:gd name="connsiteY3-8" fmla="*/ 276225 h 383828"/>
                    <a:gd name="connsiteX4-9" fmla="*/ 454819 w 466517"/>
                    <a:gd name="connsiteY4-10" fmla="*/ 169069 h 383828"/>
                    <a:gd name="connsiteX5-11" fmla="*/ 459581 w 466517"/>
                    <a:gd name="connsiteY5-12" fmla="*/ 150018 h 383828"/>
                    <a:gd name="connsiteX6-13" fmla="*/ 373856 w 466517"/>
                    <a:gd name="connsiteY6-14" fmla="*/ 45243 h 383828"/>
                    <a:gd name="connsiteX7-15" fmla="*/ 352425 w 466517"/>
                    <a:gd name="connsiteY7-16" fmla="*/ 0 h 383828"/>
                    <a:gd name="connsiteX8-17" fmla="*/ 352425 w 466517"/>
                    <a:gd name="connsiteY8-18" fmla="*/ 0 h 383828"/>
                    <a:gd name="connsiteX9-19" fmla="*/ 330994 w 466517"/>
                    <a:gd name="connsiteY9-20" fmla="*/ 123825 h 383828"/>
                    <a:gd name="connsiteX10-21" fmla="*/ 266700 w 466517"/>
                    <a:gd name="connsiteY10-22" fmla="*/ 221456 h 383828"/>
                    <a:gd name="connsiteX11-23" fmla="*/ 152400 w 466517"/>
                    <a:gd name="connsiteY11-24" fmla="*/ 230981 h 383828"/>
                    <a:gd name="connsiteX12-25" fmla="*/ 78581 w 466517"/>
                    <a:gd name="connsiteY12-26" fmla="*/ 188118 h 383828"/>
                    <a:gd name="connsiteX0-27" fmla="*/ 0 w 466517"/>
                    <a:gd name="connsiteY0-28" fmla="*/ 307181 h 383828"/>
                    <a:gd name="connsiteX1-29" fmla="*/ 176213 w 466517"/>
                    <a:gd name="connsiteY1-30" fmla="*/ 381000 h 383828"/>
                    <a:gd name="connsiteX2-31" fmla="*/ 319088 w 466517"/>
                    <a:gd name="connsiteY2-32" fmla="*/ 359568 h 383828"/>
                    <a:gd name="connsiteX3-33" fmla="*/ 402431 w 466517"/>
                    <a:gd name="connsiteY3-34" fmla="*/ 276225 h 383828"/>
                    <a:gd name="connsiteX4-35" fmla="*/ 454819 w 466517"/>
                    <a:gd name="connsiteY4-36" fmla="*/ 169069 h 383828"/>
                    <a:gd name="connsiteX5-37" fmla="*/ 459581 w 466517"/>
                    <a:gd name="connsiteY5-38" fmla="*/ 150018 h 383828"/>
                    <a:gd name="connsiteX6-39" fmla="*/ 373856 w 466517"/>
                    <a:gd name="connsiteY6-40" fmla="*/ 45243 h 383828"/>
                    <a:gd name="connsiteX7-41" fmla="*/ 352425 w 466517"/>
                    <a:gd name="connsiteY7-42" fmla="*/ 0 h 383828"/>
                    <a:gd name="connsiteX8-43" fmla="*/ 352425 w 466517"/>
                    <a:gd name="connsiteY8-44" fmla="*/ 0 h 383828"/>
                    <a:gd name="connsiteX9-45" fmla="*/ 330994 w 466517"/>
                    <a:gd name="connsiteY9-46" fmla="*/ 123825 h 383828"/>
                    <a:gd name="connsiteX10-47" fmla="*/ 266700 w 466517"/>
                    <a:gd name="connsiteY10-48" fmla="*/ 221456 h 383828"/>
                    <a:gd name="connsiteX11-49" fmla="*/ 152400 w 466517"/>
                    <a:gd name="connsiteY11-50" fmla="*/ 230981 h 383828"/>
                    <a:gd name="connsiteX12-51" fmla="*/ 83344 w 466517"/>
                    <a:gd name="connsiteY12-52" fmla="*/ 204787 h 383828"/>
                    <a:gd name="connsiteX0-53" fmla="*/ 0 w 466517"/>
                    <a:gd name="connsiteY0-54" fmla="*/ 307181 h 383828"/>
                    <a:gd name="connsiteX1-55" fmla="*/ 176213 w 466517"/>
                    <a:gd name="connsiteY1-56" fmla="*/ 381000 h 383828"/>
                    <a:gd name="connsiteX2-57" fmla="*/ 319088 w 466517"/>
                    <a:gd name="connsiteY2-58" fmla="*/ 359568 h 383828"/>
                    <a:gd name="connsiteX3-59" fmla="*/ 402431 w 466517"/>
                    <a:gd name="connsiteY3-60" fmla="*/ 276225 h 383828"/>
                    <a:gd name="connsiteX4-61" fmla="*/ 454819 w 466517"/>
                    <a:gd name="connsiteY4-62" fmla="*/ 169069 h 383828"/>
                    <a:gd name="connsiteX5-63" fmla="*/ 459581 w 466517"/>
                    <a:gd name="connsiteY5-64" fmla="*/ 150018 h 383828"/>
                    <a:gd name="connsiteX6-65" fmla="*/ 373856 w 466517"/>
                    <a:gd name="connsiteY6-66" fmla="*/ 45243 h 383828"/>
                    <a:gd name="connsiteX7-67" fmla="*/ 352425 w 466517"/>
                    <a:gd name="connsiteY7-68" fmla="*/ 0 h 383828"/>
                    <a:gd name="connsiteX8-69" fmla="*/ 352425 w 466517"/>
                    <a:gd name="connsiteY8-70" fmla="*/ 0 h 383828"/>
                    <a:gd name="connsiteX9-71" fmla="*/ 330994 w 466517"/>
                    <a:gd name="connsiteY9-72" fmla="*/ 123825 h 383828"/>
                    <a:gd name="connsiteX10-73" fmla="*/ 266700 w 466517"/>
                    <a:gd name="connsiteY10-74" fmla="*/ 221456 h 383828"/>
                    <a:gd name="connsiteX11-75" fmla="*/ 152400 w 466517"/>
                    <a:gd name="connsiteY11-76" fmla="*/ 230981 h 383828"/>
                    <a:gd name="connsiteX12-77" fmla="*/ 71438 w 466517"/>
                    <a:gd name="connsiteY12-78" fmla="*/ 197643 h 38382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Lst>
                  <a:rect l="l" t="t" r="r" b="b"/>
                  <a:pathLst>
                    <a:path w="466517" h="383828">
                      <a:moveTo>
                        <a:pt x="0" y="307181"/>
                      </a:moveTo>
                      <a:cubicBezTo>
                        <a:pt x="61516" y="339725"/>
                        <a:pt x="123032" y="372269"/>
                        <a:pt x="176213" y="381000"/>
                      </a:cubicBezTo>
                      <a:cubicBezTo>
                        <a:pt x="229394" y="389731"/>
                        <a:pt x="281385" y="377030"/>
                        <a:pt x="319088" y="359568"/>
                      </a:cubicBezTo>
                      <a:cubicBezTo>
                        <a:pt x="356791" y="342106"/>
                        <a:pt x="379809" y="307975"/>
                        <a:pt x="402431" y="276225"/>
                      </a:cubicBezTo>
                      <a:cubicBezTo>
                        <a:pt x="425053" y="244475"/>
                        <a:pt x="445294" y="190103"/>
                        <a:pt x="454819" y="169069"/>
                      </a:cubicBezTo>
                      <a:cubicBezTo>
                        <a:pt x="464344" y="148035"/>
                        <a:pt x="473075" y="170656"/>
                        <a:pt x="459581" y="150018"/>
                      </a:cubicBezTo>
                      <a:cubicBezTo>
                        <a:pt x="446087" y="129380"/>
                        <a:pt x="391715" y="70246"/>
                        <a:pt x="373856" y="45243"/>
                      </a:cubicBezTo>
                      <a:cubicBezTo>
                        <a:pt x="355997" y="20240"/>
                        <a:pt x="352425" y="0"/>
                        <a:pt x="352425" y="0"/>
                      </a:cubicBezTo>
                      <a:lnTo>
                        <a:pt x="352425" y="0"/>
                      </a:lnTo>
                      <a:cubicBezTo>
                        <a:pt x="348853" y="20637"/>
                        <a:pt x="345281" y="86916"/>
                        <a:pt x="330994" y="123825"/>
                      </a:cubicBezTo>
                      <a:cubicBezTo>
                        <a:pt x="316707" y="160734"/>
                        <a:pt x="296466" y="203597"/>
                        <a:pt x="266700" y="221456"/>
                      </a:cubicBezTo>
                      <a:cubicBezTo>
                        <a:pt x="236934" y="239315"/>
                        <a:pt x="184944" y="234950"/>
                        <a:pt x="152400" y="230981"/>
                      </a:cubicBezTo>
                      <a:cubicBezTo>
                        <a:pt x="119856" y="227012"/>
                        <a:pt x="65088" y="187721"/>
                        <a:pt x="71438" y="197643"/>
                      </a:cubicBezTo>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cxnSp>
              <p:nvCxnSpPr>
                <p:cNvPr id="32" name="直接连接符 31"/>
                <p:cNvCxnSpPr>
                  <a:stCxn id="31" idx="0"/>
                  <a:endCxn id="31" idx="12"/>
                </p:cNvCxnSpPr>
                <p:nvPr/>
              </p:nvCxnSpPr>
              <p:spPr>
                <a:xfrm flipV="1">
                  <a:off x="4638675" y="3793331"/>
                  <a:ext cx="71438" cy="109538"/>
                </a:xfrm>
                <a:prstGeom prst="line">
                  <a:avLst/>
                </a:prstGeom>
                <a:grpFill/>
                <a:ln>
                  <a:noFill/>
                </a:ln>
              </p:spPr>
              <p:style>
                <a:lnRef idx="1">
                  <a:schemeClr val="accent1"/>
                </a:lnRef>
                <a:fillRef idx="0">
                  <a:schemeClr val="accent1"/>
                </a:fillRef>
                <a:effectRef idx="0">
                  <a:schemeClr val="accent1"/>
                </a:effectRef>
                <a:fontRef idx="minor">
                  <a:schemeClr val="tx1"/>
                </a:fontRef>
              </p:style>
            </p:cxnSp>
          </p:grpSp>
        </p:grpSp>
        <p:grpSp>
          <p:nvGrpSpPr>
            <p:cNvPr id="21" name="组合 20"/>
            <p:cNvGrpSpPr/>
            <p:nvPr/>
          </p:nvGrpSpPr>
          <p:grpSpPr>
            <a:xfrm rot="17648429">
              <a:off x="3857614" y="1905751"/>
              <a:ext cx="215922" cy="775825"/>
              <a:chOff x="3600428" y="2070100"/>
              <a:chExt cx="215922" cy="775825"/>
            </a:xfrm>
            <a:grpFill/>
          </p:grpSpPr>
          <p:sp>
            <p:nvSpPr>
              <p:cNvPr id="27" name="椭圆 26"/>
              <p:cNvSpPr>
                <a:spLocks noChangeAspect="1"/>
              </p:cNvSpPr>
              <p:nvPr/>
            </p:nvSpPr>
            <p:spPr>
              <a:xfrm>
                <a:off x="3600450" y="2070100"/>
                <a:ext cx="215900" cy="2159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28" name="矩形: 圆角 27"/>
              <p:cNvSpPr/>
              <p:nvPr/>
            </p:nvSpPr>
            <p:spPr>
              <a:xfrm>
                <a:off x="3600428" y="2160125"/>
                <a:ext cx="215900" cy="68580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grpSp>
        <p:grpSp>
          <p:nvGrpSpPr>
            <p:cNvPr id="22" name="组合 21"/>
            <p:cNvGrpSpPr/>
            <p:nvPr/>
          </p:nvGrpSpPr>
          <p:grpSpPr>
            <a:xfrm rot="1545755">
              <a:off x="4797927" y="1537624"/>
              <a:ext cx="215922" cy="775825"/>
              <a:chOff x="3600428" y="2070100"/>
              <a:chExt cx="215922" cy="775825"/>
            </a:xfrm>
            <a:grpFill/>
          </p:grpSpPr>
          <p:sp>
            <p:nvSpPr>
              <p:cNvPr id="25" name="椭圆 24"/>
              <p:cNvSpPr>
                <a:spLocks noChangeAspect="1"/>
              </p:cNvSpPr>
              <p:nvPr/>
            </p:nvSpPr>
            <p:spPr>
              <a:xfrm>
                <a:off x="3600450" y="2070100"/>
                <a:ext cx="215900" cy="2159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26" name="矩形: 圆角 25"/>
              <p:cNvSpPr/>
              <p:nvPr/>
            </p:nvSpPr>
            <p:spPr>
              <a:xfrm>
                <a:off x="3600428" y="2160125"/>
                <a:ext cx="215900" cy="68580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grpSp>
        <p:sp>
          <p:nvSpPr>
            <p:cNvPr id="23" name="椭圆 22"/>
            <p:cNvSpPr>
              <a:spLocks noChangeAspect="1"/>
            </p:cNvSpPr>
            <p:nvPr/>
          </p:nvSpPr>
          <p:spPr>
            <a:xfrm>
              <a:off x="5916526" y="4044777"/>
              <a:ext cx="358948" cy="35894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24" name="椭圆 23"/>
            <p:cNvSpPr>
              <a:spLocks noChangeAspect="1"/>
            </p:cNvSpPr>
            <p:nvPr/>
          </p:nvSpPr>
          <p:spPr>
            <a:xfrm>
              <a:off x="4391240" y="4607499"/>
              <a:ext cx="358948" cy="35894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grpSp>
      <p:sp>
        <p:nvSpPr>
          <p:cNvPr id="59" name="矩形 58">
            <a:extLst>
              <a:ext uri="{FF2B5EF4-FFF2-40B4-BE49-F238E27FC236}">
                <a16:creationId xmlns:a16="http://schemas.microsoft.com/office/drawing/2014/main" id="{3B9218F2-6D4E-4247-B41A-A5089CCAD9B9}"/>
              </a:ext>
            </a:extLst>
          </p:cNvPr>
          <p:cNvSpPr/>
          <p:nvPr/>
        </p:nvSpPr>
        <p:spPr>
          <a:xfrm>
            <a:off x="239697" y="239697"/>
            <a:ext cx="11709647" cy="6418555"/>
          </a:xfrm>
          <a:prstGeom prst="rect">
            <a:avLst/>
          </a:prstGeom>
          <a:noFill/>
          <a:ln w="57150">
            <a:solidFill>
              <a:srgbClr val="6AC1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35" name="矩形 34">
            <a:extLst>
              <a:ext uri="{FF2B5EF4-FFF2-40B4-BE49-F238E27FC236}">
                <a16:creationId xmlns:a16="http://schemas.microsoft.com/office/drawing/2014/main" id="{AD06C8E8-53AD-4EE0-800F-6C66B3DB9A13}"/>
              </a:ext>
            </a:extLst>
          </p:cNvPr>
          <p:cNvSpPr/>
          <p:nvPr/>
        </p:nvSpPr>
        <p:spPr>
          <a:xfrm>
            <a:off x="1318090" y="425766"/>
            <a:ext cx="3672800" cy="58477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1" i="0" u="none" strike="noStrike" kern="1200" cap="none" spc="0" normalizeH="0" baseline="0" noProof="0" dirty="0">
                <a:ln>
                  <a:noFill/>
                </a:ln>
                <a:solidFill>
                  <a:srgbClr val="03B3FF"/>
                </a:solidFill>
                <a:effectLst/>
                <a:uLnTx/>
                <a:uFillTx/>
                <a:latin typeface="等线"/>
                <a:ea typeface="等线" panose="02010600030101010101" pitchFamily="2" charset="-122"/>
                <a:cs typeface="+mn-cs"/>
              </a:rPr>
              <a:t>群体层面</a:t>
            </a:r>
            <a:r>
              <a:rPr kumimoji="0" lang="en-US" altLang="zh-CN" sz="2400" b="1" i="0" u="none" strike="noStrike" kern="1200" cap="none" spc="0" normalizeH="0" baseline="0" noProof="0" dirty="0">
                <a:ln>
                  <a:noFill/>
                </a:ln>
                <a:solidFill>
                  <a:srgbClr val="03B3FF"/>
                </a:solidFill>
                <a:effectLst/>
                <a:uLnTx/>
                <a:uFillTx/>
                <a:latin typeface="等线"/>
                <a:ea typeface="等线" panose="02010600030101010101" pitchFamily="2" charset="-122"/>
                <a:cs typeface="+mn-cs"/>
              </a:rPr>
              <a:t>——</a:t>
            </a:r>
            <a:r>
              <a:rPr kumimoji="0" lang="zh-CN" altLang="en-US" sz="2400" b="1" i="0" u="none" strike="noStrike" kern="1200" cap="none" spc="0" normalizeH="0" baseline="0" noProof="0" dirty="0">
                <a:ln>
                  <a:noFill/>
                </a:ln>
                <a:solidFill>
                  <a:srgbClr val="03B3FF"/>
                </a:solidFill>
                <a:effectLst/>
                <a:uLnTx/>
                <a:uFillTx/>
                <a:latin typeface="等线"/>
                <a:ea typeface="等线" panose="02010600030101010101" pitchFamily="2" charset="-122"/>
                <a:cs typeface="+mn-cs"/>
              </a:rPr>
              <a:t>群体仪式</a:t>
            </a:r>
          </a:p>
        </p:txBody>
      </p:sp>
      <p:grpSp>
        <p:nvGrpSpPr>
          <p:cNvPr id="46" name="组合 45">
            <a:extLst>
              <a:ext uri="{FF2B5EF4-FFF2-40B4-BE49-F238E27FC236}">
                <a16:creationId xmlns:a16="http://schemas.microsoft.com/office/drawing/2014/main" id="{BA3FDB1D-4063-4B20-B015-7B5BA5579435}"/>
              </a:ext>
            </a:extLst>
          </p:cNvPr>
          <p:cNvGrpSpPr>
            <a:grpSpLocks noChangeAspect="1"/>
          </p:cNvGrpSpPr>
          <p:nvPr/>
        </p:nvGrpSpPr>
        <p:grpSpPr>
          <a:xfrm>
            <a:off x="10583298" y="5985555"/>
            <a:ext cx="1179342" cy="529860"/>
            <a:chOff x="4019547" y="907477"/>
            <a:chExt cx="6452229" cy="2898889"/>
          </a:xfrm>
          <a:solidFill>
            <a:srgbClr val="03B3FF"/>
          </a:solidFill>
        </p:grpSpPr>
        <p:sp>
          <p:nvSpPr>
            <p:cNvPr id="47" name="任意多边形: 形状 46">
              <a:extLst>
                <a:ext uri="{FF2B5EF4-FFF2-40B4-BE49-F238E27FC236}">
                  <a16:creationId xmlns:a16="http://schemas.microsoft.com/office/drawing/2014/main" id="{5DBBFB32-1213-4BA0-A1BD-78469C4B64FB}"/>
                </a:ext>
              </a:extLst>
            </p:cNvPr>
            <p:cNvSpPr/>
            <p:nvPr/>
          </p:nvSpPr>
          <p:spPr>
            <a:xfrm>
              <a:off x="7236887" y="907477"/>
              <a:ext cx="1816848" cy="2819873"/>
            </a:xfrm>
            <a:custGeom>
              <a:avLst/>
              <a:gdLst>
                <a:gd name="connsiteX0" fmla="*/ 800100 w 1816848"/>
                <a:gd name="connsiteY0" fmla="*/ 2051050 h 2819873"/>
                <a:gd name="connsiteX1" fmla="*/ 882650 w 1816848"/>
                <a:gd name="connsiteY1" fmla="*/ 2546350 h 2819873"/>
                <a:gd name="connsiteX2" fmla="*/ 1301750 w 1816848"/>
                <a:gd name="connsiteY2" fmla="*/ 2241550 h 2819873"/>
                <a:gd name="connsiteX3" fmla="*/ 514350 w 1816848"/>
                <a:gd name="connsiteY3" fmla="*/ 0 h 2819873"/>
                <a:gd name="connsiteX4" fmla="*/ 508000 w 1816848"/>
                <a:gd name="connsiteY4" fmla="*/ 215900 h 2819873"/>
                <a:gd name="connsiteX5" fmla="*/ 514350 w 1816848"/>
                <a:gd name="connsiteY5" fmla="*/ 895350 h 2819873"/>
                <a:gd name="connsiteX6" fmla="*/ 596900 w 1816848"/>
                <a:gd name="connsiteY6" fmla="*/ 1778000 h 2819873"/>
                <a:gd name="connsiteX7" fmla="*/ 1016000 w 1816848"/>
                <a:gd name="connsiteY7" fmla="*/ 1778000 h 2819873"/>
                <a:gd name="connsiteX8" fmla="*/ 1352550 w 1816848"/>
                <a:gd name="connsiteY8" fmla="*/ 1857375 h 2819873"/>
                <a:gd name="connsiteX9" fmla="*/ 1606550 w 1816848"/>
                <a:gd name="connsiteY9" fmla="*/ 1949450 h 2819873"/>
                <a:gd name="connsiteX10" fmla="*/ 1727200 w 1816848"/>
                <a:gd name="connsiteY10" fmla="*/ 2032000 h 2819873"/>
                <a:gd name="connsiteX11" fmla="*/ 1816100 w 1816848"/>
                <a:gd name="connsiteY11" fmla="*/ 2184400 h 2819873"/>
                <a:gd name="connsiteX12" fmla="*/ 1762125 w 1816848"/>
                <a:gd name="connsiteY12" fmla="*/ 2368550 h 2819873"/>
                <a:gd name="connsiteX13" fmla="*/ 1631950 w 1816848"/>
                <a:gd name="connsiteY13" fmla="*/ 2495550 h 2819873"/>
                <a:gd name="connsiteX14" fmla="*/ 1263650 w 1816848"/>
                <a:gd name="connsiteY14" fmla="*/ 2692400 h 2819873"/>
                <a:gd name="connsiteX15" fmla="*/ 793750 w 1816848"/>
                <a:gd name="connsiteY15" fmla="*/ 2800350 h 2819873"/>
                <a:gd name="connsiteX16" fmla="*/ 555625 w 1816848"/>
                <a:gd name="connsiteY16" fmla="*/ 2819400 h 2819873"/>
                <a:gd name="connsiteX17" fmla="*/ 349250 w 1816848"/>
                <a:gd name="connsiteY17" fmla="*/ 2806700 h 2819873"/>
                <a:gd name="connsiteX18" fmla="*/ 241300 w 1816848"/>
                <a:gd name="connsiteY18" fmla="*/ 1663700 h 2819873"/>
                <a:gd name="connsiteX19" fmla="*/ 0 w 1816848"/>
                <a:gd name="connsiteY19" fmla="*/ 196850 h 2819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816848" h="2819873">
                  <a:moveTo>
                    <a:pt x="800100" y="2051050"/>
                  </a:moveTo>
                  <a:lnTo>
                    <a:pt x="882650" y="2546350"/>
                  </a:lnTo>
                  <a:lnTo>
                    <a:pt x="1301750" y="2241550"/>
                  </a:lnTo>
                  <a:close/>
                  <a:moveTo>
                    <a:pt x="514350" y="0"/>
                  </a:moveTo>
                  <a:cubicBezTo>
                    <a:pt x="514350" y="0"/>
                    <a:pt x="508000" y="66675"/>
                    <a:pt x="508000" y="215900"/>
                  </a:cubicBezTo>
                  <a:cubicBezTo>
                    <a:pt x="508000" y="365125"/>
                    <a:pt x="499533" y="635000"/>
                    <a:pt x="514350" y="895350"/>
                  </a:cubicBezTo>
                  <a:cubicBezTo>
                    <a:pt x="529167" y="1155700"/>
                    <a:pt x="583142" y="1630892"/>
                    <a:pt x="596900" y="1778000"/>
                  </a:cubicBezTo>
                  <a:cubicBezTo>
                    <a:pt x="596900" y="1778000"/>
                    <a:pt x="890058" y="1764771"/>
                    <a:pt x="1016000" y="1778000"/>
                  </a:cubicBezTo>
                  <a:cubicBezTo>
                    <a:pt x="1141942" y="1791229"/>
                    <a:pt x="1254125" y="1828800"/>
                    <a:pt x="1352550" y="1857375"/>
                  </a:cubicBezTo>
                  <a:cubicBezTo>
                    <a:pt x="1450975" y="1885950"/>
                    <a:pt x="1544108" y="1920346"/>
                    <a:pt x="1606550" y="1949450"/>
                  </a:cubicBezTo>
                  <a:cubicBezTo>
                    <a:pt x="1668992" y="1978554"/>
                    <a:pt x="1692275" y="1992842"/>
                    <a:pt x="1727200" y="2032000"/>
                  </a:cubicBezTo>
                  <a:cubicBezTo>
                    <a:pt x="1762125" y="2071158"/>
                    <a:pt x="1810279" y="2128308"/>
                    <a:pt x="1816100" y="2184400"/>
                  </a:cubicBezTo>
                  <a:cubicBezTo>
                    <a:pt x="1821921" y="2240492"/>
                    <a:pt x="1792817" y="2316692"/>
                    <a:pt x="1762125" y="2368550"/>
                  </a:cubicBezTo>
                  <a:cubicBezTo>
                    <a:pt x="1731433" y="2420408"/>
                    <a:pt x="1715029" y="2441575"/>
                    <a:pt x="1631950" y="2495550"/>
                  </a:cubicBezTo>
                  <a:cubicBezTo>
                    <a:pt x="1548871" y="2549525"/>
                    <a:pt x="1403350" y="2641600"/>
                    <a:pt x="1263650" y="2692400"/>
                  </a:cubicBezTo>
                  <a:cubicBezTo>
                    <a:pt x="1123950" y="2743200"/>
                    <a:pt x="911754" y="2779183"/>
                    <a:pt x="793750" y="2800350"/>
                  </a:cubicBezTo>
                  <a:cubicBezTo>
                    <a:pt x="675746" y="2821517"/>
                    <a:pt x="629708" y="2816225"/>
                    <a:pt x="555625" y="2819400"/>
                  </a:cubicBezTo>
                  <a:cubicBezTo>
                    <a:pt x="481542" y="2822575"/>
                    <a:pt x="383646" y="2808817"/>
                    <a:pt x="349250" y="2806700"/>
                  </a:cubicBezTo>
                  <a:cubicBezTo>
                    <a:pt x="349250" y="2806700"/>
                    <a:pt x="299508" y="2098675"/>
                    <a:pt x="241300" y="1663700"/>
                  </a:cubicBezTo>
                  <a:cubicBezTo>
                    <a:pt x="183092" y="1228725"/>
                    <a:pt x="91546" y="712787"/>
                    <a:pt x="0" y="19685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48" name="任意多边形: 形状 47">
              <a:extLst>
                <a:ext uri="{FF2B5EF4-FFF2-40B4-BE49-F238E27FC236}">
                  <a16:creationId xmlns:a16="http://schemas.microsoft.com/office/drawing/2014/main" id="{76306391-8A47-4994-BF67-C757D5F866D8}"/>
                </a:ext>
              </a:extLst>
            </p:cNvPr>
            <p:cNvSpPr/>
            <p:nvPr/>
          </p:nvSpPr>
          <p:spPr>
            <a:xfrm>
              <a:off x="4019547" y="986493"/>
              <a:ext cx="1816848" cy="2819873"/>
            </a:xfrm>
            <a:custGeom>
              <a:avLst/>
              <a:gdLst>
                <a:gd name="connsiteX0" fmla="*/ 800100 w 1816848"/>
                <a:gd name="connsiteY0" fmla="*/ 2051050 h 2819873"/>
                <a:gd name="connsiteX1" fmla="*/ 882650 w 1816848"/>
                <a:gd name="connsiteY1" fmla="*/ 2546350 h 2819873"/>
                <a:gd name="connsiteX2" fmla="*/ 1301750 w 1816848"/>
                <a:gd name="connsiteY2" fmla="*/ 2241550 h 2819873"/>
                <a:gd name="connsiteX3" fmla="*/ 514350 w 1816848"/>
                <a:gd name="connsiteY3" fmla="*/ 0 h 2819873"/>
                <a:gd name="connsiteX4" fmla="*/ 508000 w 1816848"/>
                <a:gd name="connsiteY4" fmla="*/ 215900 h 2819873"/>
                <a:gd name="connsiteX5" fmla="*/ 514350 w 1816848"/>
                <a:gd name="connsiteY5" fmla="*/ 895350 h 2819873"/>
                <a:gd name="connsiteX6" fmla="*/ 596900 w 1816848"/>
                <a:gd name="connsiteY6" fmla="*/ 1778000 h 2819873"/>
                <a:gd name="connsiteX7" fmla="*/ 1016000 w 1816848"/>
                <a:gd name="connsiteY7" fmla="*/ 1778000 h 2819873"/>
                <a:gd name="connsiteX8" fmla="*/ 1352550 w 1816848"/>
                <a:gd name="connsiteY8" fmla="*/ 1857375 h 2819873"/>
                <a:gd name="connsiteX9" fmla="*/ 1606550 w 1816848"/>
                <a:gd name="connsiteY9" fmla="*/ 1949450 h 2819873"/>
                <a:gd name="connsiteX10" fmla="*/ 1727200 w 1816848"/>
                <a:gd name="connsiteY10" fmla="*/ 2032000 h 2819873"/>
                <a:gd name="connsiteX11" fmla="*/ 1816100 w 1816848"/>
                <a:gd name="connsiteY11" fmla="*/ 2184400 h 2819873"/>
                <a:gd name="connsiteX12" fmla="*/ 1762125 w 1816848"/>
                <a:gd name="connsiteY12" fmla="*/ 2368550 h 2819873"/>
                <a:gd name="connsiteX13" fmla="*/ 1631950 w 1816848"/>
                <a:gd name="connsiteY13" fmla="*/ 2495550 h 2819873"/>
                <a:gd name="connsiteX14" fmla="*/ 1263650 w 1816848"/>
                <a:gd name="connsiteY14" fmla="*/ 2692400 h 2819873"/>
                <a:gd name="connsiteX15" fmla="*/ 793750 w 1816848"/>
                <a:gd name="connsiteY15" fmla="*/ 2800350 h 2819873"/>
                <a:gd name="connsiteX16" fmla="*/ 555625 w 1816848"/>
                <a:gd name="connsiteY16" fmla="*/ 2819400 h 2819873"/>
                <a:gd name="connsiteX17" fmla="*/ 349250 w 1816848"/>
                <a:gd name="connsiteY17" fmla="*/ 2806700 h 2819873"/>
                <a:gd name="connsiteX18" fmla="*/ 241300 w 1816848"/>
                <a:gd name="connsiteY18" fmla="*/ 1663700 h 2819873"/>
                <a:gd name="connsiteX19" fmla="*/ 0 w 1816848"/>
                <a:gd name="connsiteY19" fmla="*/ 196850 h 2819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816848" h="2819873">
                  <a:moveTo>
                    <a:pt x="800100" y="2051050"/>
                  </a:moveTo>
                  <a:lnTo>
                    <a:pt x="882650" y="2546350"/>
                  </a:lnTo>
                  <a:lnTo>
                    <a:pt x="1301750" y="2241550"/>
                  </a:lnTo>
                  <a:close/>
                  <a:moveTo>
                    <a:pt x="514350" y="0"/>
                  </a:moveTo>
                  <a:cubicBezTo>
                    <a:pt x="514350" y="0"/>
                    <a:pt x="508000" y="66675"/>
                    <a:pt x="508000" y="215900"/>
                  </a:cubicBezTo>
                  <a:cubicBezTo>
                    <a:pt x="508000" y="365125"/>
                    <a:pt x="499533" y="635000"/>
                    <a:pt x="514350" y="895350"/>
                  </a:cubicBezTo>
                  <a:cubicBezTo>
                    <a:pt x="529167" y="1155700"/>
                    <a:pt x="583142" y="1630892"/>
                    <a:pt x="596900" y="1778000"/>
                  </a:cubicBezTo>
                  <a:cubicBezTo>
                    <a:pt x="596900" y="1778000"/>
                    <a:pt x="890058" y="1764771"/>
                    <a:pt x="1016000" y="1778000"/>
                  </a:cubicBezTo>
                  <a:cubicBezTo>
                    <a:pt x="1141942" y="1791229"/>
                    <a:pt x="1254125" y="1828800"/>
                    <a:pt x="1352550" y="1857375"/>
                  </a:cubicBezTo>
                  <a:cubicBezTo>
                    <a:pt x="1450975" y="1885950"/>
                    <a:pt x="1544108" y="1920346"/>
                    <a:pt x="1606550" y="1949450"/>
                  </a:cubicBezTo>
                  <a:cubicBezTo>
                    <a:pt x="1668992" y="1978554"/>
                    <a:pt x="1692275" y="1992842"/>
                    <a:pt x="1727200" y="2032000"/>
                  </a:cubicBezTo>
                  <a:cubicBezTo>
                    <a:pt x="1762125" y="2071158"/>
                    <a:pt x="1810279" y="2128308"/>
                    <a:pt x="1816100" y="2184400"/>
                  </a:cubicBezTo>
                  <a:cubicBezTo>
                    <a:pt x="1821921" y="2240492"/>
                    <a:pt x="1792817" y="2316692"/>
                    <a:pt x="1762125" y="2368550"/>
                  </a:cubicBezTo>
                  <a:cubicBezTo>
                    <a:pt x="1731433" y="2420408"/>
                    <a:pt x="1715029" y="2441575"/>
                    <a:pt x="1631950" y="2495550"/>
                  </a:cubicBezTo>
                  <a:cubicBezTo>
                    <a:pt x="1548871" y="2549525"/>
                    <a:pt x="1403350" y="2641600"/>
                    <a:pt x="1263650" y="2692400"/>
                  </a:cubicBezTo>
                  <a:cubicBezTo>
                    <a:pt x="1123950" y="2743200"/>
                    <a:pt x="911754" y="2779183"/>
                    <a:pt x="793750" y="2800350"/>
                  </a:cubicBezTo>
                  <a:cubicBezTo>
                    <a:pt x="675746" y="2821517"/>
                    <a:pt x="629708" y="2816225"/>
                    <a:pt x="555625" y="2819400"/>
                  </a:cubicBezTo>
                  <a:cubicBezTo>
                    <a:pt x="481542" y="2822575"/>
                    <a:pt x="383646" y="2808817"/>
                    <a:pt x="349250" y="2806700"/>
                  </a:cubicBezTo>
                  <a:cubicBezTo>
                    <a:pt x="349250" y="2806700"/>
                    <a:pt x="299508" y="2098675"/>
                    <a:pt x="241300" y="1663700"/>
                  </a:cubicBezTo>
                  <a:cubicBezTo>
                    <a:pt x="183092" y="1228725"/>
                    <a:pt x="91546" y="712787"/>
                    <a:pt x="0" y="19685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nvGrpSpPr>
            <p:cNvPr id="49" name="组合 48">
              <a:extLst>
                <a:ext uri="{FF2B5EF4-FFF2-40B4-BE49-F238E27FC236}">
                  <a16:creationId xmlns:a16="http://schemas.microsoft.com/office/drawing/2014/main" id="{24F58BB1-0B30-4F11-BD35-704CA27C798E}"/>
                </a:ext>
              </a:extLst>
            </p:cNvPr>
            <p:cNvGrpSpPr/>
            <p:nvPr/>
          </p:nvGrpSpPr>
          <p:grpSpPr>
            <a:xfrm>
              <a:off x="5722620" y="1248756"/>
              <a:ext cx="1538984" cy="2353142"/>
              <a:chOff x="5722620" y="1248756"/>
              <a:chExt cx="1538984" cy="2353142"/>
            </a:xfrm>
            <a:grpFill/>
          </p:grpSpPr>
          <p:grpSp>
            <p:nvGrpSpPr>
              <p:cNvPr id="61" name="组合 60">
                <a:extLst>
                  <a:ext uri="{FF2B5EF4-FFF2-40B4-BE49-F238E27FC236}">
                    <a16:creationId xmlns:a16="http://schemas.microsoft.com/office/drawing/2014/main" id="{D34D81B1-F58E-4006-A788-23553A956D2C}"/>
                  </a:ext>
                </a:extLst>
              </p:cNvPr>
              <p:cNvGrpSpPr/>
              <p:nvPr/>
            </p:nvGrpSpPr>
            <p:grpSpPr>
              <a:xfrm>
                <a:off x="5722620" y="1790700"/>
                <a:ext cx="586740" cy="1783080"/>
                <a:chOff x="5722620" y="1790700"/>
                <a:chExt cx="586740" cy="1783080"/>
              </a:xfrm>
              <a:grpFill/>
            </p:grpSpPr>
            <p:sp>
              <p:nvSpPr>
                <p:cNvPr id="67" name="任意多边形: 形状 66">
                  <a:extLst>
                    <a:ext uri="{FF2B5EF4-FFF2-40B4-BE49-F238E27FC236}">
                      <a16:creationId xmlns:a16="http://schemas.microsoft.com/office/drawing/2014/main" id="{041F562A-C3AB-4DEC-9D3C-FB1293798897}"/>
                    </a:ext>
                  </a:extLst>
                </p:cNvPr>
                <p:cNvSpPr/>
                <p:nvPr/>
              </p:nvSpPr>
              <p:spPr>
                <a:xfrm>
                  <a:off x="5722620" y="1813560"/>
                  <a:ext cx="198120" cy="457200"/>
                </a:xfrm>
                <a:custGeom>
                  <a:avLst/>
                  <a:gdLst>
                    <a:gd name="connsiteX0" fmla="*/ 0 w 198120"/>
                    <a:gd name="connsiteY0" fmla="*/ 30480 h 457200"/>
                    <a:gd name="connsiteX1" fmla="*/ 83820 w 198120"/>
                    <a:gd name="connsiteY1" fmla="*/ 457200 h 457200"/>
                    <a:gd name="connsiteX2" fmla="*/ 198120 w 198120"/>
                    <a:gd name="connsiteY2" fmla="*/ 426720 h 457200"/>
                    <a:gd name="connsiteX3" fmla="*/ 144780 w 198120"/>
                    <a:gd name="connsiteY3" fmla="*/ 0 h 457200"/>
                    <a:gd name="connsiteX4" fmla="*/ 0 w 198120"/>
                    <a:gd name="connsiteY4" fmla="*/ 30480 h 457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20" h="457200">
                      <a:moveTo>
                        <a:pt x="0" y="30480"/>
                      </a:moveTo>
                      <a:lnTo>
                        <a:pt x="83820" y="457200"/>
                      </a:lnTo>
                      <a:lnTo>
                        <a:pt x="198120" y="426720"/>
                      </a:lnTo>
                      <a:lnTo>
                        <a:pt x="144780" y="0"/>
                      </a:lnTo>
                      <a:lnTo>
                        <a:pt x="0" y="3048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68" name="任意多边形: 形状 67">
                  <a:extLst>
                    <a:ext uri="{FF2B5EF4-FFF2-40B4-BE49-F238E27FC236}">
                      <a16:creationId xmlns:a16="http://schemas.microsoft.com/office/drawing/2014/main" id="{1C54E3C3-F040-446C-B80C-8FF9788B9018}"/>
                    </a:ext>
                  </a:extLst>
                </p:cNvPr>
                <p:cNvSpPr/>
                <p:nvPr/>
              </p:nvSpPr>
              <p:spPr>
                <a:xfrm>
                  <a:off x="5935980" y="1790700"/>
                  <a:ext cx="205740" cy="449580"/>
                </a:xfrm>
                <a:custGeom>
                  <a:avLst/>
                  <a:gdLst>
                    <a:gd name="connsiteX0" fmla="*/ 53340 w 205740"/>
                    <a:gd name="connsiteY0" fmla="*/ 449580 h 449580"/>
                    <a:gd name="connsiteX1" fmla="*/ 205740 w 205740"/>
                    <a:gd name="connsiteY1" fmla="*/ 441960 h 449580"/>
                    <a:gd name="connsiteX2" fmla="*/ 160020 w 205740"/>
                    <a:gd name="connsiteY2" fmla="*/ 0 h 449580"/>
                    <a:gd name="connsiteX3" fmla="*/ 0 w 205740"/>
                    <a:gd name="connsiteY3" fmla="*/ 0 h 449580"/>
                    <a:gd name="connsiteX4" fmla="*/ 53340 w 205740"/>
                    <a:gd name="connsiteY4" fmla="*/ 449580 h 4495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740" h="449580">
                      <a:moveTo>
                        <a:pt x="53340" y="449580"/>
                      </a:moveTo>
                      <a:lnTo>
                        <a:pt x="205740" y="441960"/>
                      </a:lnTo>
                      <a:lnTo>
                        <a:pt x="160020" y="0"/>
                      </a:lnTo>
                      <a:lnTo>
                        <a:pt x="0" y="0"/>
                      </a:lnTo>
                      <a:lnTo>
                        <a:pt x="53340" y="44958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69" name="任意多边形: 形状 68">
                  <a:extLst>
                    <a:ext uri="{FF2B5EF4-FFF2-40B4-BE49-F238E27FC236}">
                      <a16:creationId xmlns:a16="http://schemas.microsoft.com/office/drawing/2014/main" id="{A6815901-CA32-4B1D-9E27-D1759BD86437}"/>
                    </a:ext>
                  </a:extLst>
                </p:cNvPr>
                <p:cNvSpPr/>
                <p:nvPr/>
              </p:nvSpPr>
              <p:spPr>
                <a:xfrm>
                  <a:off x="5814060" y="2377440"/>
                  <a:ext cx="495300" cy="1196340"/>
                </a:xfrm>
                <a:custGeom>
                  <a:avLst/>
                  <a:gdLst>
                    <a:gd name="connsiteX0" fmla="*/ 0 w 495300"/>
                    <a:gd name="connsiteY0" fmla="*/ 45720 h 1196340"/>
                    <a:gd name="connsiteX1" fmla="*/ 228600 w 495300"/>
                    <a:gd name="connsiteY1" fmla="*/ 1196340 h 1196340"/>
                    <a:gd name="connsiteX2" fmla="*/ 495300 w 495300"/>
                    <a:gd name="connsiteY2" fmla="*/ 1173480 h 1196340"/>
                    <a:gd name="connsiteX3" fmla="*/ 358140 w 495300"/>
                    <a:gd name="connsiteY3" fmla="*/ 0 h 1196340"/>
                    <a:gd name="connsiteX4" fmla="*/ 0 w 495300"/>
                    <a:gd name="connsiteY4" fmla="*/ 45720 h 1196340"/>
                    <a:gd name="connsiteX0-1" fmla="*/ 0 w 495300"/>
                    <a:gd name="connsiteY0-2" fmla="*/ 45720 h 1196340"/>
                    <a:gd name="connsiteX1-3" fmla="*/ 228600 w 495300"/>
                    <a:gd name="connsiteY1-4" fmla="*/ 1196340 h 1196340"/>
                    <a:gd name="connsiteX2-5" fmla="*/ 495300 w 495300"/>
                    <a:gd name="connsiteY2-6" fmla="*/ 1173480 h 1196340"/>
                    <a:gd name="connsiteX3-7" fmla="*/ 358140 w 495300"/>
                    <a:gd name="connsiteY3-8" fmla="*/ 0 h 1196340"/>
                    <a:gd name="connsiteX4-9" fmla="*/ 182880 w 495300"/>
                    <a:gd name="connsiteY4-10" fmla="*/ 7620 h 1196340"/>
                    <a:gd name="connsiteX5" fmla="*/ 0 w 495300"/>
                    <a:gd name="connsiteY5" fmla="*/ 45720 h 1196340"/>
                    <a:gd name="connsiteX0-11" fmla="*/ 0 w 495300"/>
                    <a:gd name="connsiteY0-12" fmla="*/ 45720 h 1196340"/>
                    <a:gd name="connsiteX1-13" fmla="*/ 228600 w 495300"/>
                    <a:gd name="connsiteY1-14" fmla="*/ 1196340 h 1196340"/>
                    <a:gd name="connsiteX2-15" fmla="*/ 495300 w 495300"/>
                    <a:gd name="connsiteY2-16" fmla="*/ 1173480 h 1196340"/>
                    <a:gd name="connsiteX3-17" fmla="*/ 441960 w 495300"/>
                    <a:gd name="connsiteY3-18" fmla="*/ 563880 h 1196340"/>
                    <a:gd name="connsiteX4-19" fmla="*/ 358140 w 495300"/>
                    <a:gd name="connsiteY4-20" fmla="*/ 0 h 1196340"/>
                    <a:gd name="connsiteX5-21" fmla="*/ 182880 w 495300"/>
                    <a:gd name="connsiteY5-22" fmla="*/ 7620 h 1196340"/>
                    <a:gd name="connsiteX6" fmla="*/ 0 w 495300"/>
                    <a:gd name="connsiteY6" fmla="*/ 45720 h 119634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 y="connsiteY6"/>
                    </a:cxn>
                  </a:cxnLst>
                  <a:rect l="l" t="t" r="r" b="b"/>
                  <a:pathLst>
                    <a:path w="495300" h="1196340">
                      <a:moveTo>
                        <a:pt x="0" y="45720"/>
                      </a:moveTo>
                      <a:lnTo>
                        <a:pt x="228600" y="1196340"/>
                      </a:lnTo>
                      <a:lnTo>
                        <a:pt x="495300" y="1173480"/>
                      </a:lnTo>
                      <a:cubicBezTo>
                        <a:pt x="472440" y="970280"/>
                        <a:pt x="464820" y="767080"/>
                        <a:pt x="441960" y="563880"/>
                      </a:cubicBezTo>
                      <a:lnTo>
                        <a:pt x="358140" y="0"/>
                      </a:lnTo>
                      <a:cubicBezTo>
                        <a:pt x="297180" y="7620"/>
                        <a:pt x="243840" y="0"/>
                        <a:pt x="182880" y="7620"/>
                      </a:cubicBezTo>
                      <a:lnTo>
                        <a:pt x="0" y="4572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grpSp>
            <p:nvGrpSpPr>
              <p:cNvPr id="62" name="组合 61">
                <a:extLst>
                  <a:ext uri="{FF2B5EF4-FFF2-40B4-BE49-F238E27FC236}">
                    <a16:creationId xmlns:a16="http://schemas.microsoft.com/office/drawing/2014/main" id="{FF6506B5-1587-4482-847C-8D0D8E224B7D}"/>
                  </a:ext>
                </a:extLst>
              </p:cNvPr>
              <p:cNvGrpSpPr/>
              <p:nvPr/>
            </p:nvGrpSpPr>
            <p:grpSpPr>
              <a:xfrm rot="395449">
                <a:off x="6674864" y="1818818"/>
                <a:ext cx="586740" cy="1783080"/>
                <a:chOff x="5722620" y="1790700"/>
                <a:chExt cx="586740" cy="1783080"/>
              </a:xfrm>
              <a:grpFill/>
            </p:grpSpPr>
            <p:sp>
              <p:nvSpPr>
                <p:cNvPr id="64" name="任意多边形: 形状 63">
                  <a:extLst>
                    <a:ext uri="{FF2B5EF4-FFF2-40B4-BE49-F238E27FC236}">
                      <a16:creationId xmlns:a16="http://schemas.microsoft.com/office/drawing/2014/main" id="{703EBD2F-A309-4C84-85DE-8BFD7AE2F42D}"/>
                    </a:ext>
                  </a:extLst>
                </p:cNvPr>
                <p:cNvSpPr/>
                <p:nvPr/>
              </p:nvSpPr>
              <p:spPr>
                <a:xfrm>
                  <a:off x="5722620" y="1813560"/>
                  <a:ext cx="198120" cy="457200"/>
                </a:xfrm>
                <a:custGeom>
                  <a:avLst/>
                  <a:gdLst>
                    <a:gd name="connsiteX0" fmla="*/ 0 w 198120"/>
                    <a:gd name="connsiteY0" fmla="*/ 30480 h 457200"/>
                    <a:gd name="connsiteX1" fmla="*/ 83820 w 198120"/>
                    <a:gd name="connsiteY1" fmla="*/ 457200 h 457200"/>
                    <a:gd name="connsiteX2" fmla="*/ 198120 w 198120"/>
                    <a:gd name="connsiteY2" fmla="*/ 426720 h 457200"/>
                    <a:gd name="connsiteX3" fmla="*/ 144780 w 198120"/>
                    <a:gd name="connsiteY3" fmla="*/ 0 h 457200"/>
                    <a:gd name="connsiteX4" fmla="*/ 0 w 198120"/>
                    <a:gd name="connsiteY4" fmla="*/ 30480 h 457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20" h="457200">
                      <a:moveTo>
                        <a:pt x="0" y="30480"/>
                      </a:moveTo>
                      <a:lnTo>
                        <a:pt x="83820" y="457200"/>
                      </a:lnTo>
                      <a:lnTo>
                        <a:pt x="198120" y="426720"/>
                      </a:lnTo>
                      <a:lnTo>
                        <a:pt x="144780" y="0"/>
                      </a:lnTo>
                      <a:lnTo>
                        <a:pt x="0" y="3048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65" name="任意多边形: 形状 64">
                  <a:extLst>
                    <a:ext uri="{FF2B5EF4-FFF2-40B4-BE49-F238E27FC236}">
                      <a16:creationId xmlns:a16="http://schemas.microsoft.com/office/drawing/2014/main" id="{22129B70-16CE-4ED5-818C-347B69FDAAA1}"/>
                    </a:ext>
                  </a:extLst>
                </p:cNvPr>
                <p:cNvSpPr/>
                <p:nvPr/>
              </p:nvSpPr>
              <p:spPr>
                <a:xfrm>
                  <a:off x="5935980" y="1790700"/>
                  <a:ext cx="205740" cy="449580"/>
                </a:xfrm>
                <a:custGeom>
                  <a:avLst/>
                  <a:gdLst>
                    <a:gd name="connsiteX0" fmla="*/ 53340 w 205740"/>
                    <a:gd name="connsiteY0" fmla="*/ 449580 h 449580"/>
                    <a:gd name="connsiteX1" fmla="*/ 205740 w 205740"/>
                    <a:gd name="connsiteY1" fmla="*/ 441960 h 449580"/>
                    <a:gd name="connsiteX2" fmla="*/ 160020 w 205740"/>
                    <a:gd name="connsiteY2" fmla="*/ 0 h 449580"/>
                    <a:gd name="connsiteX3" fmla="*/ 0 w 205740"/>
                    <a:gd name="connsiteY3" fmla="*/ 0 h 449580"/>
                    <a:gd name="connsiteX4" fmla="*/ 53340 w 205740"/>
                    <a:gd name="connsiteY4" fmla="*/ 449580 h 4495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740" h="449580">
                      <a:moveTo>
                        <a:pt x="53340" y="449580"/>
                      </a:moveTo>
                      <a:lnTo>
                        <a:pt x="205740" y="441960"/>
                      </a:lnTo>
                      <a:lnTo>
                        <a:pt x="160020" y="0"/>
                      </a:lnTo>
                      <a:lnTo>
                        <a:pt x="0" y="0"/>
                      </a:lnTo>
                      <a:lnTo>
                        <a:pt x="53340" y="44958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66" name="任意多边形: 形状 65">
                  <a:extLst>
                    <a:ext uri="{FF2B5EF4-FFF2-40B4-BE49-F238E27FC236}">
                      <a16:creationId xmlns:a16="http://schemas.microsoft.com/office/drawing/2014/main" id="{C317D049-11A6-47BC-A601-BEBE02905C5F}"/>
                    </a:ext>
                  </a:extLst>
                </p:cNvPr>
                <p:cNvSpPr/>
                <p:nvPr/>
              </p:nvSpPr>
              <p:spPr>
                <a:xfrm>
                  <a:off x="5814060" y="2377440"/>
                  <a:ext cx="495300" cy="1196340"/>
                </a:xfrm>
                <a:custGeom>
                  <a:avLst/>
                  <a:gdLst>
                    <a:gd name="connsiteX0" fmla="*/ 0 w 495300"/>
                    <a:gd name="connsiteY0" fmla="*/ 45720 h 1196340"/>
                    <a:gd name="connsiteX1" fmla="*/ 228600 w 495300"/>
                    <a:gd name="connsiteY1" fmla="*/ 1196340 h 1196340"/>
                    <a:gd name="connsiteX2" fmla="*/ 495300 w 495300"/>
                    <a:gd name="connsiteY2" fmla="*/ 1173480 h 1196340"/>
                    <a:gd name="connsiteX3" fmla="*/ 358140 w 495300"/>
                    <a:gd name="connsiteY3" fmla="*/ 0 h 1196340"/>
                    <a:gd name="connsiteX4" fmla="*/ 0 w 495300"/>
                    <a:gd name="connsiteY4" fmla="*/ 45720 h 1196340"/>
                    <a:gd name="connsiteX0-1" fmla="*/ 0 w 495300"/>
                    <a:gd name="connsiteY0-2" fmla="*/ 45720 h 1196340"/>
                    <a:gd name="connsiteX1-3" fmla="*/ 228600 w 495300"/>
                    <a:gd name="connsiteY1-4" fmla="*/ 1196340 h 1196340"/>
                    <a:gd name="connsiteX2-5" fmla="*/ 495300 w 495300"/>
                    <a:gd name="connsiteY2-6" fmla="*/ 1173480 h 1196340"/>
                    <a:gd name="connsiteX3-7" fmla="*/ 358140 w 495300"/>
                    <a:gd name="connsiteY3-8" fmla="*/ 0 h 1196340"/>
                    <a:gd name="connsiteX4-9" fmla="*/ 182880 w 495300"/>
                    <a:gd name="connsiteY4-10" fmla="*/ 7620 h 1196340"/>
                    <a:gd name="connsiteX5" fmla="*/ 0 w 495300"/>
                    <a:gd name="connsiteY5" fmla="*/ 45720 h 1196340"/>
                    <a:gd name="connsiteX0-11" fmla="*/ 0 w 495300"/>
                    <a:gd name="connsiteY0-12" fmla="*/ 45720 h 1196340"/>
                    <a:gd name="connsiteX1-13" fmla="*/ 228600 w 495300"/>
                    <a:gd name="connsiteY1-14" fmla="*/ 1196340 h 1196340"/>
                    <a:gd name="connsiteX2-15" fmla="*/ 495300 w 495300"/>
                    <a:gd name="connsiteY2-16" fmla="*/ 1173480 h 1196340"/>
                    <a:gd name="connsiteX3-17" fmla="*/ 441960 w 495300"/>
                    <a:gd name="connsiteY3-18" fmla="*/ 563880 h 1196340"/>
                    <a:gd name="connsiteX4-19" fmla="*/ 358140 w 495300"/>
                    <a:gd name="connsiteY4-20" fmla="*/ 0 h 1196340"/>
                    <a:gd name="connsiteX5-21" fmla="*/ 182880 w 495300"/>
                    <a:gd name="connsiteY5-22" fmla="*/ 7620 h 1196340"/>
                    <a:gd name="connsiteX6" fmla="*/ 0 w 495300"/>
                    <a:gd name="connsiteY6" fmla="*/ 45720 h 119634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 y="connsiteY6"/>
                    </a:cxn>
                  </a:cxnLst>
                  <a:rect l="l" t="t" r="r" b="b"/>
                  <a:pathLst>
                    <a:path w="495300" h="1196340">
                      <a:moveTo>
                        <a:pt x="0" y="45720"/>
                      </a:moveTo>
                      <a:lnTo>
                        <a:pt x="228600" y="1196340"/>
                      </a:lnTo>
                      <a:lnTo>
                        <a:pt x="495300" y="1173480"/>
                      </a:lnTo>
                      <a:cubicBezTo>
                        <a:pt x="472440" y="970280"/>
                        <a:pt x="464820" y="767080"/>
                        <a:pt x="441960" y="563880"/>
                      </a:cubicBezTo>
                      <a:lnTo>
                        <a:pt x="358140" y="0"/>
                      </a:lnTo>
                      <a:cubicBezTo>
                        <a:pt x="297180" y="7620"/>
                        <a:pt x="243840" y="0"/>
                        <a:pt x="182880" y="7620"/>
                      </a:cubicBezTo>
                      <a:lnTo>
                        <a:pt x="0" y="4572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sp>
            <p:nvSpPr>
              <p:cNvPr id="63" name="任意多边形: 形状 62">
                <a:extLst>
                  <a:ext uri="{FF2B5EF4-FFF2-40B4-BE49-F238E27FC236}">
                    <a16:creationId xmlns:a16="http://schemas.microsoft.com/office/drawing/2014/main" id="{8F49802F-D49C-4598-A716-95E5C95EF979}"/>
                  </a:ext>
                </a:extLst>
              </p:cNvPr>
              <p:cNvSpPr/>
              <p:nvPr/>
            </p:nvSpPr>
            <p:spPr>
              <a:xfrm>
                <a:off x="6179820" y="1248756"/>
                <a:ext cx="533400" cy="2210723"/>
              </a:xfrm>
              <a:custGeom>
                <a:avLst/>
                <a:gdLst>
                  <a:gd name="connsiteX0" fmla="*/ 0 w 533400"/>
                  <a:gd name="connsiteY0" fmla="*/ 30480 h 2202180"/>
                  <a:gd name="connsiteX1" fmla="*/ 266700 w 533400"/>
                  <a:gd name="connsiteY1" fmla="*/ 2194560 h 2202180"/>
                  <a:gd name="connsiteX2" fmla="*/ 533400 w 533400"/>
                  <a:gd name="connsiteY2" fmla="*/ 2202180 h 2202180"/>
                  <a:gd name="connsiteX3" fmla="*/ 365760 w 533400"/>
                  <a:gd name="connsiteY3" fmla="*/ 0 h 2202180"/>
                  <a:gd name="connsiteX4" fmla="*/ 0 w 533400"/>
                  <a:gd name="connsiteY4" fmla="*/ 30480 h 2202180"/>
                  <a:gd name="connsiteX0-1" fmla="*/ 0 w 533400"/>
                  <a:gd name="connsiteY0-2" fmla="*/ 30480 h 2202180"/>
                  <a:gd name="connsiteX1-3" fmla="*/ 175260 w 533400"/>
                  <a:gd name="connsiteY1-4" fmla="*/ 1203960 h 2202180"/>
                  <a:gd name="connsiteX2-5" fmla="*/ 266700 w 533400"/>
                  <a:gd name="connsiteY2-6" fmla="*/ 2194560 h 2202180"/>
                  <a:gd name="connsiteX3-7" fmla="*/ 533400 w 533400"/>
                  <a:gd name="connsiteY3-8" fmla="*/ 2202180 h 2202180"/>
                  <a:gd name="connsiteX4-9" fmla="*/ 365760 w 533400"/>
                  <a:gd name="connsiteY4-10" fmla="*/ 0 h 2202180"/>
                  <a:gd name="connsiteX5" fmla="*/ 0 w 533400"/>
                  <a:gd name="connsiteY5" fmla="*/ 30480 h 2202180"/>
                  <a:gd name="connsiteX0-11" fmla="*/ 0 w 533400"/>
                  <a:gd name="connsiteY0-12" fmla="*/ 39023 h 2210723"/>
                  <a:gd name="connsiteX1-13" fmla="*/ 175260 w 533400"/>
                  <a:gd name="connsiteY1-14" fmla="*/ 1212503 h 2210723"/>
                  <a:gd name="connsiteX2-15" fmla="*/ 266700 w 533400"/>
                  <a:gd name="connsiteY2-16" fmla="*/ 2203103 h 2210723"/>
                  <a:gd name="connsiteX3-17" fmla="*/ 533400 w 533400"/>
                  <a:gd name="connsiteY3-18" fmla="*/ 2210723 h 2210723"/>
                  <a:gd name="connsiteX4-19" fmla="*/ 365760 w 533400"/>
                  <a:gd name="connsiteY4-20" fmla="*/ 8543 h 2210723"/>
                  <a:gd name="connsiteX5-21" fmla="*/ 175260 w 533400"/>
                  <a:gd name="connsiteY5-22" fmla="*/ 923 h 2210723"/>
                  <a:gd name="connsiteX6" fmla="*/ 0 w 533400"/>
                  <a:gd name="connsiteY6" fmla="*/ 39023 h 2210723"/>
                  <a:gd name="connsiteX0-23" fmla="*/ 0 w 533400"/>
                  <a:gd name="connsiteY0-24" fmla="*/ 39023 h 2210723"/>
                  <a:gd name="connsiteX1-25" fmla="*/ 175260 w 533400"/>
                  <a:gd name="connsiteY1-26" fmla="*/ 1212503 h 2210723"/>
                  <a:gd name="connsiteX2-27" fmla="*/ 266700 w 533400"/>
                  <a:gd name="connsiteY2-28" fmla="*/ 2203103 h 2210723"/>
                  <a:gd name="connsiteX3-29" fmla="*/ 533400 w 533400"/>
                  <a:gd name="connsiteY3-30" fmla="*/ 2210723 h 2210723"/>
                  <a:gd name="connsiteX4-31" fmla="*/ 365760 w 533400"/>
                  <a:gd name="connsiteY4-32" fmla="*/ 8543 h 2210723"/>
                  <a:gd name="connsiteX5-33" fmla="*/ 175260 w 533400"/>
                  <a:gd name="connsiteY5-34" fmla="*/ 923 h 2210723"/>
                  <a:gd name="connsiteX6-35" fmla="*/ 0 w 533400"/>
                  <a:gd name="connsiteY6-36" fmla="*/ 39023 h 221072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35" y="connsiteY6-36"/>
                  </a:cxn>
                </a:cxnLst>
                <a:rect l="l" t="t" r="r" b="b"/>
                <a:pathLst>
                  <a:path w="533400" h="2210723">
                    <a:moveTo>
                      <a:pt x="0" y="39023"/>
                    </a:moveTo>
                    <a:cubicBezTo>
                      <a:pt x="45720" y="430183"/>
                      <a:pt x="129540" y="821343"/>
                      <a:pt x="175260" y="1212503"/>
                    </a:cubicBezTo>
                    <a:lnTo>
                      <a:pt x="266700" y="2203103"/>
                    </a:lnTo>
                    <a:lnTo>
                      <a:pt x="533400" y="2210723"/>
                    </a:lnTo>
                    <a:cubicBezTo>
                      <a:pt x="477520" y="1476663"/>
                      <a:pt x="406400" y="750223"/>
                      <a:pt x="365760" y="8543"/>
                    </a:cubicBezTo>
                    <a:cubicBezTo>
                      <a:pt x="302260" y="13623"/>
                      <a:pt x="238760" y="-4157"/>
                      <a:pt x="175260" y="923"/>
                    </a:cubicBezTo>
                    <a:lnTo>
                      <a:pt x="0" y="3902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grpSp>
          <p:nvGrpSpPr>
            <p:cNvPr id="50" name="组合 49">
              <a:extLst>
                <a:ext uri="{FF2B5EF4-FFF2-40B4-BE49-F238E27FC236}">
                  <a16:creationId xmlns:a16="http://schemas.microsoft.com/office/drawing/2014/main" id="{C15573A7-2B23-474C-9573-E46AE42B65BB}"/>
                </a:ext>
              </a:extLst>
            </p:cNvPr>
            <p:cNvGrpSpPr/>
            <p:nvPr/>
          </p:nvGrpSpPr>
          <p:grpSpPr>
            <a:xfrm>
              <a:off x="8932792" y="1225159"/>
              <a:ext cx="1538984" cy="2353142"/>
              <a:chOff x="5722620" y="1248756"/>
              <a:chExt cx="1538984" cy="2353142"/>
            </a:xfrm>
            <a:grpFill/>
          </p:grpSpPr>
          <p:grpSp>
            <p:nvGrpSpPr>
              <p:cNvPr id="51" name="组合 50">
                <a:extLst>
                  <a:ext uri="{FF2B5EF4-FFF2-40B4-BE49-F238E27FC236}">
                    <a16:creationId xmlns:a16="http://schemas.microsoft.com/office/drawing/2014/main" id="{AB265BF7-27DD-4555-A7A4-7AF141A664F5}"/>
                  </a:ext>
                </a:extLst>
              </p:cNvPr>
              <p:cNvGrpSpPr/>
              <p:nvPr/>
            </p:nvGrpSpPr>
            <p:grpSpPr>
              <a:xfrm>
                <a:off x="5722620" y="1790700"/>
                <a:ext cx="586740" cy="1783080"/>
                <a:chOff x="5722620" y="1790700"/>
                <a:chExt cx="586740" cy="1783080"/>
              </a:xfrm>
              <a:grpFill/>
            </p:grpSpPr>
            <p:sp>
              <p:nvSpPr>
                <p:cNvPr id="57" name="任意多边形: 形状 56">
                  <a:extLst>
                    <a:ext uri="{FF2B5EF4-FFF2-40B4-BE49-F238E27FC236}">
                      <a16:creationId xmlns:a16="http://schemas.microsoft.com/office/drawing/2014/main" id="{444B1FA0-1840-4116-9FD9-7D66B4381314}"/>
                    </a:ext>
                  </a:extLst>
                </p:cNvPr>
                <p:cNvSpPr/>
                <p:nvPr/>
              </p:nvSpPr>
              <p:spPr>
                <a:xfrm>
                  <a:off x="5722620" y="1813560"/>
                  <a:ext cx="198120" cy="457200"/>
                </a:xfrm>
                <a:custGeom>
                  <a:avLst/>
                  <a:gdLst>
                    <a:gd name="connsiteX0" fmla="*/ 0 w 198120"/>
                    <a:gd name="connsiteY0" fmla="*/ 30480 h 457200"/>
                    <a:gd name="connsiteX1" fmla="*/ 83820 w 198120"/>
                    <a:gd name="connsiteY1" fmla="*/ 457200 h 457200"/>
                    <a:gd name="connsiteX2" fmla="*/ 198120 w 198120"/>
                    <a:gd name="connsiteY2" fmla="*/ 426720 h 457200"/>
                    <a:gd name="connsiteX3" fmla="*/ 144780 w 198120"/>
                    <a:gd name="connsiteY3" fmla="*/ 0 h 457200"/>
                    <a:gd name="connsiteX4" fmla="*/ 0 w 198120"/>
                    <a:gd name="connsiteY4" fmla="*/ 30480 h 457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20" h="457200">
                      <a:moveTo>
                        <a:pt x="0" y="30480"/>
                      </a:moveTo>
                      <a:lnTo>
                        <a:pt x="83820" y="457200"/>
                      </a:lnTo>
                      <a:lnTo>
                        <a:pt x="198120" y="426720"/>
                      </a:lnTo>
                      <a:lnTo>
                        <a:pt x="144780" y="0"/>
                      </a:lnTo>
                      <a:lnTo>
                        <a:pt x="0" y="3048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58" name="任意多边形: 形状 57">
                  <a:extLst>
                    <a:ext uri="{FF2B5EF4-FFF2-40B4-BE49-F238E27FC236}">
                      <a16:creationId xmlns:a16="http://schemas.microsoft.com/office/drawing/2014/main" id="{A4AD0623-DC1C-482B-94E2-10F7E871DE1A}"/>
                    </a:ext>
                  </a:extLst>
                </p:cNvPr>
                <p:cNvSpPr/>
                <p:nvPr/>
              </p:nvSpPr>
              <p:spPr>
                <a:xfrm>
                  <a:off x="5935980" y="1790700"/>
                  <a:ext cx="205740" cy="449580"/>
                </a:xfrm>
                <a:custGeom>
                  <a:avLst/>
                  <a:gdLst>
                    <a:gd name="connsiteX0" fmla="*/ 53340 w 205740"/>
                    <a:gd name="connsiteY0" fmla="*/ 449580 h 449580"/>
                    <a:gd name="connsiteX1" fmla="*/ 205740 w 205740"/>
                    <a:gd name="connsiteY1" fmla="*/ 441960 h 449580"/>
                    <a:gd name="connsiteX2" fmla="*/ 160020 w 205740"/>
                    <a:gd name="connsiteY2" fmla="*/ 0 h 449580"/>
                    <a:gd name="connsiteX3" fmla="*/ 0 w 205740"/>
                    <a:gd name="connsiteY3" fmla="*/ 0 h 449580"/>
                    <a:gd name="connsiteX4" fmla="*/ 53340 w 205740"/>
                    <a:gd name="connsiteY4" fmla="*/ 449580 h 4495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740" h="449580">
                      <a:moveTo>
                        <a:pt x="53340" y="449580"/>
                      </a:moveTo>
                      <a:lnTo>
                        <a:pt x="205740" y="441960"/>
                      </a:lnTo>
                      <a:lnTo>
                        <a:pt x="160020" y="0"/>
                      </a:lnTo>
                      <a:lnTo>
                        <a:pt x="0" y="0"/>
                      </a:lnTo>
                      <a:lnTo>
                        <a:pt x="53340" y="44958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60" name="任意多边形: 形状 59">
                  <a:extLst>
                    <a:ext uri="{FF2B5EF4-FFF2-40B4-BE49-F238E27FC236}">
                      <a16:creationId xmlns:a16="http://schemas.microsoft.com/office/drawing/2014/main" id="{AA30DAE0-A8FB-479B-AF52-652F3AA87229}"/>
                    </a:ext>
                  </a:extLst>
                </p:cNvPr>
                <p:cNvSpPr/>
                <p:nvPr/>
              </p:nvSpPr>
              <p:spPr>
                <a:xfrm>
                  <a:off x="5814060" y="2377440"/>
                  <a:ext cx="495300" cy="1196340"/>
                </a:xfrm>
                <a:custGeom>
                  <a:avLst/>
                  <a:gdLst>
                    <a:gd name="connsiteX0" fmla="*/ 0 w 495300"/>
                    <a:gd name="connsiteY0" fmla="*/ 45720 h 1196340"/>
                    <a:gd name="connsiteX1" fmla="*/ 228600 w 495300"/>
                    <a:gd name="connsiteY1" fmla="*/ 1196340 h 1196340"/>
                    <a:gd name="connsiteX2" fmla="*/ 495300 w 495300"/>
                    <a:gd name="connsiteY2" fmla="*/ 1173480 h 1196340"/>
                    <a:gd name="connsiteX3" fmla="*/ 358140 w 495300"/>
                    <a:gd name="connsiteY3" fmla="*/ 0 h 1196340"/>
                    <a:gd name="connsiteX4" fmla="*/ 0 w 495300"/>
                    <a:gd name="connsiteY4" fmla="*/ 45720 h 1196340"/>
                    <a:gd name="connsiteX0-1" fmla="*/ 0 w 495300"/>
                    <a:gd name="connsiteY0-2" fmla="*/ 45720 h 1196340"/>
                    <a:gd name="connsiteX1-3" fmla="*/ 228600 w 495300"/>
                    <a:gd name="connsiteY1-4" fmla="*/ 1196340 h 1196340"/>
                    <a:gd name="connsiteX2-5" fmla="*/ 495300 w 495300"/>
                    <a:gd name="connsiteY2-6" fmla="*/ 1173480 h 1196340"/>
                    <a:gd name="connsiteX3-7" fmla="*/ 358140 w 495300"/>
                    <a:gd name="connsiteY3-8" fmla="*/ 0 h 1196340"/>
                    <a:gd name="connsiteX4-9" fmla="*/ 182880 w 495300"/>
                    <a:gd name="connsiteY4-10" fmla="*/ 7620 h 1196340"/>
                    <a:gd name="connsiteX5" fmla="*/ 0 w 495300"/>
                    <a:gd name="connsiteY5" fmla="*/ 45720 h 1196340"/>
                    <a:gd name="connsiteX0-11" fmla="*/ 0 w 495300"/>
                    <a:gd name="connsiteY0-12" fmla="*/ 45720 h 1196340"/>
                    <a:gd name="connsiteX1-13" fmla="*/ 228600 w 495300"/>
                    <a:gd name="connsiteY1-14" fmla="*/ 1196340 h 1196340"/>
                    <a:gd name="connsiteX2-15" fmla="*/ 495300 w 495300"/>
                    <a:gd name="connsiteY2-16" fmla="*/ 1173480 h 1196340"/>
                    <a:gd name="connsiteX3-17" fmla="*/ 441960 w 495300"/>
                    <a:gd name="connsiteY3-18" fmla="*/ 563880 h 1196340"/>
                    <a:gd name="connsiteX4-19" fmla="*/ 358140 w 495300"/>
                    <a:gd name="connsiteY4-20" fmla="*/ 0 h 1196340"/>
                    <a:gd name="connsiteX5-21" fmla="*/ 182880 w 495300"/>
                    <a:gd name="connsiteY5-22" fmla="*/ 7620 h 1196340"/>
                    <a:gd name="connsiteX6" fmla="*/ 0 w 495300"/>
                    <a:gd name="connsiteY6" fmla="*/ 45720 h 119634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 y="connsiteY6"/>
                    </a:cxn>
                  </a:cxnLst>
                  <a:rect l="l" t="t" r="r" b="b"/>
                  <a:pathLst>
                    <a:path w="495300" h="1196340">
                      <a:moveTo>
                        <a:pt x="0" y="45720"/>
                      </a:moveTo>
                      <a:lnTo>
                        <a:pt x="228600" y="1196340"/>
                      </a:lnTo>
                      <a:lnTo>
                        <a:pt x="495300" y="1173480"/>
                      </a:lnTo>
                      <a:cubicBezTo>
                        <a:pt x="472440" y="970280"/>
                        <a:pt x="464820" y="767080"/>
                        <a:pt x="441960" y="563880"/>
                      </a:cubicBezTo>
                      <a:lnTo>
                        <a:pt x="358140" y="0"/>
                      </a:lnTo>
                      <a:cubicBezTo>
                        <a:pt x="297180" y="7620"/>
                        <a:pt x="243840" y="0"/>
                        <a:pt x="182880" y="7620"/>
                      </a:cubicBezTo>
                      <a:lnTo>
                        <a:pt x="0" y="4572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grpSp>
            <p:nvGrpSpPr>
              <p:cNvPr id="52" name="组合 51">
                <a:extLst>
                  <a:ext uri="{FF2B5EF4-FFF2-40B4-BE49-F238E27FC236}">
                    <a16:creationId xmlns:a16="http://schemas.microsoft.com/office/drawing/2014/main" id="{5ADAEEF8-4CAD-4552-9541-347CB317CD39}"/>
                  </a:ext>
                </a:extLst>
              </p:cNvPr>
              <p:cNvGrpSpPr/>
              <p:nvPr/>
            </p:nvGrpSpPr>
            <p:grpSpPr>
              <a:xfrm rot="395449">
                <a:off x="6674864" y="1818818"/>
                <a:ext cx="586740" cy="1783080"/>
                <a:chOff x="5722620" y="1790700"/>
                <a:chExt cx="586740" cy="1783080"/>
              </a:xfrm>
              <a:grpFill/>
            </p:grpSpPr>
            <p:sp>
              <p:nvSpPr>
                <p:cNvPr id="54" name="任意多边形: 形状 53">
                  <a:extLst>
                    <a:ext uri="{FF2B5EF4-FFF2-40B4-BE49-F238E27FC236}">
                      <a16:creationId xmlns:a16="http://schemas.microsoft.com/office/drawing/2014/main" id="{08596DFE-C6E9-44D2-BFAC-EE38F725602B}"/>
                    </a:ext>
                  </a:extLst>
                </p:cNvPr>
                <p:cNvSpPr/>
                <p:nvPr/>
              </p:nvSpPr>
              <p:spPr>
                <a:xfrm>
                  <a:off x="5722620" y="1813560"/>
                  <a:ext cx="198120" cy="457200"/>
                </a:xfrm>
                <a:custGeom>
                  <a:avLst/>
                  <a:gdLst>
                    <a:gd name="connsiteX0" fmla="*/ 0 w 198120"/>
                    <a:gd name="connsiteY0" fmla="*/ 30480 h 457200"/>
                    <a:gd name="connsiteX1" fmla="*/ 83820 w 198120"/>
                    <a:gd name="connsiteY1" fmla="*/ 457200 h 457200"/>
                    <a:gd name="connsiteX2" fmla="*/ 198120 w 198120"/>
                    <a:gd name="connsiteY2" fmla="*/ 426720 h 457200"/>
                    <a:gd name="connsiteX3" fmla="*/ 144780 w 198120"/>
                    <a:gd name="connsiteY3" fmla="*/ 0 h 457200"/>
                    <a:gd name="connsiteX4" fmla="*/ 0 w 198120"/>
                    <a:gd name="connsiteY4" fmla="*/ 30480 h 457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20" h="457200">
                      <a:moveTo>
                        <a:pt x="0" y="30480"/>
                      </a:moveTo>
                      <a:lnTo>
                        <a:pt x="83820" y="457200"/>
                      </a:lnTo>
                      <a:lnTo>
                        <a:pt x="198120" y="426720"/>
                      </a:lnTo>
                      <a:lnTo>
                        <a:pt x="144780" y="0"/>
                      </a:lnTo>
                      <a:lnTo>
                        <a:pt x="0" y="3048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55" name="任意多边形: 形状 54">
                  <a:extLst>
                    <a:ext uri="{FF2B5EF4-FFF2-40B4-BE49-F238E27FC236}">
                      <a16:creationId xmlns:a16="http://schemas.microsoft.com/office/drawing/2014/main" id="{24C196AB-FC79-4F9D-8682-3AB501DD15CF}"/>
                    </a:ext>
                  </a:extLst>
                </p:cNvPr>
                <p:cNvSpPr/>
                <p:nvPr/>
              </p:nvSpPr>
              <p:spPr>
                <a:xfrm>
                  <a:off x="5935980" y="1790700"/>
                  <a:ext cx="205740" cy="449580"/>
                </a:xfrm>
                <a:custGeom>
                  <a:avLst/>
                  <a:gdLst>
                    <a:gd name="connsiteX0" fmla="*/ 53340 w 205740"/>
                    <a:gd name="connsiteY0" fmla="*/ 449580 h 449580"/>
                    <a:gd name="connsiteX1" fmla="*/ 205740 w 205740"/>
                    <a:gd name="connsiteY1" fmla="*/ 441960 h 449580"/>
                    <a:gd name="connsiteX2" fmla="*/ 160020 w 205740"/>
                    <a:gd name="connsiteY2" fmla="*/ 0 h 449580"/>
                    <a:gd name="connsiteX3" fmla="*/ 0 w 205740"/>
                    <a:gd name="connsiteY3" fmla="*/ 0 h 449580"/>
                    <a:gd name="connsiteX4" fmla="*/ 53340 w 205740"/>
                    <a:gd name="connsiteY4" fmla="*/ 449580 h 4495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740" h="449580">
                      <a:moveTo>
                        <a:pt x="53340" y="449580"/>
                      </a:moveTo>
                      <a:lnTo>
                        <a:pt x="205740" y="441960"/>
                      </a:lnTo>
                      <a:lnTo>
                        <a:pt x="160020" y="0"/>
                      </a:lnTo>
                      <a:lnTo>
                        <a:pt x="0" y="0"/>
                      </a:lnTo>
                      <a:lnTo>
                        <a:pt x="53340" y="44958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56" name="任意多边形: 形状 55">
                  <a:extLst>
                    <a:ext uri="{FF2B5EF4-FFF2-40B4-BE49-F238E27FC236}">
                      <a16:creationId xmlns:a16="http://schemas.microsoft.com/office/drawing/2014/main" id="{A096949D-6221-4DB4-B3CA-49A0E26D93AD}"/>
                    </a:ext>
                  </a:extLst>
                </p:cNvPr>
                <p:cNvSpPr/>
                <p:nvPr/>
              </p:nvSpPr>
              <p:spPr>
                <a:xfrm>
                  <a:off x="5814060" y="2377440"/>
                  <a:ext cx="495300" cy="1196340"/>
                </a:xfrm>
                <a:custGeom>
                  <a:avLst/>
                  <a:gdLst>
                    <a:gd name="connsiteX0" fmla="*/ 0 w 495300"/>
                    <a:gd name="connsiteY0" fmla="*/ 45720 h 1196340"/>
                    <a:gd name="connsiteX1" fmla="*/ 228600 w 495300"/>
                    <a:gd name="connsiteY1" fmla="*/ 1196340 h 1196340"/>
                    <a:gd name="connsiteX2" fmla="*/ 495300 w 495300"/>
                    <a:gd name="connsiteY2" fmla="*/ 1173480 h 1196340"/>
                    <a:gd name="connsiteX3" fmla="*/ 358140 w 495300"/>
                    <a:gd name="connsiteY3" fmla="*/ 0 h 1196340"/>
                    <a:gd name="connsiteX4" fmla="*/ 0 w 495300"/>
                    <a:gd name="connsiteY4" fmla="*/ 45720 h 1196340"/>
                    <a:gd name="connsiteX0-1" fmla="*/ 0 w 495300"/>
                    <a:gd name="connsiteY0-2" fmla="*/ 45720 h 1196340"/>
                    <a:gd name="connsiteX1-3" fmla="*/ 228600 w 495300"/>
                    <a:gd name="connsiteY1-4" fmla="*/ 1196340 h 1196340"/>
                    <a:gd name="connsiteX2-5" fmla="*/ 495300 w 495300"/>
                    <a:gd name="connsiteY2-6" fmla="*/ 1173480 h 1196340"/>
                    <a:gd name="connsiteX3-7" fmla="*/ 358140 w 495300"/>
                    <a:gd name="connsiteY3-8" fmla="*/ 0 h 1196340"/>
                    <a:gd name="connsiteX4-9" fmla="*/ 182880 w 495300"/>
                    <a:gd name="connsiteY4-10" fmla="*/ 7620 h 1196340"/>
                    <a:gd name="connsiteX5" fmla="*/ 0 w 495300"/>
                    <a:gd name="connsiteY5" fmla="*/ 45720 h 1196340"/>
                    <a:gd name="connsiteX0-11" fmla="*/ 0 w 495300"/>
                    <a:gd name="connsiteY0-12" fmla="*/ 45720 h 1196340"/>
                    <a:gd name="connsiteX1-13" fmla="*/ 228600 w 495300"/>
                    <a:gd name="connsiteY1-14" fmla="*/ 1196340 h 1196340"/>
                    <a:gd name="connsiteX2-15" fmla="*/ 495300 w 495300"/>
                    <a:gd name="connsiteY2-16" fmla="*/ 1173480 h 1196340"/>
                    <a:gd name="connsiteX3-17" fmla="*/ 441960 w 495300"/>
                    <a:gd name="connsiteY3-18" fmla="*/ 563880 h 1196340"/>
                    <a:gd name="connsiteX4-19" fmla="*/ 358140 w 495300"/>
                    <a:gd name="connsiteY4-20" fmla="*/ 0 h 1196340"/>
                    <a:gd name="connsiteX5-21" fmla="*/ 182880 w 495300"/>
                    <a:gd name="connsiteY5-22" fmla="*/ 7620 h 1196340"/>
                    <a:gd name="connsiteX6" fmla="*/ 0 w 495300"/>
                    <a:gd name="connsiteY6" fmla="*/ 45720 h 119634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 y="connsiteY6"/>
                    </a:cxn>
                  </a:cxnLst>
                  <a:rect l="l" t="t" r="r" b="b"/>
                  <a:pathLst>
                    <a:path w="495300" h="1196340">
                      <a:moveTo>
                        <a:pt x="0" y="45720"/>
                      </a:moveTo>
                      <a:lnTo>
                        <a:pt x="228600" y="1196340"/>
                      </a:lnTo>
                      <a:lnTo>
                        <a:pt x="495300" y="1173480"/>
                      </a:lnTo>
                      <a:cubicBezTo>
                        <a:pt x="472440" y="970280"/>
                        <a:pt x="464820" y="767080"/>
                        <a:pt x="441960" y="563880"/>
                      </a:cubicBezTo>
                      <a:lnTo>
                        <a:pt x="358140" y="0"/>
                      </a:lnTo>
                      <a:cubicBezTo>
                        <a:pt x="297180" y="7620"/>
                        <a:pt x="243840" y="0"/>
                        <a:pt x="182880" y="7620"/>
                      </a:cubicBezTo>
                      <a:lnTo>
                        <a:pt x="0" y="4572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sp>
            <p:nvSpPr>
              <p:cNvPr id="53" name="任意多边形: 形状 52">
                <a:extLst>
                  <a:ext uri="{FF2B5EF4-FFF2-40B4-BE49-F238E27FC236}">
                    <a16:creationId xmlns:a16="http://schemas.microsoft.com/office/drawing/2014/main" id="{9C036FC2-6CBF-40B7-ABB1-06C5AEAEE86B}"/>
                  </a:ext>
                </a:extLst>
              </p:cNvPr>
              <p:cNvSpPr/>
              <p:nvPr/>
            </p:nvSpPr>
            <p:spPr>
              <a:xfrm>
                <a:off x="6179820" y="1248756"/>
                <a:ext cx="533400" cy="2210723"/>
              </a:xfrm>
              <a:custGeom>
                <a:avLst/>
                <a:gdLst>
                  <a:gd name="connsiteX0" fmla="*/ 0 w 533400"/>
                  <a:gd name="connsiteY0" fmla="*/ 30480 h 2202180"/>
                  <a:gd name="connsiteX1" fmla="*/ 266700 w 533400"/>
                  <a:gd name="connsiteY1" fmla="*/ 2194560 h 2202180"/>
                  <a:gd name="connsiteX2" fmla="*/ 533400 w 533400"/>
                  <a:gd name="connsiteY2" fmla="*/ 2202180 h 2202180"/>
                  <a:gd name="connsiteX3" fmla="*/ 365760 w 533400"/>
                  <a:gd name="connsiteY3" fmla="*/ 0 h 2202180"/>
                  <a:gd name="connsiteX4" fmla="*/ 0 w 533400"/>
                  <a:gd name="connsiteY4" fmla="*/ 30480 h 2202180"/>
                  <a:gd name="connsiteX0-1" fmla="*/ 0 w 533400"/>
                  <a:gd name="connsiteY0-2" fmla="*/ 30480 h 2202180"/>
                  <a:gd name="connsiteX1-3" fmla="*/ 175260 w 533400"/>
                  <a:gd name="connsiteY1-4" fmla="*/ 1203960 h 2202180"/>
                  <a:gd name="connsiteX2-5" fmla="*/ 266700 w 533400"/>
                  <a:gd name="connsiteY2-6" fmla="*/ 2194560 h 2202180"/>
                  <a:gd name="connsiteX3-7" fmla="*/ 533400 w 533400"/>
                  <a:gd name="connsiteY3-8" fmla="*/ 2202180 h 2202180"/>
                  <a:gd name="connsiteX4-9" fmla="*/ 365760 w 533400"/>
                  <a:gd name="connsiteY4-10" fmla="*/ 0 h 2202180"/>
                  <a:gd name="connsiteX5" fmla="*/ 0 w 533400"/>
                  <a:gd name="connsiteY5" fmla="*/ 30480 h 2202180"/>
                  <a:gd name="connsiteX0-11" fmla="*/ 0 w 533400"/>
                  <a:gd name="connsiteY0-12" fmla="*/ 39023 h 2210723"/>
                  <a:gd name="connsiteX1-13" fmla="*/ 175260 w 533400"/>
                  <a:gd name="connsiteY1-14" fmla="*/ 1212503 h 2210723"/>
                  <a:gd name="connsiteX2-15" fmla="*/ 266700 w 533400"/>
                  <a:gd name="connsiteY2-16" fmla="*/ 2203103 h 2210723"/>
                  <a:gd name="connsiteX3-17" fmla="*/ 533400 w 533400"/>
                  <a:gd name="connsiteY3-18" fmla="*/ 2210723 h 2210723"/>
                  <a:gd name="connsiteX4-19" fmla="*/ 365760 w 533400"/>
                  <a:gd name="connsiteY4-20" fmla="*/ 8543 h 2210723"/>
                  <a:gd name="connsiteX5-21" fmla="*/ 175260 w 533400"/>
                  <a:gd name="connsiteY5-22" fmla="*/ 923 h 2210723"/>
                  <a:gd name="connsiteX6" fmla="*/ 0 w 533400"/>
                  <a:gd name="connsiteY6" fmla="*/ 39023 h 2210723"/>
                  <a:gd name="connsiteX0-23" fmla="*/ 0 w 533400"/>
                  <a:gd name="connsiteY0-24" fmla="*/ 39023 h 2210723"/>
                  <a:gd name="connsiteX1-25" fmla="*/ 175260 w 533400"/>
                  <a:gd name="connsiteY1-26" fmla="*/ 1212503 h 2210723"/>
                  <a:gd name="connsiteX2-27" fmla="*/ 266700 w 533400"/>
                  <a:gd name="connsiteY2-28" fmla="*/ 2203103 h 2210723"/>
                  <a:gd name="connsiteX3-29" fmla="*/ 533400 w 533400"/>
                  <a:gd name="connsiteY3-30" fmla="*/ 2210723 h 2210723"/>
                  <a:gd name="connsiteX4-31" fmla="*/ 365760 w 533400"/>
                  <a:gd name="connsiteY4-32" fmla="*/ 8543 h 2210723"/>
                  <a:gd name="connsiteX5-33" fmla="*/ 175260 w 533400"/>
                  <a:gd name="connsiteY5-34" fmla="*/ 923 h 2210723"/>
                  <a:gd name="connsiteX6-35" fmla="*/ 0 w 533400"/>
                  <a:gd name="connsiteY6-36" fmla="*/ 39023 h 221072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35" y="connsiteY6-36"/>
                  </a:cxn>
                </a:cxnLst>
                <a:rect l="l" t="t" r="r" b="b"/>
                <a:pathLst>
                  <a:path w="533400" h="2210723">
                    <a:moveTo>
                      <a:pt x="0" y="39023"/>
                    </a:moveTo>
                    <a:cubicBezTo>
                      <a:pt x="45720" y="430183"/>
                      <a:pt x="129540" y="821343"/>
                      <a:pt x="175260" y="1212503"/>
                    </a:cubicBezTo>
                    <a:lnTo>
                      <a:pt x="266700" y="2203103"/>
                    </a:lnTo>
                    <a:lnTo>
                      <a:pt x="533400" y="2210723"/>
                    </a:lnTo>
                    <a:cubicBezTo>
                      <a:pt x="477520" y="1476663"/>
                      <a:pt x="406400" y="750223"/>
                      <a:pt x="365760" y="8543"/>
                    </a:cubicBezTo>
                    <a:cubicBezTo>
                      <a:pt x="302260" y="13623"/>
                      <a:pt x="238760" y="-4157"/>
                      <a:pt x="175260" y="923"/>
                    </a:cubicBezTo>
                    <a:lnTo>
                      <a:pt x="0" y="3902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grpSp>
      <p:grpSp>
        <p:nvGrpSpPr>
          <p:cNvPr id="3" name="组合 2"/>
          <p:cNvGrpSpPr/>
          <p:nvPr/>
        </p:nvGrpSpPr>
        <p:grpSpPr>
          <a:xfrm>
            <a:off x="6805678" y="3573463"/>
            <a:ext cx="2160000" cy="2160000"/>
            <a:chOff x="6775198" y="3573463"/>
            <a:chExt cx="2160000" cy="2160000"/>
          </a:xfrm>
        </p:grpSpPr>
        <p:sp>
          <p:nvSpPr>
            <p:cNvPr id="73" name="椭圆 72">
              <a:extLst>
                <a:ext uri="{FF2B5EF4-FFF2-40B4-BE49-F238E27FC236}">
                  <a16:creationId xmlns:a16="http://schemas.microsoft.com/office/drawing/2014/main" id="{00AAB919-584A-4212-AF7C-E7D50DBD47A4}"/>
                </a:ext>
              </a:extLst>
            </p:cNvPr>
            <p:cNvSpPr/>
            <p:nvPr/>
          </p:nvSpPr>
          <p:spPr>
            <a:xfrm>
              <a:off x="6775198" y="3573463"/>
              <a:ext cx="2160000" cy="2160000"/>
            </a:xfrm>
            <a:prstGeom prst="ellipse">
              <a:avLst/>
            </a:prstGeom>
            <a:solidFill>
              <a:srgbClr val="6AC1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华文细黑" panose="02010600040101010101" pitchFamily="2" charset="-122"/>
                <a:ea typeface="华文细黑" panose="02010600040101010101" pitchFamily="2" charset="-122"/>
                <a:cs typeface="+mn-cs"/>
              </a:endParaRPr>
            </a:p>
          </p:txBody>
        </p:sp>
        <p:pic>
          <p:nvPicPr>
            <p:cNvPr id="74" name="Picture 4" descr="C:\Documents and Settings\Administrator\桌面\图标\ico\camera-alt.png">
              <a:extLst>
                <a:ext uri="{FF2B5EF4-FFF2-40B4-BE49-F238E27FC236}">
                  <a16:creationId xmlns:a16="http://schemas.microsoft.com/office/drawing/2014/main" id="{4FF5C453-F181-4F7A-BF7A-8C4B79E22DE4}"/>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7126847" y="4102725"/>
              <a:ext cx="1429206" cy="1066294"/>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78" name="矩形 77">
              <a:extLst>
                <a:ext uri="{FF2B5EF4-FFF2-40B4-BE49-F238E27FC236}">
                  <a16:creationId xmlns:a16="http://schemas.microsoft.com/office/drawing/2014/main" id="{6C181E13-1E8A-4552-B545-BF3DA3A9E573}"/>
                </a:ext>
              </a:extLst>
            </p:cNvPr>
            <p:cNvSpPr/>
            <p:nvPr/>
          </p:nvSpPr>
          <p:spPr>
            <a:xfrm>
              <a:off x="7116053" y="4497552"/>
              <a:ext cx="1478290"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black"/>
                  </a:solidFill>
                  <a:effectLst/>
                  <a:uLnTx/>
                  <a:uFillTx/>
                  <a:latin typeface="等线"/>
                  <a:ea typeface="等线" panose="02010600030101010101" pitchFamily="2" charset="-122"/>
                  <a:cs typeface="Times New Roman" panose="02020603050405020304" pitchFamily="18" charset="0"/>
                </a:rPr>
                <a:t>B</a:t>
              </a:r>
              <a:r>
                <a:rPr kumimoji="0" lang="zh-CN" altLang="en-US" sz="1800" b="1" i="0" u="none" strike="noStrike" kern="1200" cap="none" spc="0" normalizeH="0" baseline="0" noProof="0" dirty="0">
                  <a:ln>
                    <a:noFill/>
                  </a:ln>
                  <a:solidFill>
                    <a:prstClr val="black"/>
                  </a:solidFill>
                  <a:effectLst/>
                  <a:uLnTx/>
                  <a:uFillTx/>
                  <a:latin typeface="等线"/>
                  <a:ea typeface="等线" panose="02010600030101010101" pitchFamily="2" charset="-122"/>
                  <a:cs typeface="Times New Roman" panose="02020603050405020304" pitchFamily="18" charset="0"/>
                </a:rPr>
                <a:t>站特有仪式</a:t>
              </a:r>
              <a:endPar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grpSp>
      <p:grpSp>
        <p:nvGrpSpPr>
          <p:cNvPr id="2" name="组合 1"/>
          <p:cNvGrpSpPr/>
          <p:nvPr/>
        </p:nvGrpSpPr>
        <p:grpSpPr>
          <a:xfrm>
            <a:off x="3307240" y="3281295"/>
            <a:ext cx="2745305" cy="2745305"/>
            <a:chOff x="3307240" y="3281295"/>
            <a:chExt cx="2745305" cy="2745305"/>
          </a:xfrm>
        </p:grpSpPr>
        <p:sp>
          <p:nvSpPr>
            <p:cNvPr id="80" name="矩形 79">
              <a:extLst>
                <a:ext uri="{FF2B5EF4-FFF2-40B4-BE49-F238E27FC236}">
                  <a16:creationId xmlns:a16="http://schemas.microsoft.com/office/drawing/2014/main" id="{7A9C29AD-31BF-4027-9C7E-466DCF6F97AE}"/>
                </a:ext>
              </a:extLst>
            </p:cNvPr>
            <p:cNvSpPr/>
            <p:nvPr/>
          </p:nvSpPr>
          <p:spPr>
            <a:xfrm>
              <a:off x="3546760" y="4145630"/>
              <a:ext cx="2339102" cy="95410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B</a:t>
              </a:r>
              <a:r>
                <a:rPr kumimoji="0" lang="zh-CN" altLang="en-US" sz="2800" b="1"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站形成的</a:t>
              </a:r>
              <a:endParaRPr kumimoji="0" lang="en-US" altLang="zh-CN" sz="2800" b="1"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特殊用户群体</a:t>
              </a:r>
              <a:endParaRPr kumimoji="0" lang="zh-CN" altLang="en-US" sz="2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sp>
          <p:nvSpPr>
            <p:cNvPr id="71" name="椭圆 70">
              <a:extLst>
                <a:ext uri="{FF2B5EF4-FFF2-40B4-BE49-F238E27FC236}">
                  <a16:creationId xmlns:a16="http://schemas.microsoft.com/office/drawing/2014/main" id="{CCF3CED8-1398-40AB-85D6-AF5BAEC5E444}"/>
                </a:ext>
              </a:extLst>
            </p:cNvPr>
            <p:cNvSpPr/>
            <p:nvPr/>
          </p:nvSpPr>
          <p:spPr>
            <a:xfrm>
              <a:off x="3307240" y="3281295"/>
              <a:ext cx="2745305" cy="2745305"/>
            </a:xfrm>
            <a:prstGeom prst="ellipse">
              <a:avLst/>
            </a:prstGeom>
            <a:noFill/>
            <a:ln w="28575">
              <a:solidFill>
                <a:srgbClr val="6AC1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华文细黑" panose="02010600040101010101" pitchFamily="2" charset="-122"/>
                <a:ea typeface="华文细黑" panose="02010600040101010101" pitchFamily="2" charset="-122"/>
                <a:cs typeface="+mn-cs"/>
              </a:endParaRPr>
            </a:p>
          </p:txBody>
        </p:sp>
      </p:grpSp>
      <p:cxnSp>
        <p:nvCxnSpPr>
          <p:cNvPr id="72" name="直接连接符 71">
            <a:extLst>
              <a:ext uri="{FF2B5EF4-FFF2-40B4-BE49-F238E27FC236}">
                <a16:creationId xmlns:a16="http://schemas.microsoft.com/office/drawing/2014/main" id="{12F390F6-3B03-432D-85DF-FCCC6286FD07}"/>
              </a:ext>
            </a:extLst>
          </p:cNvPr>
          <p:cNvCxnSpPr>
            <a:cxnSpLocks/>
            <a:stCxn id="71" idx="6"/>
            <a:endCxn id="73" idx="2"/>
          </p:cNvCxnSpPr>
          <p:nvPr/>
        </p:nvCxnSpPr>
        <p:spPr>
          <a:xfrm flipV="1">
            <a:off x="6052545" y="4653463"/>
            <a:ext cx="753133" cy="485"/>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5" name="矩形 74">
            <a:extLst>
              <a:ext uri="{FF2B5EF4-FFF2-40B4-BE49-F238E27FC236}">
                <a16:creationId xmlns:a16="http://schemas.microsoft.com/office/drawing/2014/main" id="{8A71D7E4-F9D5-43A8-843C-A1D3FB980F54}"/>
              </a:ext>
            </a:extLst>
          </p:cNvPr>
          <p:cNvSpPr/>
          <p:nvPr/>
        </p:nvSpPr>
        <p:spPr>
          <a:xfrm>
            <a:off x="1086090" y="1257553"/>
            <a:ext cx="10348465" cy="1338828"/>
          </a:xfrm>
          <a:prstGeom prst="rect">
            <a:avLst/>
          </a:prstGeom>
          <a:solidFill>
            <a:srgbClr val="6AC1EC">
              <a:alpha val="68000"/>
            </a:srgbClr>
          </a:solidFill>
          <a:ln>
            <a:solidFill>
              <a:srgbClr val="6AC1EC"/>
            </a:solidFill>
          </a:ln>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        人们之所以热衷于参与仪式，是因为仪式能够形成 “同一种心态”，满足人们 “同一个需求”。仪式可以增强集体的凝聚力，增强成员的群体意识，另一方面，参与仪式也使参与者获得自我认同和群体归属感。</a:t>
            </a:r>
            <a:r>
              <a:rPr kumimoji="0" lang="en-US" altLang="zh-CN"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a:t>
            </a:r>
            <a:r>
              <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社会学家涂尔干</a:t>
            </a:r>
          </a:p>
        </p:txBody>
      </p:sp>
    </p:spTree>
    <p:extLst>
      <p:ext uri="{BB962C8B-B14F-4D97-AF65-F5344CB8AC3E}">
        <p14:creationId xmlns:p14="http://schemas.microsoft.com/office/powerpoint/2010/main" val="735192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合 15"/>
          <p:cNvGrpSpPr>
            <a:grpSpLocks noChangeAspect="1"/>
          </p:cNvGrpSpPr>
          <p:nvPr/>
        </p:nvGrpSpPr>
        <p:grpSpPr>
          <a:xfrm rot="1202316">
            <a:off x="579631" y="326713"/>
            <a:ext cx="624859" cy="662044"/>
            <a:chOff x="3282968" y="1537624"/>
            <a:chExt cx="3236238" cy="3428823"/>
          </a:xfrm>
          <a:solidFill>
            <a:srgbClr val="03B3FF"/>
          </a:solidFill>
        </p:grpSpPr>
        <p:sp>
          <p:nvSpPr>
            <p:cNvPr id="17" name="任意多边形: 形状 16"/>
            <p:cNvSpPr/>
            <p:nvPr/>
          </p:nvSpPr>
          <p:spPr>
            <a:xfrm rot="20390578">
              <a:off x="3282968" y="2192361"/>
              <a:ext cx="3236238" cy="2393027"/>
            </a:xfrm>
            <a:custGeom>
              <a:avLst/>
              <a:gdLst>
                <a:gd name="connsiteX0" fmla="*/ 2762205 w 3236238"/>
                <a:gd name="connsiteY0" fmla="*/ 314424 h 2411827"/>
                <a:gd name="connsiteX1" fmla="*/ 2698575 w 3236238"/>
                <a:gd name="connsiteY1" fmla="*/ 301578 h 2411827"/>
                <a:gd name="connsiteX2" fmla="*/ 537666 w 3236238"/>
                <a:gd name="connsiteY2" fmla="*/ 301578 h 2411827"/>
                <a:gd name="connsiteX3" fmla="*/ 374198 w 3236238"/>
                <a:gd name="connsiteY3" fmla="*/ 465046 h 2411827"/>
                <a:gd name="connsiteX4" fmla="*/ 374197 w 3236238"/>
                <a:gd name="connsiteY4" fmla="*/ 1946779 h 2411827"/>
                <a:gd name="connsiteX5" fmla="*/ 537665 w 3236238"/>
                <a:gd name="connsiteY5" fmla="*/ 2110248 h 2411827"/>
                <a:gd name="connsiteX6" fmla="*/ 2698576 w 3236238"/>
                <a:gd name="connsiteY6" fmla="*/ 2110248 h 2411827"/>
                <a:gd name="connsiteX7" fmla="*/ 2862044 w 3236238"/>
                <a:gd name="connsiteY7" fmla="*/ 1946780 h 2411827"/>
                <a:gd name="connsiteX8" fmla="*/ 2862043 w 3236238"/>
                <a:gd name="connsiteY8" fmla="*/ 465045 h 2411827"/>
                <a:gd name="connsiteX9" fmla="*/ 2762205 w 3236238"/>
                <a:gd name="connsiteY9" fmla="*/ 314424 h 2411827"/>
                <a:gd name="connsiteX10" fmla="*/ 2909652 w 3236238"/>
                <a:gd name="connsiteY10" fmla="*/ 42021 h 2411827"/>
                <a:gd name="connsiteX11" fmla="*/ 3236238 w 3236238"/>
                <a:gd name="connsiteY11" fmla="*/ 534726 h 2411827"/>
                <a:gd name="connsiteX12" fmla="*/ 3236238 w 3236238"/>
                <a:gd name="connsiteY12" fmla="*/ 1877101 h 2411827"/>
                <a:gd name="connsiteX13" fmla="*/ 2701512 w 3236238"/>
                <a:gd name="connsiteY13" fmla="*/ 2411827 h 2411827"/>
                <a:gd name="connsiteX14" fmla="*/ 534726 w 3236238"/>
                <a:gd name="connsiteY14" fmla="*/ 2411827 h 2411827"/>
                <a:gd name="connsiteX15" fmla="*/ 0 w 3236238"/>
                <a:gd name="connsiteY15" fmla="*/ 1877101 h 2411827"/>
                <a:gd name="connsiteX16" fmla="*/ 0 w 3236238"/>
                <a:gd name="connsiteY16" fmla="*/ 534726 h 2411827"/>
                <a:gd name="connsiteX17" fmla="*/ 534726 w 3236238"/>
                <a:gd name="connsiteY17" fmla="*/ 0 h 2411827"/>
                <a:gd name="connsiteX18" fmla="*/ 2701512 w 3236238"/>
                <a:gd name="connsiteY18" fmla="*/ 0 h 2411827"/>
                <a:gd name="connsiteX19" fmla="*/ 2909652 w 3236238"/>
                <a:gd name="connsiteY19" fmla="*/ 42021 h 2411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236238" h="2411827">
                  <a:moveTo>
                    <a:pt x="2762205" y="314424"/>
                  </a:moveTo>
                  <a:cubicBezTo>
                    <a:pt x="2742648" y="306152"/>
                    <a:pt x="2721146" y="301578"/>
                    <a:pt x="2698575" y="301578"/>
                  </a:cubicBezTo>
                  <a:lnTo>
                    <a:pt x="537666" y="301578"/>
                  </a:lnTo>
                  <a:cubicBezTo>
                    <a:pt x="447384" y="301578"/>
                    <a:pt x="374197" y="374764"/>
                    <a:pt x="374198" y="465046"/>
                  </a:cubicBezTo>
                  <a:lnTo>
                    <a:pt x="374197" y="1946779"/>
                  </a:lnTo>
                  <a:cubicBezTo>
                    <a:pt x="374198" y="2037061"/>
                    <a:pt x="447384" y="2110247"/>
                    <a:pt x="537665" y="2110248"/>
                  </a:cubicBezTo>
                  <a:lnTo>
                    <a:pt x="2698576" y="2110248"/>
                  </a:lnTo>
                  <a:cubicBezTo>
                    <a:pt x="2788856" y="2110247"/>
                    <a:pt x="2862044" y="2037061"/>
                    <a:pt x="2862044" y="1946780"/>
                  </a:cubicBezTo>
                  <a:lnTo>
                    <a:pt x="2862043" y="465045"/>
                  </a:lnTo>
                  <a:cubicBezTo>
                    <a:pt x="2862043" y="397335"/>
                    <a:pt x="2820876" y="339239"/>
                    <a:pt x="2762205" y="314424"/>
                  </a:cubicBezTo>
                  <a:close/>
                  <a:moveTo>
                    <a:pt x="2909652" y="42021"/>
                  </a:moveTo>
                  <a:cubicBezTo>
                    <a:pt x="3101573" y="123197"/>
                    <a:pt x="3236238" y="313235"/>
                    <a:pt x="3236238" y="534726"/>
                  </a:cubicBezTo>
                  <a:lnTo>
                    <a:pt x="3236238" y="1877101"/>
                  </a:lnTo>
                  <a:cubicBezTo>
                    <a:pt x="3236238" y="2172422"/>
                    <a:pt x="2996833" y="2411827"/>
                    <a:pt x="2701512" y="2411827"/>
                  </a:cubicBezTo>
                  <a:lnTo>
                    <a:pt x="534726" y="2411827"/>
                  </a:lnTo>
                  <a:cubicBezTo>
                    <a:pt x="239405" y="2411827"/>
                    <a:pt x="0" y="2172422"/>
                    <a:pt x="0" y="1877101"/>
                  </a:cubicBezTo>
                  <a:lnTo>
                    <a:pt x="0" y="534726"/>
                  </a:lnTo>
                  <a:cubicBezTo>
                    <a:pt x="0" y="239405"/>
                    <a:pt x="239405" y="0"/>
                    <a:pt x="534726" y="0"/>
                  </a:cubicBezTo>
                  <a:lnTo>
                    <a:pt x="2701512" y="0"/>
                  </a:lnTo>
                  <a:cubicBezTo>
                    <a:pt x="2775342" y="0"/>
                    <a:pt x="2845678" y="14963"/>
                    <a:pt x="2909652" y="420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a:ea typeface="等线" panose="02010600030101010101" pitchFamily="2" charset="-122"/>
                <a:cs typeface="+mn-cs"/>
              </a:endParaRPr>
            </a:p>
          </p:txBody>
        </p:sp>
        <p:sp>
          <p:nvSpPr>
            <p:cNvPr id="18" name="矩形 17"/>
            <p:cNvSpPr/>
            <p:nvPr/>
          </p:nvSpPr>
          <p:spPr>
            <a:xfrm rot="19745638" flipV="1">
              <a:off x="3848622" y="3249987"/>
              <a:ext cx="703385" cy="26728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9" name="矩形 18"/>
            <p:cNvSpPr/>
            <p:nvPr/>
          </p:nvSpPr>
          <p:spPr>
            <a:xfrm rot="20984414" flipV="1">
              <a:off x="5102837" y="2780784"/>
              <a:ext cx="703385" cy="26728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grpSp>
          <p:nvGrpSpPr>
            <p:cNvPr id="20" name="组合 19"/>
            <p:cNvGrpSpPr/>
            <p:nvPr/>
          </p:nvGrpSpPr>
          <p:grpSpPr>
            <a:xfrm>
              <a:off x="4636294" y="3420252"/>
              <a:ext cx="766910" cy="556883"/>
              <a:chOff x="4636294" y="3420252"/>
              <a:chExt cx="766910" cy="556883"/>
            </a:xfrm>
            <a:grpFill/>
          </p:grpSpPr>
          <p:grpSp>
            <p:nvGrpSpPr>
              <p:cNvPr id="29" name="组合 28"/>
              <p:cNvGrpSpPr/>
              <p:nvPr/>
            </p:nvGrpSpPr>
            <p:grpSpPr>
              <a:xfrm>
                <a:off x="4636294" y="3593307"/>
                <a:ext cx="466517" cy="383828"/>
                <a:chOff x="4638675" y="3595688"/>
                <a:chExt cx="466517" cy="383828"/>
              </a:xfrm>
              <a:grpFill/>
            </p:grpSpPr>
            <p:sp>
              <p:nvSpPr>
                <p:cNvPr id="33" name="任意多边形: 形状 32"/>
                <p:cNvSpPr/>
                <p:nvPr/>
              </p:nvSpPr>
              <p:spPr>
                <a:xfrm>
                  <a:off x="4638675" y="3595688"/>
                  <a:ext cx="466517" cy="383828"/>
                </a:xfrm>
                <a:custGeom>
                  <a:avLst/>
                  <a:gdLst>
                    <a:gd name="connsiteX0" fmla="*/ 0 w 461762"/>
                    <a:gd name="connsiteY0" fmla="*/ 307181 h 383828"/>
                    <a:gd name="connsiteX1" fmla="*/ 176213 w 461762"/>
                    <a:gd name="connsiteY1" fmla="*/ 381000 h 383828"/>
                    <a:gd name="connsiteX2" fmla="*/ 319088 w 461762"/>
                    <a:gd name="connsiteY2" fmla="*/ 359568 h 383828"/>
                    <a:gd name="connsiteX3" fmla="*/ 402431 w 461762"/>
                    <a:gd name="connsiteY3" fmla="*/ 276225 h 383828"/>
                    <a:gd name="connsiteX4" fmla="*/ 433388 w 461762"/>
                    <a:gd name="connsiteY4" fmla="*/ 221456 h 383828"/>
                    <a:gd name="connsiteX5" fmla="*/ 459581 w 461762"/>
                    <a:gd name="connsiteY5" fmla="*/ 150018 h 383828"/>
                    <a:gd name="connsiteX6" fmla="*/ 373856 w 461762"/>
                    <a:gd name="connsiteY6" fmla="*/ 45243 h 383828"/>
                    <a:gd name="connsiteX7" fmla="*/ 352425 w 461762"/>
                    <a:gd name="connsiteY7" fmla="*/ 0 h 383828"/>
                    <a:gd name="connsiteX8" fmla="*/ 352425 w 461762"/>
                    <a:gd name="connsiteY8" fmla="*/ 0 h 383828"/>
                    <a:gd name="connsiteX9" fmla="*/ 330994 w 461762"/>
                    <a:gd name="connsiteY9" fmla="*/ 123825 h 383828"/>
                    <a:gd name="connsiteX10" fmla="*/ 266700 w 461762"/>
                    <a:gd name="connsiteY10" fmla="*/ 221456 h 383828"/>
                    <a:gd name="connsiteX11" fmla="*/ 152400 w 461762"/>
                    <a:gd name="connsiteY11" fmla="*/ 230981 h 383828"/>
                    <a:gd name="connsiteX12" fmla="*/ 78581 w 461762"/>
                    <a:gd name="connsiteY12" fmla="*/ 188118 h 383828"/>
                    <a:gd name="connsiteX0-1" fmla="*/ 0 w 466517"/>
                    <a:gd name="connsiteY0-2" fmla="*/ 307181 h 383828"/>
                    <a:gd name="connsiteX1-3" fmla="*/ 176213 w 466517"/>
                    <a:gd name="connsiteY1-4" fmla="*/ 381000 h 383828"/>
                    <a:gd name="connsiteX2-5" fmla="*/ 319088 w 466517"/>
                    <a:gd name="connsiteY2-6" fmla="*/ 359568 h 383828"/>
                    <a:gd name="connsiteX3-7" fmla="*/ 402431 w 466517"/>
                    <a:gd name="connsiteY3-8" fmla="*/ 276225 h 383828"/>
                    <a:gd name="connsiteX4-9" fmla="*/ 454819 w 466517"/>
                    <a:gd name="connsiteY4-10" fmla="*/ 169069 h 383828"/>
                    <a:gd name="connsiteX5-11" fmla="*/ 459581 w 466517"/>
                    <a:gd name="connsiteY5-12" fmla="*/ 150018 h 383828"/>
                    <a:gd name="connsiteX6-13" fmla="*/ 373856 w 466517"/>
                    <a:gd name="connsiteY6-14" fmla="*/ 45243 h 383828"/>
                    <a:gd name="connsiteX7-15" fmla="*/ 352425 w 466517"/>
                    <a:gd name="connsiteY7-16" fmla="*/ 0 h 383828"/>
                    <a:gd name="connsiteX8-17" fmla="*/ 352425 w 466517"/>
                    <a:gd name="connsiteY8-18" fmla="*/ 0 h 383828"/>
                    <a:gd name="connsiteX9-19" fmla="*/ 330994 w 466517"/>
                    <a:gd name="connsiteY9-20" fmla="*/ 123825 h 383828"/>
                    <a:gd name="connsiteX10-21" fmla="*/ 266700 w 466517"/>
                    <a:gd name="connsiteY10-22" fmla="*/ 221456 h 383828"/>
                    <a:gd name="connsiteX11-23" fmla="*/ 152400 w 466517"/>
                    <a:gd name="connsiteY11-24" fmla="*/ 230981 h 383828"/>
                    <a:gd name="connsiteX12-25" fmla="*/ 78581 w 466517"/>
                    <a:gd name="connsiteY12-26" fmla="*/ 188118 h 383828"/>
                    <a:gd name="connsiteX0-27" fmla="*/ 0 w 466517"/>
                    <a:gd name="connsiteY0-28" fmla="*/ 307181 h 383828"/>
                    <a:gd name="connsiteX1-29" fmla="*/ 176213 w 466517"/>
                    <a:gd name="connsiteY1-30" fmla="*/ 381000 h 383828"/>
                    <a:gd name="connsiteX2-31" fmla="*/ 319088 w 466517"/>
                    <a:gd name="connsiteY2-32" fmla="*/ 359568 h 383828"/>
                    <a:gd name="connsiteX3-33" fmla="*/ 402431 w 466517"/>
                    <a:gd name="connsiteY3-34" fmla="*/ 276225 h 383828"/>
                    <a:gd name="connsiteX4-35" fmla="*/ 454819 w 466517"/>
                    <a:gd name="connsiteY4-36" fmla="*/ 169069 h 383828"/>
                    <a:gd name="connsiteX5-37" fmla="*/ 459581 w 466517"/>
                    <a:gd name="connsiteY5-38" fmla="*/ 150018 h 383828"/>
                    <a:gd name="connsiteX6-39" fmla="*/ 373856 w 466517"/>
                    <a:gd name="connsiteY6-40" fmla="*/ 45243 h 383828"/>
                    <a:gd name="connsiteX7-41" fmla="*/ 352425 w 466517"/>
                    <a:gd name="connsiteY7-42" fmla="*/ 0 h 383828"/>
                    <a:gd name="connsiteX8-43" fmla="*/ 352425 w 466517"/>
                    <a:gd name="connsiteY8-44" fmla="*/ 0 h 383828"/>
                    <a:gd name="connsiteX9-45" fmla="*/ 330994 w 466517"/>
                    <a:gd name="connsiteY9-46" fmla="*/ 123825 h 383828"/>
                    <a:gd name="connsiteX10-47" fmla="*/ 266700 w 466517"/>
                    <a:gd name="connsiteY10-48" fmla="*/ 221456 h 383828"/>
                    <a:gd name="connsiteX11-49" fmla="*/ 152400 w 466517"/>
                    <a:gd name="connsiteY11-50" fmla="*/ 230981 h 383828"/>
                    <a:gd name="connsiteX12-51" fmla="*/ 83344 w 466517"/>
                    <a:gd name="connsiteY12-52" fmla="*/ 204787 h 383828"/>
                    <a:gd name="connsiteX0-53" fmla="*/ 0 w 466517"/>
                    <a:gd name="connsiteY0-54" fmla="*/ 307181 h 383828"/>
                    <a:gd name="connsiteX1-55" fmla="*/ 176213 w 466517"/>
                    <a:gd name="connsiteY1-56" fmla="*/ 381000 h 383828"/>
                    <a:gd name="connsiteX2-57" fmla="*/ 319088 w 466517"/>
                    <a:gd name="connsiteY2-58" fmla="*/ 359568 h 383828"/>
                    <a:gd name="connsiteX3-59" fmla="*/ 402431 w 466517"/>
                    <a:gd name="connsiteY3-60" fmla="*/ 276225 h 383828"/>
                    <a:gd name="connsiteX4-61" fmla="*/ 454819 w 466517"/>
                    <a:gd name="connsiteY4-62" fmla="*/ 169069 h 383828"/>
                    <a:gd name="connsiteX5-63" fmla="*/ 459581 w 466517"/>
                    <a:gd name="connsiteY5-64" fmla="*/ 150018 h 383828"/>
                    <a:gd name="connsiteX6-65" fmla="*/ 373856 w 466517"/>
                    <a:gd name="connsiteY6-66" fmla="*/ 45243 h 383828"/>
                    <a:gd name="connsiteX7-67" fmla="*/ 352425 w 466517"/>
                    <a:gd name="connsiteY7-68" fmla="*/ 0 h 383828"/>
                    <a:gd name="connsiteX8-69" fmla="*/ 352425 w 466517"/>
                    <a:gd name="connsiteY8-70" fmla="*/ 0 h 383828"/>
                    <a:gd name="connsiteX9-71" fmla="*/ 330994 w 466517"/>
                    <a:gd name="connsiteY9-72" fmla="*/ 123825 h 383828"/>
                    <a:gd name="connsiteX10-73" fmla="*/ 266700 w 466517"/>
                    <a:gd name="connsiteY10-74" fmla="*/ 221456 h 383828"/>
                    <a:gd name="connsiteX11-75" fmla="*/ 152400 w 466517"/>
                    <a:gd name="connsiteY11-76" fmla="*/ 230981 h 383828"/>
                    <a:gd name="connsiteX12-77" fmla="*/ 71438 w 466517"/>
                    <a:gd name="connsiteY12-78" fmla="*/ 197643 h 38382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Lst>
                  <a:rect l="l" t="t" r="r" b="b"/>
                  <a:pathLst>
                    <a:path w="466517" h="383828">
                      <a:moveTo>
                        <a:pt x="0" y="307181"/>
                      </a:moveTo>
                      <a:cubicBezTo>
                        <a:pt x="61516" y="339725"/>
                        <a:pt x="123032" y="372269"/>
                        <a:pt x="176213" y="381000"/>
                      </a:cubicBezTo>
                      <a:cubicBezTo>
                        <a:pt x="229394" y="389731"/>
                        <a:pt x="281385" y="377030"/>
                        <a:pt x="319088" y="359568"/>
                      </a:cubicBezTo>
                      <a:cubicBezTo>
                        <a:pt x="356791" y="342106"/>
                        <a:pt x="379809" y="307975"/>
                        <a:pt x="402431" y="276225"/>
                      </a:cubicBezTo>
                      <a:cubicBezTo>
                        <a:pt x="425053" y="244475"/>
                        <a:pt x="445294" y="190103"/>
                        <a:pt x="454819" y="169069"/>
                      </a:cubicBezTo>
                      <a:cubicBezTo>
                        <a:pt x="464344" y="148035"/>
                        <a:pt x="473075" y="170656"/>
                        <a:pt x="459581" y="150018"/>
                      </a:cubicBezTo>
                      <a:cubicBezTo>
                        <a:pt x="446087" y="129380"/>
                        <a:pt x="391715" y="70246"/>
                        <a:pt x="373856" y="45243"/>
                      </a:cubicBezTo>
                      <a:cubicBezTo>
                        <a:pt x="355997" y="20240"/>
                        <a:pt x="352425" y="0"/>
                        <a:pt x="352425" y="0"/>
                      </a:cubicBezTo>
                      <a:lnTo>
                        <a:pt x="352425" y="0"/>
                      </a:lnTo>
                      <a:cubicBezTo>
                        <a:pt x="348853" y="20637"/>
                        <a:pt x="345281" y="86916"/>
                        <a:pt x="330994" y="123825"/>
                      </a:cubicBezTo>
                      <a:cubicBezTo>
                        <a:pt x="316707" y="160734"/>
                        <a:pt x="296466" y="203597"/>
                        <a:pt x="266700" y="221456"/>
                      </a:cubicBezTo>
                      <a:cubicBezTo>
                        <a:pt x="236934" y="239315"/>
                        <a:pt x="184944" y="234950"/>
                        <a:pt x="152400" y="230981"/>
                      </a:cubicBezTo>
                      <a:cubicBezTo>
                        <a:pt x="119856" y="227012"/>
                        <a:pt x="65088" y="187721"/>
                        <a:pt x="71438" y="197643"/>
                      </a:cubicBezTo>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cxnSp>
              <p:nvCxnSpPr>
                <p:cNvPr id="34" name="直接连接符 33"/>
                <p:cNvCxnSpPr>
                  <a:stCxn id="33" idx="0"/>
                  <a:endCxn id="33" idx="12"/>
                </p:cNvCxnSpPr>
                <p:nvPr/>
              </p:nvCxnSpPr>
              <p:spPr>
                <a:xfrm flipV="1">
                  <a:off x="4638675" y="3793331"/>
                  <a:ext cx="71438" cy="109538"/>
                </a:xfrm>
                <a:prstGeom prst="line">
                  <a:avLst/>
                </a:prstGeom>
                <a:grpFill/>
                <a:ln>
                  <a:noFill/>
                </a:ln>
              </p:spPr>
              <p:style>
                <a:lnRef idx="1">
                  <a:schemeClr val="accent1"/>
                </a:lnRef>
                <a:fillRef idx="0">
                  <a:schemeClr val="accent1"/>
                </a:fillRef>
                <a:effectRef idx="0">
                  <a:schemeClr val="accent1"/>
                </a:effectRef>
                <a:fontRef idx="minor">
                  <a:schemeClr val="tx1"/>
                </a:fontRef>
              </p:style>
            </p:cxnSp>
          </p:grpSp>
          <p:grpSp>
            <p:nvGrpSpPr>
              <p:cNvPr id="30" name="组合 29"/>
              <p:cNvGrpSpPr/>
              <p:nvPr/>
            </p:nvGrpSpPr>
            <p:grpSpPr>
              <a:xfrm rot="18847698" flipH="1">
                <a:off x="4977290" y="3462338"/>
                <a:ext cx="468000" cy="383828"/>
                <a:chOff x="4638675" y="3595688"/>
                <a:chExt cx="466517" cy="383828"/>
              </a:xfrm>
              <a:grpFill/>
            </p:grpSpPr>
            <p:sp>
              <p:nvSpPr>
                <p:cNvPr id="31" name="任意多边形: 形状 30"/>
                <p:cNvSpPr/>
                <p:nvPr/>
              </p:nvSpPr>
              <p:spPr>
                <a:xfrm>
                  <a:off x="4638675" y="3595688"/>
                  <a:ext cx="466517" cy="383828"/>
                </a:xfrm>
                <a:custGeom>
                  <a:avLst/>
                  <a:gdLst>
                    <a:gd name="connsiteX0" fmla="*/ 0 w 461762"/>
                    <a:gd name="connsiteY0" fmla="*/ 307181 h 383828"/>
                    <a:gd name="connsiteX1" fmla="*/ 176213 w 461762"/>
                    <a:gd name="connsiteY1" fmla="*/ 381000 h 383828"/>
                    <a:gd name="connsiteX2" fmla="*/ 319088 w 461762"/>
                    <a:gd name="connsiteY2" fmla="*/ 359568 h 383828"/>
                    <a:gd name="connsiteX3" fmla="*/ 402431 w 461762"/>
                    <a:gd name="connsiteY3" fmla="*/ 276225 h 383828"/>
                    <a:gd name="connsiteX4" fmla="*/ 433388 w 461762"/>
                    <a:gd name="connsiteY4" fmla="*/ 221456 h 383828"/>
                    <a:gd name="connsiteX5" fmla="*/ 459581 w 461762"/>
                    <a:gd name="connsiteY5" fmla="*/ 150018 h 383828"/>
                    <a:gd name="connsiteX6" fmla="*/ 373856 w 461762"/>
                    <a:gd name="connsiteY6" fmla="*/ 45243 h 383828"/>
                    <a:gd name="connsiteX7" fmla="*/ 352425 w 461762"/>
                    <a:gd name="connsiteY7" fmla="*/ 0 h 383828"/>
                    <a:gd name="connsiteX8" fmla="*/ 352425 w 461762"/>
                    <a:gd name="connsiteY8" fmla="*/ 0 h 383828"/>
                    <a:gd name="connsiteX9" fmla="*/ 330994 w 461762"/>
                    <a:gd name="connsiteY9" fmla="*/ 123825 h 383828"/>
                    <a:gd name="connsiteX10" fmla="*/ 266700 w 461762"/>
                    <a:gd name="connsiteY10" fmla="*/ 221456 h 383828"/>
                    <a:gd name="connsiteX11" fmla="*/ 152400 w 461762"/>
                    <a:gd name="connsiteY11" fmla="*/ 230981 h 383828"/>
                    <a:gd name="connsiteX12" fmla="*/ 78581 w 461762"/>
                    <a:gd name="connsiteY12" fmla="*/ 188118 h 383828"/>
                    <a:gd name="connsiteX0-1" fmla="*/ 0 w 466517"/>
                    <a:gd name="connsiteY0-2" fmla="*/ 307181 h 383828"/>
                    <a:gd name="connsiteX1-3" fmla="*/ 176213 w 466517"/>
                    <a:gd name="connsiteY1-4" fmla="*/ 381000 h 383828"/>
                    <a:gd name="connsiteX2-5" fmla="*/ 319088 w 466517"/>
                    <a:gd name="connsiteY2-6" fmla="*/ 359568 h 383828"/>
                    <a:gd name="connsiteX3-7" fmla="*/ 402431 w 466517"/>
                    <a:gd name="connsiteY3-8" fmla="*/ 276225 h 383828"/>
                    <a:gd name="connsiteX4-9" fmla="*/ 454819 w 466517"/>
                    <a:gd name="connsiteY4-10" fmla="*/ 169069 h 383828"/>
                    <a:gd name="connsiteX5-11" fmla="*/ 459581 w 466517"/>
                    <a:gd name="connsiteY5-12" fmla="*/ 150018 h 383828"/>
                    <a:gd name="connsiteX6-13" fmla="*/ 373856 w 466517"/>
                    <a:gd name="connsiteY6-14" fmla="*/ 45243 h 383828"/>
                    <a:gd name="connsiteX7-15" fmla="*/ 352425 w 466517"/>
                    <a:gd name="connsiteY7-16" fmla="*/ 0 h 383828"/>
                    <a:gd name="connsiteX8-17" fmla="*/ 352425 w 466517"/>
                    <a:gd name="connsiteY8-18" fmla="*/ 0 h 383828"/>
                    <a:gd name="connsiteX9-19" fmla="*/ 330994 w 466517"/>
                    <a:gd name="connsiteY9-20" fmla="*/ 123825 h 383828"/>
                    <a:gd name="connsiteX10-21" fmla="*/ 266700 w 466517"/>
                    <a:gd name="connsiteY10-22" fmla="*/ 221456 h 383828"/>
                    <a:gd name="connsiteX11-23" fmla="*/ 152400 w 466517"/>
                    <a:gd name="connsiteY11-24" fmla="*/ 230981 h 383828"/>
                    <a:gd name="connsiteX12-25" fmla="*/ 78581 w 466517"/>
                    <a:gd name="connsiteY12-26" fmla="*/ 188118 h 383828"/>
                    <a:gd name="connsiteX0-27" fmla="*/ 0 w 466517"/>
                    <a:gd name="connsiteY0-28" fmla="*/ 307181 h 383828"/>
                    <a:gd name="connsiteX1-29" fmla="*/ 176213 w 466517"/>
                    <a:gd name="connsiteY1-30" fmla="*/ 381000 h 383828"/>
                    <a:gd name="connsiteX2-31" fmla="*/ 319088 w 466517"/>
                    <a:gd name="connsiteY2-32" fmla="*/ 359568 h 383828"/>
                    <a:gd name="connsiteX3-33" fmla="*/ 402431 w 466517"/>
                    <a:gd name="connsiteY3-34" fmla="*/ 276225 h 383828"/>
                    <a:gd name="connsiteX4-35" fmla="*/ 454819 w 466517"/>
                    <a:gd name="connsiteY4-36" fmla="*/ 169069 h 383828"/>
                    <a:gd name="connsiteX5-37" fmla="*/ 459581 w 466517"/>
                    <a:gd name="connsiteY5-38" fmla="*/ 150018 h 383828"/>
                    <a:gd name="connsiteX6-39" fmla="*/ 373856 w 466517"/>
                    <a:gd name="connsiteY6-40" fmla="*/ 45243 h 383828"/>
                    <a:gd name="connsiteX7-41" fmla="*/ 352425 w 466517"/>
                    <a:gd name="connsiteY7-42" fmla="*/ 0 h 383828"/>
                    <a:gd name="connsiteX8-43" fmla="*/ 352425 w 466517"/>
                    <a:gd name="connsiteY8-44" fmla="*/ 0 h 383828"/>
                    <a:gd name="connsiteX9-45" fmla="*/ 330994 w 466517"/>
                    <a:gd name="connsiteY9-46" fmla="*/ 123825 h 383828"/>
                    <a:gd name="connsiteX10-47" fmla="*/ 266700 w 466517"/>
                    <a:gd name="connsiteY10-48" fmla="*/ 221456 h 383828"/>
                    <a:gd name="connsiteX11-49" fmla="*/ 152400 w 466517"/>
                    <a:gd name="connsiteY11-50" fmla="*/ 230981 h 383828"/>
                    <a:gd name="connsiteX12-51" fmla="*/ 83344 w 466517"/>
                    <a:gd name="connsiteY12-52" fmla="*/ 204787 h 383828"/>
                    <a:gd name="connsiteX0-53" fmla="*/ 0 w 466517"/>
                    <a:gd name="connsiteY0-54" fmla="*/ 307181 h 383828"/>
                    <a:gd name="connsiteX1-55" fmla="*/ 176213 w 466517"/>
                    <a:gd name="connsiteY1-56" fmla="*/ 381000 h 383828"/>
                    <a:gd name="connsiteX2-57" fmla="*/ 319088 w 466517"/>
                    <a:gd name="connsiteY2-58" fmla="*/ 359568 h 383828"/>
                    <a:gd name="connsiteX3-59" fmla="*/ 402431 w 466517"/>
                    <a:gd name="connsiteY3-60" fmla="*/ 276225 h 383828"/>
                    <a:gd name="connsiteX4-61" fmla="*/ 454819 w 466517"/>
                    <a:gd name="connsiteY4-62" fmla="*/ 169069 h 383828"/>
                    <a:gd name="connsiteX5-63" fmla="*/ 459581 w 466517"/>
                    <a:gd name="connsiteY5-64" fmla="*/ 150018 h 383828"/>
                    <a:gd name="connsiteX6-65" fmla="*/ 373856 w 466517"/>
                    <a:gd name="connsiteY6-66" fmla="*/ 45243 h 383828"/>
                    <a:gd name="connsiteX7-67" fmla="*/ 352425 w 466517"/>
                    <a:gd name="connsiteY7-68" fmla="*/ 0 h 383828"/>
                    <a:gd name="connsiteX8-69" fmla="*/ 352425 w 466517"/>
                    <a:gd name="connsiteY8-70" fmla="*/ 0 h 383828"/>
                    <a:gd name="connsiteX9-71" fmla="*/ 330994 w 466517"/>
                    <a:gd name="connsiteY9-72" fmla="*/ 123825 h 383828"/>
                    <a:gd name="connsiteX10-73" fmla="*/ 266700 w 466517"/>
                    <a:gd name="connsiteY10-74" fmla="*/ 221456 h 383828"/>
                    <a:gd name="connsiteX11-75" fmla="*/ 152400 w 466517"/>
                    <a:gd name="connsiteY11-76" fmla="*/ 230981 h 383828"/>
                    <a:gd name="connsiteX12-77" fmla="*/ 71438 w 466517"/>
                    <a:gd name="connsiteY12-78" fmla="*/ 197643 h 38382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Lst>
                  <a:rect l="l" t="t" r="r" b="b"/>
                  <a:pathLst>
                    <a:path w="466517" h="383828">
                      <a:moveTo>
                        <a:pt x="0" y="307181"/>
                      </a:moveTo>
                      <a:cubicBezTo>
                        <a:pt x="61516" y="339725"/>
                        <a:pt x="123032" y="372269"/>
                        <a:pt x="176213" y="381000"/>
                      </a:cubicBezTo>
                      <a:cubicBezTo>
                        <a:pt x="229394" y="389731"/>
                        <a:pt x="281385" y="377030"/>
                        <a:pt x="319088" y="359568"/>
                      </a:cubicBezTo>
                      <a:cubicBezTo>
                        <a:pt x="356791" y="342106"/>
                        <a:pt x="379809" y="307975"/>
                        <a:pt x="402431" y="276225"/>
                      </a:cubicBezTo>
                      <a:cubicBezTo>
                        <a:pt x="425053" y="244475"/>
                        <a:pt x="445294" y="190103"/>
                        <a:pt x="454819" y="169069"/>
                      </a:cubicBezTo>
                      <a:cubicBezTo>
                        <a:pt x="464344" y="148035"/>
                        <a:pt x="473075" y="170656"/>
                        <a:pt x="459581" y="150018"/>
                      </a:cubicBezTo>
                      <a:cubicBezTo>
                        <a:pt x="446087" y="129380"/>
                        <a:pt x="391715" y="70246"/>
                        <a:pt x="373856" y="45243"/>
                      </a:cubicBezTo>
                      <a:cubicBezTo>
                        <a:pt x="355997" y="20240"/>
                        <a:pt x="352425" y="0"/>
                        <a:pt x="352425" y="0"/>
                      </a:cubicBezTo>
                      <a:lnTo>
                        <a:pt x="352425" y="0"/>
                      </a:lnTo>
                      <a:cubicBezTo>
                        <a:pt x="348853" y="20637"/>
                        <a:pt x="345281" y="86916"/>
                        <a:pt x="330994" y="123825"/>
                      </a:cubicBezTo>
                      <a:cubicBezTo>
                        <a:pt x="316707" y="160734"/>
                        <a:pt x="296466" y="203597"/>
                        <a:pt x="266700" y="221456"/>
                      </a:cubicBezTo>
                      <a:cubicBezTo>
                        <a:pt x="236934" y="239315"/>
                        <a:pt x="184944" y="234950"/>
                        <a:pt x="152400" y="230981"/>
                      </a:cubicBezTo>
                      <a:cubicBezTo>
                        <a:pt x="119856" y="227012"/>
                        <a:pt x="65088" y="187721"/>
                        <a:pt x="71438" y="197643"/>
                      </a:cubicBezTo>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cxnSp>
              <p:nvCxnSpPr>
                <p:cNvPr id="32" name="直接连接符 31"/>
                <p:cNvCxnSpPr>
                  <a:stCxn id="31" idx="0"/>
                  <a:endCxn id="31" idx="12"/>
                </p:cNvCxnSpPr>
                <p:nvPr/>
              </p:nvCxnSpPr>
              <p:spPr>
                <a:xfrm flipV="1">
                  <a:off x="4638675" y="3793331"/>
                  <a:ext cx="71438" cy="109538"/>
                </a:xfrm>
                <a:prstGeom prst="line">
                  <a:avLst/>
                </a:prstGeom>
                <a:grpFill/>
                <a:ln>
                  <a:noFill/>
                </a:ln>
              </p:spPr>
              <p:style>
                <a:lnRef idx="1">
                  <a:schemeClr val="accent1"/>
                </a:lnRef>
                <a:fillRef idx="0">
                  <a:schemeClr val="accent1"/>
                </a:fillRef>
                <a:effectRef idx="0">
                  <a:schemeClr val="accent1"/>
                </a:effectRef>
                <a:fontRef idx="minor">
                  <a:schemeClr val="tx1"/>
                </a:fontRef>
              </p:style>
            </p:cxnSp>
          </p:grpSp>
        </p:grpSp>
        <p:grpSp>
          <p:nvGrpSpPr>
            <p:cNvPr id="21" name="组合 20"/>
            <p:cNvGrpSpPr/>
            <p:nvPr/>
          </p:nvGrpSpPr>
          <p:grpSpPr>
            <a:xfrm rot="17648429">
              <a:off x="3857614" y="1905751"/>
              <a:ext cx="215922" cy="775825"/>
              <a:chOff x="3600428" y="2070100"/>
              <a:chExt cx="215922" cy="775825"/>
            </a:xfrm>
            <a:grpFill/>
          </p:grpSpPr>
          <p:sp>
            <p:nvSpPr>
              <p:cNvPr id="27" name="椭圆 26"/>
              <p:cNvSpPr>
                <a:spLocks noChangeAspect="1"/>
              </p:cNvSpPr>
              <p:nvPr/>
            </p:nvSpPr>
            <p:spPr>
              <a:xfrm>
                <a:off x="3600450" y="2070100"/>
                <a:ext cx="215900" cy="2159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28" name="矩形: 圆角 27"/>
              <p:cNvSpPr/>
              <p:nvPr/>
            </p:nvSpPr>
            <p:spPr>
              <a:xfrm>
                <a:off x="3600428" y="2160125"/>
                <a:ext cx="215900" cy="68580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grpSp>
        <p:grpSp>
          <p:nvGrpSpPr>
            <p:cNvPr id="22" name="组合 21"/>
            <p:cNvGrpSpPr/>
            <p:nvPr/>
          </p:nvGrpSpPr>
          <p:grpSpPr>
            <a:xfrm rot="1545755">
              <a:off x="4797927" y="1537624"/>
              <a:ext cx="215922" cy="775825"/>
              <a:chOff x="3600428" y="2070100"/>
              <a:chExt cx="215922" cy="775825"/>
            </a:xfrm>
            <a:grpFill/>
          </p:grpSpPr>
          <p:sp>
            <p:nvSpPr>
              <p:cNvPr id="25" name="椭圆 24"/>
              <p:cNvSpPr>
                <a:spLocks noChangeAspect="1"/>
              </p:cNvSpPr>
              <p:nvPr/>
            </p:nvSpPr>
            <p:spPr>
              <a:xfrm>
                <a:off x="3600450" y="2070100"/>
                <a:ext cx="215900" cy="2159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26" name="矩形: 圆角 25"/>
              <p:cNvSpPr/>
              <p:nvPr/>
            </p:nvSpPr>
            <p:spPr>
              <a:xfrm>
                <a:off x="3600428" y="2160125"/>
                <a:ext cx="215900" cy="68580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grpSp>
        <p:sp>
          <p:nvSpPr>
            <p:cNvPr id="23" name="椭圆 22"/>
            <p:cNvSpPr>
              <a:spLocks noChangeAspect="1"/>
            </p:cNvSpPr>
            <p:nvPr/>
          </p:nvSpPr>
          <p:spPr>
            <a:xfrm>
              <a:off x="5916526" y="4044777"/>
              <a:ext cx="358948" cy="35894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24" name="椭圆 23"/>
            <p:cNvSpPr>
              <a:spLocks noChangeAspect="1"/>
            </p:cNvSpPr>
            <p:nvPr/>
          </p:nvSpPr>
          <p:spPr>
            <a:xfrm>
              <a:off x="4391240" y="4607499"/>
              <a:ext cx="358948" cy="35894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grpSp>
      <p:sp>
        <p:nvSpPr>
          <p:cNvPr id="59" name="矩形 58">
            <a:extLst>
              <a:ext uri="{FF2B5EF4-FFF2-40B4-BE49-F238E27FC236}">
                <a16:creationId xmlns:a16="http://schemas.microsoft.com/office/drawing/2014/main" id="{3B9218F2-6D4E-4247-B41A-A5089CCAD9B9}"/>
              </a:ext>
            </a:extLst>
          </p:cNvPr>
          <p:cNvSpPr/>
          <p:nvPr/>
        </p:nvSpPr>
        <p:spPr>
          <a:xfrm>
            <a:off x="239697" y="239697"/>
            <a:ext cx="11709647" cy="6418555"/>
          </a:xfrm>
          <a:prstGeom prst="rect">
            <a:avLst/>
          </a:prstGeom>
          <a:noFill/>
          <a:ln w="57150">
            <a:solidFill>
              <a:srgbClr val="6AC1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35" name="矩形 34">
            <a:extLst>
              <a:ext uri="{FF2B5EF4-FFF2-40B4-BE49-F238E27FC236}">
                <a16:creationId xmlns:a16="http://schemas.microsoft.com/office/drawing/2014/main" id="{AD06C8E8-53AD-4EE0-800F-6C66B3DB9A13}"/>
              </a:ext>
            </a:extLst>
          </p:cNvPr>
          <p:cNvSpPr/>
          <p:nvPr/>
        </p:nvSpPr>
        <p:spPr>
          <a:xfrm>
            <a:off x="1318090" y="425766"/>
            <a:ext cx="3672800" cy="58477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1" i="0" u="none" strike="noStrike" kern="1200" cap="none" spc="0" normalizeH="0" baseline="0" noProof="0" dirty="0">
                <a:ln>
                  <a:noFill/>
                </a:ln>
                <a:solidFill>
                  <a:srgbClr val="03B3FF"/>
                </a:solidFill>
                <a:effectLst/>
                <a:uLnTx/>
                <a:uFillTx/>
                <a:latin typeface="等线"/>
                <a:ea typeface="等线" panose="02010600030101010101" pitchFamily="2" charset="-122"/>
                <a:cs typeface="+mn-cs"/>
              </a:rPr>
              <a:t>群体层面</a:t>
            </a:r>
            <a:r>
              <a:rPr kumimoji="0" lang="en-US" altLang="zh-CN" sz="2400" b="1" i="0" u="none" strike="noStrike" kern="1200" cap="none" spc="0" normalizeH="0" baseline="0" noProof="0" dirty="0">
                <a:ln>
                  <a:noFill/>
                </a:ln>
                <a:solidFill>
                  <a:srgbClr val="03B3FF"/>
                </a:solidFill>
                <a:effectLst/>
                <a:uLnTx/>
                <a:uFillTx/>
                <a:latin typeface="等线"/>
                <a:ea typeface="等线" panose="02010600030101010101" pitchFamily="2" charset="-122"/>
                <a:cs typeface="+mn-cs"/>
              </a:rPr>
              <a:t>——</a:t>
            </a:r>
            <a:r>
              <a:rPr kumimoji="0" lang="zh-CN" altLang="en-US" sz="2400" b="1" i="0" u="none" strike="noStrike" kern="1200" cap="none" spc="0" normalizeH="0" baseline="0" noProof="0" dirty="0">
                <a:ln>
                  <a:noFill/>
                </a:ln>
                <a:solidFill>
                  <a:srgbClr val="03B3FF"/>
                </a:solidFill>
                <a:effectLst/>
                <a:uLnTx/>
                <a:uFillTx/>
                <a:latin typeface="等线"/>
                <a:ea typeface="等线" panose="02010600030101010101" pitchFamily="2" charset="-122"/>
                <a:cs typeface="+mn-cs"/>
              </a:rPr>
              <a:t>群体仪式</a:t>
            </a:r>
          </a:p>
        </p:txBody>
      </p:sp>
      <p:grpSp>
        <p:nvGrpSpPr>
          <p:cNvPr id="46" name="组合 45">
            <a:extLst>
              <a:ext uri="{FF2B5EF4-FFF2-40B4-BE49-F238E27FC236}">
                <a16:creationId xmlns:a16="http://schemas.microsoft.com/office/drawing/2014/main" id="{BA3FDB1D-4063-4B20-B015-7B5BA5579435}"/>
              </a:ext>
            </a:extLst>
          </p:cNvPr>
          <p:cNvGrpSpPr>
            <a:grpSpLocks noChangeAspect="1"/>
          </p:cNvGrpSpPr>
          <p:nvPr/>
        </p:nvGrpSpPr>
        <p:grpSpPr>
          <a:xfrm>
            <a:off x="10583298" y="5985555"/>
            <a:ext cx="1179342" cy="529860"/>
            <a:chOff x="4019547" y="907477"/>
            <a:chExt cx="6452229" cy="2898889"/>
          </a:xfrm>
          <a:solidFill>
            <a:srgbClr val="03B3FF"/>
          </a:solidFill>
        </p:grpSpPr>
        <p:sp>
          <p:nvSpPr>
            <p:cNvPr id="47" name="任意多边形: 形状 46">
              <a:extLst>
                <a:ext uri="{FF2B5EF4-FFF2-40B4-BE49-F238E27FC236}">
                  <a16:creationId xmlns:a16="http://schemas.microsoft.com/office/drawing/2014/main" id="{5DBBFB32-1213-4BA0-A1BD-78469C4B64FB}"/>
                </a:ext>
              </a:extLst>
            </p:cNvPr>
            <p:cNvSpPr/>
            <p:nvPr/>
          </p:nvSpPr>
          <p:spPr>
            <a:xfrm>
              <a:off x="7236887" y="907477"/>
              <a:ext cx="1816848" cy="2819873"/>
            </a:xfrm>
            <a:custGeom>
              <a:avLst/>
              <a:gdLst>
                <a:gd name="connsiteX0" fmla="*/ 800100 w 1816848"/>
                <a:gd name="connsiteY0" fmla="*/ 2051050 h 2819873"/>
                <a:gd name="connsiteX1" fmla="*/ 882650 w 1816848"/>
                <a:gd name="connsiteY1" fmla="*/ 2546350 h 2819873"/>
                <a:gd name="connsiteX2" fmla="*/ 1301750 w 1816848"/>
                <a:gd name="connsiteY2" fmla="*/ 2241550 h 2819873"/>
                <a:gd name="connsiteX3" fmla="*/ 514350 w 1816848"/>
                <a:gd name="connsiteY3" fmla="*/ 0 h 2819873"/>
                <a:gd name="connsiteX4" fmla="*/ 508000 w 1816848"/>
                <a:gd name="connsiteY4" fmla="*/ 215900 h 2819873"/>
                <a:gd name="connsiteX5" fmla="*/ 514350 w 1816848"/>
                <a:gd name="connsiteY5" fmla="*/ 895350 h 2819873"/>
                <a:gd name="connsiteX6" fmla="*/ 596900 w 1816848"/>
                <a:gd name="connsiteY6" fmla="*/ 1778000 h 2819873"/>
                <a:gd name="connsiteX7" fmla="*/ 1016000 w 1816848"/>
                <a:gd name="connsiteY7" fmla="*/ 1778000 h 2819873"/>
                <a:gd name="connsiteX8" fmla="*/ 1352550 w 1816848"/>
                <a:gd name="connsiteY8" fmla="*/ 1857375 h 2819873"/>
                <a:gd name="connsiteX9" fmla="*/ 1606550 w 1816848"/>
                <a:gd name="connsiteY9" fmla="*/ 1949450 h 2819873"/>
                <a:gd name="connsiteX10" fmla="*/ 1727200 w 1816848"/>
                <a:gd name="connsiteY10" fmla="*/ 2032000 h 2819873"/>
                <a:gd name="connsiteX11" fmla="*/ 1816100 w 1816848"/>
                <a:gd name="connsiteY11" fmla="*/ 2184400 h 2819873"/>
                <a:gd name="connsiteX12" fmla="*/ 1762125 w 1816848"/>
                <a:gd name="connsiteY12" fmla="*/ 2368550 h 2819873"/>
                <a:gd name="connsiteX13" fmla="*/ 1631950 w 1816848"/>
                <a:gd name="connsiteY13" fmla="*/ 2495550 h 2819873"/>
                <a:gd name="connsiteX14" fmla="*/ 1263650 w 1816848"/>
                <a:gd name="connsiteY14" fmla="*/ 2692400 h 2819873"/>
                <a:gd name="connsiteX15" fmla="*/ 793750 w 1816848"/>
                <a:gd name="connsiteY15" fmla="*/ 2800350 h 2819873"/>
                <a:gd name="connsiteX16" fmla="*/ 555625 w 1816848"/>
                <a:gd name="connsiteY16" fmla="*/ 2819400 h 2819873"/>
                <a:gd name="connsiteX17" fmla="*/ 349250 w 1816848"/>
                <a:gd name="connsiteY17" fmla="*/ 2806700 h 2819873"/>
                <a:gd name="connsiteX18" fmla="*/ 241300 w 1816848"/>
                <a:gd name="connsiteY18" fmla="*/ 1663700 h 2819873"/>
                <a:gd name="connsiteX19" fmla="*/ 0 w 1816848"/>
                <a:gd name="connsiteY19" fmla="*/ 196850 h 2819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816848" h="2819873">
                  <a:moveTo>
                    <a:pt x="800100" y="2051050"/>
                  </a:moveTo>
                  <a:lnTo>
                    <a:pt x="882650" y="2546350"/>
                  </a:lnTo>
                  <a:lnTo>
                    <a:pt x="1301750" y="2241550"/>
                  </a:lnTo>
                  <a:close/>
                  <a:moveTo>
                    <a:pt x="514350" y="0"/>
                  </a:moveTo>
                  <a:cubicBezTo>
                    <a:pt x="514350" y="0"/>
                    <a:pt x="508000" y="66675"/>
                    <a:pt x="508000" y="215900"/>
                  </a:cubicBezTo>
                  <a:cubicBezTo>
                    <a:pt x="508000" y="365125"/>
                    <a:pt x="499533" y="635000"/>
                    <a:pt x="514350" y="895350"/>
                  </a:cubicBezTo>
                  <a:cubicBezTo>
                    <a:pt x="529167" y="1155700"/>
                    <a:pt x="583142" y="1630892"/>
                    <a:pt x="596900" y="1778000"/>
                  </a:cubicBezTo>
                  <a:cubicBezTo>
                    <a:pt x="596900" y="1778000"/>
                    <a:pt x="890058" y="1764771"/>
                    <a:pt x="1016000" y="1778000"/>
                  </a:cubicBezTo>
                  <a:cubicBezTo>
                    <a:pt x="1141942" y="1791229"/>
                    <a:pt x="1254125" y="1828800"/>
                    <a:pt x="1352550" y="1857375"/>
                  </a:cubicBezTo>
                  <a:cubicBezTo>
                    <a:pt x="1450975" y="1885950"/>
                    <a:pt x="1544108" y="1920346"/>
                    <a:pt x="1606550" y="1949450"/>
                  </a:cubicBezTo>
                  <a:cubicBezTo>
                    <a:pt x="1668992" y="1978554"/>
                    <a:pt x="1692275" y="1992842"/>
                    <a:pt x="1727200" y="2032000"/>
                  </a:cubicBezTo>
                  <a:cubicBezTo>
                    <a:pt x="1762125" y="2071158"/>
                    <a:pt x="1810279" y="2128308"/>
                    <a:pt x="1816100" y="2184400"/>
                  </a:cubicBezTo>
                  <a:cubicBezTo>
                    <a:pt x="1821921" y="2240492"/>
                    <a:pt x="1792817" y="2316692"/>
                    <a:pt x="1762125" y="2368550"/>
                  </a:cubicBezTo>
                  <a:cubicBezTo>
                    <a:pt x="1731433" y="2420408"/>
                    <a:pt x="1715029" y="2441575"/>
                    <a:pt x="1631950" y="2495550"/>
                  </a:cubicBezTo>
                  <a:cubicBezTo>
                    <a:pt x="1548871" y="2549525"/>
                    <a:pt x="1403350" y="2641600"/>
                    <a:pt x="1263650" y="2692400"/>
                  </a:cubicBezTo>
                  <a:cubicBezTo>
                    <a:pt x="1123950" y="2743200"/>
                    <a:pt x="911754" y="2779183"/>
                    <a:pt x="793750" y="2800350"/>
                  </a:cubicBezTo>
                  <a:cubicBezTo>
                    <a:pt x="675746" y="2821517"/>
                    <a:pt x="629708" y="2816225"/>
                    <a:pt x="555625" y="2819400"/>
                  </a:cubicBezTo>
                  <a:cubicBezTo>
                    <a:pt x="481542" y="2822575"/>
                    <a:pt x="383646" y="2808817"/>
                    <a:pt x="349250" y="2806700"/>
                  </a:cubicBezTo>
                  <a:cubicBezTo>
                    <a:pt x="349250" y="2806700"/>
                    <a:pt x="299508" y="2098675"/>
                    <a:pt x="241300" y="1663700"/>
                  </a:cubicBezTo>
                  <a:cubicBezTo>
                    <a:pt x="183092" y="1228725"/>
                    <a:pt x="91546" y="712787"/>
                    <a:pt x="0" y="19685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48" name="任意多边形: 形状 47">
              <a:extLst>
                <a:ext uri="{FF2B5EF4-FFF2-40B4-BE49-F238E27FC236}">
                  <a16:creationId xmlns:a16="http://schemas.microsoft.com/office/drawing/2014/main" id="{76306391-8A47-4994-BF67-C757D5F866D8}"/>
                </a:ext>
              </a:extLst>
            </p:cNvPr>
            <p:cNvSpPr/>
            <p:nvPr/>
          </p:nvSpPr>
          <p:spPr>
            <a:xfrm>
              <a:off x="4019547" y="986493"/>
              <a:ext cx="1816848" cy="2819873"/>
            </a:xfrm>
            <a:custGeom>
              <a:avLst/>
              <a:gdLst>
                <a:gd name="connsiteX0" fmla="*/ 800100 w 1816848"/>
                <a:gd name="connsiteY0" fmla="*/ 2051050 h 2819873"/>
                <a:gd name="connsiteX1" fmla="*/ 882650 w 1816848"/>
                <a:gd name="connsiteY1" fmla="*/ 2546350 h 2819873"/>
                <a:gd name="connsiteX2" fmla="*/ 1301750 w 1816848"/>
                <a:gd name="connsiteY2" fmla="*/ 2241550 h 2819873"/>
                <a:gd name="connsiteX3" fmla="*/ 514350 w 1816848"/>
                <a:gd name="connsiteY3" fmla="*/ 0 h 2819873"/>
                <a:gd name="connsiteX4" fmla="*/ 508000 w 1816848"/>
                <a:gd name="connsiteY4" fmla="*/ 215900 h 2819873"/>
                <a:gd name="connsiteX5" fmla="*/ 514350 w 1816848"/>
                <a:gd name="connsiteY5" fmla="*/ 895350 h 2819873"/>
                <a:gd name="connsiteX6" fmla="*/ 596900 w 1816848"/>
                <a:gd name="connsiteY6" fmla="*/ 1778000 h 2819873"/>
                <a:gd name="connsiteX7" fmla="*/ 1016000 w 1816848"/>
                <a:gd name="connsiteY7" fmla="*/ 1778000 h 2819873"/>
                <a:gd name="connsiteX8" fmla="*/ 1352550 w 1816848"/>
                <a:gd name="connsiteY8" fmla="*/ 1857375 h 2819873"/>
                <a:gd name="connsiteX9" fmla="*/ 1606550 w 1816848"/>
                <a:gd name="connsiteY9" fmla="*/ 1949450 h 2819873"/>
                <a:gd name="connsiteX10" fmla="*/ 1727200 w 1816848"/>
                <a:gd name="connsiteY10" fmla="*/ 2032000 h 2819873"/>
                <a:gd name="connsiteX11" fmla="*/ 1816100 w 1816848"/>
                <a:gd name="connsiteY11" fmla="*/ 2184400 h 2819873"/>
                <a:gd name="connsiteX12" fmla="*/ 1762125 w 1816848"/>
                <a:gd name="connsiteY12" fmla="*/ 2368550 h 2819873"/>
                <a:gd name="connsiteX13" fmla="*/ 1631950 w 1816848"/>
                <a:gd name="connsiteY13" fmla="*/ 2495550 h 2819873"/>
                <a:gd name="connsiteX14" fmla="*/ 1263650 w 1816848"/>
                <a:gd name="connsiteY14" fmla="*/ 2692400 h 2819873"/>
                <a:gd name="connsiteX15" fmla="*/ 793750 w 1816848"/>
                <a:gd name="connsiteY15" fmla="*/ 2800350 h 2819873"/>
                <a:gd name="connsiteX16" fmla="*/ 555625 w 1816848"/>
                <a:gd name="connsiteY16" fmla="*/ 2819400 h 2819873"/>
                <a:gd name="connsiteX17" fmla="*/ 349250 w 1816848"/>
                <a:gd name="connsiteY17" fmla="*/ 2806700 h 2819873"/>
                <a:gd name="connsiteX18" fmla="*/ 241300 w 1816848"/>
                <a:gd name="connsiteY18" fmla="*/ 1663700 h 2819873"/>
                <a:gd name="connsiteX19" fmla="*/ 0 w 1816848"/>
                <a:gd name="connsiteY19" fmla="*/ 196850 h 2819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816848" h="2819873">
                  <a:moveTo>
                    <a:pt x="800100" y="2051050"/>
                  </a:moveTo>
                  <a:lnTo>
                    <a:pt x="882650" y="2546350"/>
                  </a:lnTo>
                  <a:lnTo>
                    <a:pt x="1301750" y="2241550"/>
                  </a:lnTo>
                  <a:close/>
                  <a:moveTo>
                    <a:pt x="514350" y="0"/>
                  </a:moveTo>
                  <a:cubicBezTo>
                    <a:pt x="514350" y="0"/>
                    <a:pt x="508000" y="66675"/>
                    <a:pt x="508000" y="215900"/>
                  </a:cubicBezTo>
                  <a:cubicBezTo>
                    <a:pt x="508000" y="365125"/>
                    <a:pt x="499533" y="635000"/>
                    <a:pt x="514350" y="895350"/>
                  </a:cubicBezTo>
                  <a:cubicBezTo>
                    <a:pt x="529167" y="1155700"/>
                    <a:pt x="583142" y="1630892"/>
                    <a:pt x="596900" y="1778000"/>
                  </a:cubicBezTo>
                  <a:cubicBezTo>
                    <a:pt x="596900" y="1778000"/>
                    <a:pt x="890058" y="1764771"/>
                    <a:pt x="1016000" y="1778000"/>
                  </a:cubicBezTo>
                  <a:cubicBezTo>
                    <a:pt x="1141942" y="1791229"/>
                    <a:pt x="1254125" y="1828800"/>
                    <a:pt x="1352550" y="1857375"/>
                  </a:cubicBezTo>
                  <a:cubicBezTo>
                    <a:pt x="1450975" y="1885950"/>
                    <a:pt x="1544108" y="1920346"/>
                    <a:pt x="1606550" y="1949450"/>
                  </a:cubicBezTo>
                  <a:cubicBezTo>
                    <a:pt x="1668992" y="1978554"/>
                    <a:pt x="1692275" y="1992842"/>
                    <a:pt x="1727200" y="2032000"/>
                  </a:cubicBezTo>
                  <a:cubicBezTo>
                    <a:pt x="1762125" y="2071158"/>
                    <a:pt x="1810279" y="2128308"/>
                    <a:pt x="1816100" y="2184400"/>
                  </a:cubicBezTo>
                  <a:cubicBezTo>
                    <a:pt x="1821921" y="2240492"/>
                    <a:pt x="1792817" y="2316692"/>
                    <a:pt x="1762125" y="2368550"/>
                  </a:cubicBezTo>
                  <a:cubicBezTo>
                    <a:pt x="1731433" y="2420408"/>
                    <a:pt x="1715029" y="2441575"/>
                    <a:pt x="1631950" y="2495550"/>
                  </a:cubicBezTo>
                  <a:cubicBezTo>
                    <a:pt x="1548871" y="2549525"/>
                    <a:pt x="1403350" y="2641600"/>
                    <a:pt x="1263650" y="2692400"/>
                  </a:cubicBezTo>
                  <a:cubicBezTo>
                    <a:pt x="1123950" y="2743200"/>
                    <a:pt x="911754" y="2779183"/>
                    <a:pt x="793750" y="2800350"/>
                  </a:cubicBezTo>
                  <a:cubicBezTo>
                    <a:pt x="675746" y="2821517"/>
                    <a:pt x="629708" y="2816225"/>
                    <a:pt x="555625" y="2819400"/>
                  </a:cubicBezTo>
                  <a:cubicBezTo>
                    <a:pt x="481542" y="2822575"/>
                    <a:pt x="383646" y="2808817"/>
                    <a:pt x="349250" y="2806700"/>
                  </a:cubicBezTo>
                  <a:cubicBezTo>
                    <a:pt x="349250" y="2806700"/>
                    <a:pt x="299508" y="2098675"/>
                    <a:pt x="241300" y="1663700"/>
                  </a:cubicBezTo>
                  <a:cubicBezTo>
                    <a:pt x="183092" y="1228725"/>
                    <a:pt x="91546" y="712787"/>
                    <a:pt x="0" y="19685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nvGrpSpPr>
            <p:cNvPr id="49" name="组合 48">
              <a:extLst>
                <a:ext uri="{FF2B5EF4-FFF2-40B4-BE49-F238E27FC236}">
                  <a16:creationId xmlns:a16="http://schemas.microsoft.com/office/drawing/2014/main" id="{24F58BB1-0B30-4F11-BD35-704CA27C798E}"/>
                </a:ext>
              </a:extLst>
            </p:cNvPr>
            <p:cNvGrpSpPr/>
            <p:nvPr/>
          </p:nvGrpSpPr>
          <p:grpSpPr>
            <a:xfrm>
              <a:off x="5722620" y="1248756"/>
              <a:ext cx="1538984" cy="2353142"/>
              <a:chOff x="5722620" y="1248756"/>
              <a:chExt cx="1538984" cy="2353142"/>
            </a:xfrm>
            <a:grpFill/>
          </p:grpSpPr>
          <p:grpSp>
            <p:nvGrpSpPr>
              <p:cNvPr id="61" name="组合 60">
                <a:extLst>
                  <a:ext uri="{FF2B5EF4-FFF2-40B4-BE49-F238E27FC236}">
                    <a16:creationId xmlns:a16="http://schemas.microsoft.com/office/drawing/2014/main" id="{D34D81B1-F58E-4006-A788-23553A956D2C}"/>
                  </a:ext>
                </a:extLst>
              </p:cNvPr>
              <p:cNvGrpSpPr/>
              <p:nvPr/>
            </p:nvGrpSpPr>
            <p:grpSpPr>
              <a:xfrm>
                <a:off x="5722620" y="1790700"/>
                <a:ext cx="586740" cy="1783080"/>
                <a:chOff x="5722620" y="1790700"/>
                <a:chExt cx="586740" cy="1783080"/>
              </a:xfrm>
              <a:grpFill/>
            </p:grpSpPr>
            <p:sp>
              <p:nvSpPr>
                <p:cNvPr id="67" name="任意多边形: 形状 66">
                  <a:extLst>
                    <a:ext uri="{FF2B5EF4-FFF2-40B4-BE49-F238E27FC236}">
                      <a16:creationId xmlns:a16="http://schemas.microsoft.com/office/drawing/2014/main" id="{041F562A-C3AB-4DEC-9D3C-FB1293798897}"/>
                    </a:ext>
                  </a:extLst>
                </p:cNvPr>
                <p:cNvSpPr/>
                <p:nvPr/>
              </p:nvSpPr>
              <p:spPr>
                <a:xfrm>
                  <a:off x="5722620" y="1813560"/>
                  <a:ext cx="198120" cy="457200"/>
                </a:xfrm>
                <a:custGeom>
                  <a:avLst/>
                  <a:gdLst>
                    <a:gd name="connsiteX0" fmla="*/ 0 w 198120"/>
                    <a:gd name="connsiteY0" fmla="*/ 30480 h 457200"/>
                    <a:gd name="connsiteX1" fmla="*/ 83820 w 198120"/>
                    <a:gd name="connsiteY1" fmla="*/ 457200 h 457200"/>
                    <a:gd name="connsiteX2" fmla="*/ 198120 w 198120"/>
                    <a:gd name="connsiteY2" fmla="*/ 426720 h 457200"/>
                    <a:gd name="connsiteX3" fmla="*/ 144780 w 198120"/>
                    <a:gd name="connsiteY3" fmla="*/ 0 h 457200"/>
                    <a:gd name="connsiteX4" fmla="*/ 0 w 198120"/>
                    <a:gd name="connsiteY4" fmla="*/ 30480 h 457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20" h="457200">
                      <a:moveTo>
                        <a:pt x="0" y="30480"/>
                      </a:moveTo>
                      <a:lnTo>
                        <a:pt x="83820" y="457200"/>
                      </a:lnTo>
                      <a:lnTo>
                        <a:pt x="198120" y="426720"/>
                      </a:lnTo>
                      <a:lnTo>
                        <a:pt x="144780" y="0"/>
                      </a:lnTo>
                      <a:lnTo>
                        <a:pt x="0" y="3048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68" name="任意多边形: 形状 67">
                  <a:extLst>
                    <a:ext uri="{FF2B5EF4-FFF2-40B4-BE49-F238E27FC236}">
                      <a16:creationId xmlns:a16="http://schemas.microsoft.com/office/drawing/2014/main" id="{1C54E3C3-F040-446C-B80C-8FF9788B9018}"/>
                    </a:ext>
                  </a:extLst>
                </p:cNvPr>
                <p:cNvSpPr/>
                <p:nvPr/>
              </p:nvSpPr>
              <p:spPr>
                <a:xfrm>
                  <a:off x="5935980" y="1790700"/>
                  <a:ext cx="205740" cy="449580"/>
                </a:xfrm>
                <a:custGeom>
                  <a:avLst/>
                  <a:gdLst>
                    <a:gd name="connsiteX0" fmla="*/ 53340 w 205740"/>
                    <a:gd name="connsiteY0" fmla="*/ 449580 h 449580"/>
                    <a:gd name="connsiteX1" fmla="*/ 205740 w 205740"/>
                    <a:gd name="connsiteY1" fmla="*/ 441960 h 449580"/>
                    <a:gd name="connsiteX2" fmla="*/ 160020 w 205740"/>
                    <a:gd name="connsiteY2" fmla="*/ 0 h 449580"/>
                    <a:gd name="connsiteX3" fmla="*/ 0 w 205740"/>
                    <a:gd name="connsiteY3" fmla="*/ 0 h 449580"/>
                    <a:gd name="connsiteX4" fmla="*/ 53340 w 205740"/>
                    <a:gd name="connsiteY4" fmla="*/ 449580 h 4495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740" h="449580">
                      <a:moveTo>
                        <a:pt x="53340" y="449580"/>
                      </a:moveTo>
                      <a:lnTo>
                        <a:pt x="205740" y="441960"/>
                      </a:lnTo>
                      <a:lnTo>
                        <a:pt x="160020" y="0"/>
                      </a:lnTo>
                      <a:lnTo>
                        <a:pt x="0" y="0"/>
                      </a:lnTo>
                      <a:lnTo>
                        <a:pt x="53340" y="44958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69" name="任意多边形: 形状 68">
                  <a:extLst>
                    <a:ext uri="{FF2B5EF4-FFF2-40B4-BE49-F238E27FC236}">
                      <a16:creationId xmlns:a16="http://schemas.microsoft.com/office/drawing/2014/main" id="{A6815901-CA32-4B1D-9E27-D1759BD86437}"/>
                    </a:ext>
                  </a:extLst>
                </p:cNvPr>
                <p:cNvSpPr/>
                <p:nvPr/>
              </p:nvSpPr>
              <p:spPr>
                <a:xfrm>
                  <a:off x="5814060" y="2377440"/>
                  <a:ext cx="495300" cy="1196340"/>
                </a:xfrm>
                <a:custGeom>
                  <a:avLst/>
                  <a:gdLst>
                    <a:gd name="connsiteX0" fmla="*/ 0 w 495300"/>
                    <a:gd name="connsiteY0" fmla="*/ 45720 h 1196340"/>
                    <a:gd name="connsiteX1" fmla="*/ 228600 w 495300"/>
                    <a:gd name="connsiteY1" fmla="*/ 1196340 h 1196340"/>
                    <a:gd name="connsiteX2" fmla="*/ 495300 w 495300"/>
                    <a:gd name="connsiteY2" fmla="*/ 1173480 h 1196340"/>
                    <a:gd name="connsiteX3" fmla="*/ 358140 w 495300"/>
                    <a:gd name="connsiteY3" fmla="*/ 0 h 1196340"/>
                    <a:gd name="connsiteX4" fmla="*/ 0 w 495300"/>
                    <a:gd name="connsiteY4" fmla="*/ 45720 h 1196340"/>
                    <a:gd name="connsiteX0-1" fmla="*/ 0 w 495300"/>
                    <a:gd name="connsiteY0-2" fmla="*/ 45720 h 1196340"/>
                    <a:gd name="connsiteX1-3" fmla="*/ 228600 w 495300"/>
                    <a:gd name="connsiteY1-4" fmla="*/ 1196340 h 1196340"/>
                    <a:gd name="connsiteX2-5" fmla="*/ 495300 w 495300"/>
                    <a:gd name="connsiteY2-6" fmla="*/ 1173480 h 1196340"/>
                    <a:gd name="connsiteX3-7" fmla="*/ 358140 w 495300"/>
                    <a:gd name="connsiteY3-8" fmla="*/ 0 h 1196340"/>
                    <a:gd name="connsiteX4-9" fmla="*/ 182880 w 495300"/>
                    <a:gd name="connsiteY4-10" fmla="*/ 7620 h 1196340"/>
                    <a:gd name="connsiteX5" fmla="*/ 0 w 495300"/>
                    <a:gd name="connsiteY5" fmla="*/ 45720 h 1196340"/>
                    <a:gd name="connsiteX0-11" fmla="*/ 0 w 495300"/>
                    <a:gd name="connsiteY0-12" fmla="*/ 45720 h 1196340"/>
                    <a:gd name="connsiteX1-13" fmla="*/ 228600 w 495300"/>
                    <a:gd name="connsiteY1-14" fmla="*/ 1196340 h 1196340"/>
                    <a:gd name="connsiteX2-15" fmla="*/ 495300 w 495300"/>
                    <a:gd name="connsiteY2-16" fmla="*/ 1173480 h 1196340"/>
                    <a:gd name="connsiteX3-17" fmla="*/ 441960 w 495300"/>
                    <a:gd name="connsiteY3-18" fmla="*/ 563880 h 1196340"/>
                    <a:gd name="connsiteX4-19" fmla="*/ 358140 w 495300"/>
                    <a:gd name="connsiteY4-20" fmla="*/ 0 h 1196340"/>
                    <a:gd name="connsiteX5-21" fmla="*/ 182880 w 495300"/>
                    <a:gd name="connsiteY5-22" fmla="*/ 7620 h 1196340"/>
                    <a:gd name="connsiteX6" fmla="*/ 0 w 495300"/>
                    <a:gd name="connsiteY6" fmla="*/ 45720 h 119634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 y="connsiteY6"/>
                    </a:cxn>
                  </a:cxnLst>
                  <a:rect l="l" t="t" r="r" b="b"/>
                  <a:pathLst>
                    <a:path w="495300" h="1196340">
                      <a:moveTo>
                        <a:pt x="0" y="45720"/>
                      </a:moveTo>
                      <a:lnTo>
                        <a:pt x="228600" y="1196340"/>
                      </a:lnTo>
                      <a:lnTo>
                        <a:pt x="495300" y="1173480"/>
                      </a:lnTo>
                      <a:cubicBezTo>
                        <a:pt x="472440" y="970280"/>
                        <a:pt x="464820" y="767080"/>
                        <a:pt x="441960" y="563880"/>
                      </a:cubicBezTo>
                      <a:lnTo>
                        <a:pt x="358140" y="0"/>
                      </a:lnTo>
                      <a:cubicBezTo>
                        <a:pt x="297180" y="7620"/>
                        <a:pt x="243840" y="0"/>
                        <a:pt x="182880" y="7620"/>
                      </a:cubicBezTo>
                      <a:lnTo>
                        <a:pt x="0" y="4572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grpSp>
            <p:nvGrpSpPr>
              <p:cNvPr id="62" name="组合 61">
                <a:extLst>
                  <a:ext uri="{FF2B5EF4-FFF2-40B4-BE49-F238E27FC236}">
                    <a16:creationId xmlns:a16="http://schemas.microsoft.com/office/drawing/2014/main" id="{FF6506B5-1587-4482-847C-8D0D8E224B7D}"/>
                  </a:ext>
                </a:extLst>
              </p:cNvPr>
              <p:cNvGrpSpPr/>
              <p:nvPr/>
            </p:nvGrpSpPr>
            <p:grpSpPr>
              <a:xfrm rot="395449">
                <a:off x="6674864" y="1818818"/>
                <a:ext cx="586740" cy="1783080"/>
                <a:chOff x="5722620" y="1790700"/>
                <a:chExt cx="586740" cy="1783080"/>
              </a:xfrm>
              <a:grpFill/>
            </p:grpSpPr>
            <p:sp>
              <p:nvSpPr>
                <p:cNvPr id="64" name="任意多边形: 形状 63">
                  <a:extLst>
                    <a:ext uri="{FF2B5EF4-FFF2-40B4-BE49-F238E27FC236}">
                      <a16:creationId xmlns:a16="http://schemas.microsoft.com/office/drawing/2014/main" id="{703EBD2F-A309-4C84-85DE-8BFD7AE2F42D}"/>
                    </a:ext>
                  </a:extLst>
                </p:cNvPr>
                <p:cNvSpPr/>
                <p:nvPr/>
              </p:nvSpPr>
              <p:spPr>
                <a:xfrm>
                  <a:off x="5722620" y="1813560"/>
                  <a:ext cx="198120" cy="457200"/>
                </a:xfrm>
                <a:custGeom>
                  <a:avLst/>
                  <a:gdLst>
                    <a:gd name="connsiteX0" fmla="*/ 0 w 198120"/>
                    <a:gd name="connsiteY0" fmla="*/ 30480 h 457200"/>
                    <a:gd name="connsiteX1" fmla="*/ 83820 w 198120"/>
                    <a:gd name="connsiteY1" fmla="*/ 457200 h 457200"/>
                    <a:gd name="connsiteX2" fmla="*/ 198120 w 198120"/>
                    <a:gd name="connsiteY2" fmla="*/ 426720 h 457200"/>
                    <a:gd name="connsiteX3" fmla="*/ 144780 w 198120"/>
                    <a:gd name="connsiteY3" fmla="*/ 0 h 457200"/>
                    <a:gd name="connsiteX4" fmla="*/ 0 w 198120"/>
                    <a:gd name="connsiteY4" fmla="*/ 30480 h 457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20" h="457200">
                      <a:moveTo>
                        <a:pt x="0" y="30480"/>
                      </a:moveTo>
                      <a:lnTo>
                        <a:pt x="83820" y="457200"/>
                      </a:lnTo>
                      <a:lnTo>
                        <a:pt x="198120" y="426720"/>
                      </a:lnTo>
                      <a:lnTo>
                        <a:pt x="144780" y="0"/>
                      </a:lnTo>
                      <a:lnTo>
                        <a:pt x="0" y="3048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65" name="任意多边形: 形状 64">
                  <a:extLst>
                    <a:ext uri="{FF2B5EF4-FFF2-40B4-BE49-F238E27FC236}">
                      <a16:creationId xmlns:a16="http://schemas.microsoft.com/office/drawing/2014/main" id="{22129B70-16CE-4ED5-818C-347B69FDAAA1}"/>
                    </a:ext>
                  </a:extLst>
                </p:cNvPr>
                <p:cNvSpPr/>
                <p:nvPr/>
              </p:nvSpPr>
              <p:spPr>
                <a:xfrm>
                  <a:off x="5935980" y="1790700"/>
                  <a:ext cx="205740" cy="449580"/>
                </a:xfrm>
                <a:custGeom>
                  <a:avLst/>
                  <a:gdLst>
                    <a:gd name="connsiteX0" fmla="*/ 53340 w 205740"/>
                    <a:gd name="connsiteY0" fmla="*/ 449580 h 449580"/>
                    <a:gd name="connsiteX1" fmla="*/ 205740 w 205740"/>
                    <a:gd name="connsiteY1" fmla="*/ 441960 h 449580"/>
                    <a:gd name="connsiteX2" fmla="*/ 160020 w 205740"/>
                    <a:gd name="connsiteY2" fmla="*/ 0 h 449580"/>
                    <a:gd name="connsiteX3" fmla="*/ 0 w 205740"/>
                    <a:gd name="connsiteY3" fmla="*/ 0 h 449580"/>
                    <a:gd name="connsiteX4" fmla="*/ 53340 w 205740"/>
                    <a:gd name="connsiteY4" fmla="*/ 449580 h 4495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740" h="449580">
                      <a:moveTo>
                        <a:pt x="53340" y="449580"/>
                      </a:moveTo>
                      <a:lnTo>
                        <a:pt x="205740" y="441960"/>
                      </a:lnTo>
                      <a:lnTo>
                        <a:pt x="160020" y="0"/>
                      </a:lnTo>
                      <a:lnTo>
                        <a:pt x="0" y="0"/>
                      </a:lnTo>
                      <a:lnTo>
                        <a:pt x="53340" y="44958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66" name="任意多边形: 形状 65">
                  <a:extLst>
                    <a:ext uri="{FF2B5EF4-FFF2-40B4-BE49-F238E27FC236}">
                      <a16:creationId xmlns:a16="http://schemas.microsoft.com/office/drawing/2014/main" id="{C317D049-11A6-47BC-A601-BEBE02905C5F}"/>
                    </a:ext>
                  </a:extLst>
                </p:cNvPr>
                <p:cNvSpPr/>
                <p:nvPr/>
              </p:nvSpPr>
              <p:spPr>
                <a:xfrm>
                  <a:off x="5814060" y="2377440"/>
                  <a:ext cx="495300" cy="1196340"/>
                </a:xfrm>
                <a:custGeom>
                  <a:avLst/>
                  <a:gdLst>
                    <a:gd name="connsiteX0" fmla="*/ 0 w 495300"/>
                    <a:gd name="connsiteY0" fmla="*/ 45720 h 1196340"/>
                    <a:gd name="connsiteX1" fmla="*/ 228600 w 495300"/>
                    <a:gd name="connsiteY1" fmla="*/ 1196340 h 1196340"/>
                    <a:gd name="connsiteX2" fmla="*/ 495300 w 495300"/>
                    <a:gd name="connsiteY2" fmla="*/ 1173480 h 1196340"/>
                    <a:gd name="connsiteX3" fmla="*/ 358140 w 495300"/>
                    <a:gd name="connsiteY3" fmla="*/ 0 h 1196340"/>
                    <a:gd name="connsiteX4" fmla="*/ 0 w 495300"/>
                    <a:gd name="connsiteY4" fmla="*/ 45720 h 1196340"/>
                    <a:gd name="connsiteX0-1" fmla="*/ 0 w 495300"/>
                    <a:gd name="connsiteY0-2" fmla="*/ 45720 h 1196340"/>
                    <a:gd name="connsiteX1-3" fmla="*/ 228600 w 495300"/>
                    <a:gd name="connsiteY1-4" fmla="*/ 1196340 h 1196340"/>
                    <a:gd name="connsiteX2-5" fmla="*/ 495300 w 495300"/>
                    <a:gd name="connsiteY2-6" fmla="*/ 1173480 h 1196340"/>
                    <a:gd name="connsiteX3-7" fmla="*/ 358140 w 495300"/>
                    <a:gd name="connsiteY3-8" fmla="*/ 0 h 1196340"/>
                    <a:gd name="connsiteX4-9" fmla="*/ 182880 w 495300"/>
                    <a:gd name="connsiteY4-10" fmla="*/ 7620 h 1196340"/>
                    <a:gd name="connsiteX5" fmla="*/ 0 w 495300"/>
                    <a:gd name="connsiteY5" fmla="*/ 45720 h 1196340"/>
                    <a:gd name="connsiteX0-11" fmla="*/ 0 w 495300"/>
                    <a:gd name="connsiteY0-12" fmla="*/ 45720 h 1196340"/>
                    <a:gd name="connsiteX1-13" fmla="*/ 228600 w 495300"/>
                    <a:gd name="connsiteY1-14" fmla="*/ 1196340 h 1196340"/>
                    <a:gd name="connsiteX2-15" fmla="*/ 495300 w 495300"/>
                    <a:gd name="connsiteY2-16" fmla="*/ 1173480 h 1196340"/>
                    <a:gd name="connsiteX3-17" fmla="*/ 441960 w 495300"/>
                    <a:gd name="connsiteY3-18" fmla="*/ 563880 h 1196340"/>
                    <a:gd name="connsiteX4-19" fmla="*/ 358140 w 495300"/>
                    <a:gd name="connsiteY4-20" fmla="*/ 0 h 1196340"/>
                    <a:gd name="connsiteX5-21" fmla="*/ 182880 w 495300"/>
                    <a:gd name="connsiteY5-22" fmla="*/ 7620 h 1196340"/>
                    <a:gd name="connsiteX6" fmla="*/ 0 w 495300"/>
                    <a:gd name="connsiteY6" fmla="*/ 45720 h 119634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 y="connsiteY6"/>
                    </a:cxn>
                  </a:cxnLst>
                  <a:rect l="l" t="t" r="r" b="b"/>
                  <a:pathLst>
                    <a:path w="495300" h="1196340">
                      <a:moveTo>
                        <a:pt x="0" y="45720"/>
                      </a:moveTo>
                      <a:lnTo>
                        <a:pt x="228600" y="1196340"/>
                      </a:lnTo>
                      <a:lnTo>
                        <a:pt x="495300" y="1173480"/>
                      </a:lnTo>
                      <a:cubicBezTo>
                        <a:pt x="472440" y="970280"/>
                        <a:pt x="464820" y="767080"/>
                        <a:pt x="441960" y="563880"/>
                      </a:cubicBezTo>
                      <a:lnTo>
                        <a:pt x="358140" y="0"/>
                      </a:lnTo>
                      <a:cubicBezTo>
                        <a:pt x="297180" y="7620"/>
                        <a:pt x="243840" y="0"/>
                        <a:pt x="182880" y="7620"/>
                      </a:cubicBezTo>
                      <a:lnTo>
                        <a:pt x="0" y="4572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sp>
            <p:nvSpPr>
              <p:cNvPr id="63" name="任意多边形: 形状 62">
                <a:extLst>
                  <a:ext uri="{FF2B5EF4-FFF2-40B4-BE49-F238E27FC236}">
                    <a16:creationId xmlns:a16="http://schemas.microsoft.com/office/drawing/2014/main" id="{8F49802F-D49C-4598-A716-95E5C95EF979}"/>
                  </a:ext>
                </a:extLst>
              </p:cNvPr>
              <p:cNvSpPr/>
              <p:nvPr/>
            </p:nvSpPr>
            <p:spPr>
              <a:xfrm>
                <a:off x="6179820" y="1248756"/>
                <a:ext cx="533400" cy="2210723"/>
              </a:xfrm>
              <a:custGeom>
                <a:avLst/>
                <a:gdLst>
                  <a:gd name="connsiteX0" fmla="*/ 0 w 533400"/>
                  <a:gd name="connsiteY0" fmla="*/ 30480 h 2202180"/>
                  <a:gd name="connsiteX1" fmla="*/ 266700 w 533400"/>
                  <a:gd name="connsiteY1" fmla="*/ 2194560 h 2202180"/>
                  <a:gd name="connsiteX2" fmla="*/ 533400 w 533400"/>
                  <a:gd name="connsiteY2" fmla="*/ 2202180 h 2202180"/>
                  <a:gd name="connsiteX3" fmla="*/ 365760 w 533400"/>
                  <a:gd name="connsiteY3" fmla="*/ 0 h 2202180"/>
                  <a:gd name="connsiteX4" fmla="*/ 0 w 533400"/>
                  <a:gd name="connsiteY4" fmla="*/ 30480 h 2202180"/>
                  <a:gd name="connsiteX0-1" fmla="*/ 0 w 533400"/>
                  <a:gd name="connsiteY0-2" fmla="*/ 30480 h 2202180"/>
                  <a:gd name="connsiteX1-3" fmla="*/ 175260 w 533400"/>
                  <a:gd name="connsiteY1-4" fmla="*/ 1203960 h 2202180"/>
                  <a:gd name="connsiteX2-5" fmla="*/ 266700 w 533400"/>
                  <a:gd name="connsiteY2-6" fmla="*/ 2194560 h 2202180"/>
                  <a:gd name="connsiteX3-7" fmla="*/ 533400 w 533400"/>
                  <a:gd name="connsiteY3-8" fmla="*/ 2202180 h 2202180"/>
                  <a:gd name="connsiteX4-9" fmla="*/ 365760 w 533400"/>
                  <a:gd name="connsiteY4-10" fmla="*/ 0 h 2202180"/>
                  <a:gd name="connsiteX5" fmla="*/ 0 w 533400"/>
                  <a:gd name="connsiteY5" fmla="*/ 30480 h 2202180"/>
                  <a:gd name="connsiteX0-11" fmla="*/ 0 w 533400"/>
                  <a:gd name="connsiteY0-12" fmla="*/ 39023 h 2210723"/>
                  <a:gd name="connsiteX1-13" fmla="*/ 175260 w 533400"/>
                  <a:gd name="connsiteY1-14" fmla="*/ 1212503 h 2210723"/>
                  <a:gd name="connsiteX2-15" fmla="*/ 266700 w 533400"/>
                  <a:gd name="connsiteY2-16" fmla="*/ 2203103 h 2210723"/>
                  <a:gd name="connsiteX3-17" fmla="*/ 533400 w 533400"/>
                  <a:gd name="connsiteY3-18" fmla="*/ 2210723 h 2210723"/>
                  <a:gd name="connsiteX4-19" fmla="*/ 365760 w 533400"/>
                  <a:gd name="connsiteY4-20" fmla="*/ 8543 h 2210723"/>
                  <a:gd name="connsiteX5-21" fmla="*/ 175260 w 533400"/>
                  <a:gd name="connsiteY5-22" fmla="*/ 923 h 2210723"/>
                  <a:gd name="connsiteX6" fmla="*/ 0 w 533400"/>
                  <a:gd name="connsiteY6" fmla="*/ 39023 h 2210723"/>
                  <a:gd name="connsiteX0-23" fmla="*/ 0 w 533400"/>
                  <a:gd name="connsiteY0-24" fmla="*/ 39023 h 2210723"/>
                  <a:gd name="connsiteX1-25" fmla="*/ 175260 w 533400"/>
                  <a:gd name="connsiteY1-26" fmla="*/ 1212503 h 2210723"/>
                  <a:gd name="connsiteX2-27" fmla="*/ 266700 w 533400"/>
                  <a:gd name="connsiteY2-28" fmla="*/ 2203103 h 2210723"/>
                  <a:gd name="connsiteX3-29" fmla="*/ 533400 w 533400"/>
                  <a:gd name="connsiteY3-30" fmla="*/ 2210723 h 2210723"/>
                  <a:gd name="connsiteX4-31" fmla="*/ 365760 w 533400"/>
                  <a:gd name="connsiteY4-32" fmla="*/ 8543 h 2210723"/>
                  <a:gd name="connsiteX5-33" fmla="*/ 175260 w 533400"/>
                  <a:gd name="connsiteY5-34" fmla="*/ 923 h 2210723"/>
                  <a:gd name="connsiteX6-35" fmla="*/ 0 w 533400"/>
                  <a:gd name="connsiteY6-36" fmla="*/ 39023 h 221072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35" y="connsiteY6-36"/>
                  </a:cxn>
                </a:cxnLst>
                <a:rect l="l" t="t" r="r" b="b"/>
                <a:pathLst>
                  <a:path w="533400" h="2210723">
                    <a:moveTo>
                      <a:pt x="0" y="39023"/>
                    </a:moveTo>
                    <a:cubicBezTo>
                      <a:pt x="45720" y="430183"/>
                      <a:pt x="129540" y="821343"/>
                      <a:pt x="175260" y="1212503"/>
                    </a:cubicBezTo>
                    <a:lnTo>
                      <a:pt x="266700" y="2203103"/>
                    </a:lnTo>
                    <a:lnTo>
                      <a:pt x="533400" y="2210723"/>
                    </a:lnTo>
                    <a:cubicBezTo>
                      <a:pt x="477520" y="1476663"/>
                      <a:pt x="406400" y="750223"/>
                      <a:pt x="365760" y="8543"/>
                    </a:cubicBezTo>
                    <a:cubicBezTo>
                      <a:pt x="302260" y="13623"/>
                      <a:pt x="238760" y="-4157"/>
                      <a:pt x="175260" y="923"/>
                    </a:cubicBezTo>
                    <a:lnTo>
                      <a:pt x="0" y="3902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grpSp>
          <p:nvGrpSpPr>
            <p:cNvPr id="50" name="组合 49">
              <a:extLst>
                <a:ext uri="{FF2B5EF4-FFF2-40B4-BE49-F238E27FC236}">
                  <a16:creationId xmlns:a16="http://schemas.microsoft.com/office/drawing/2014/main" id="{C15573A7-2B23-474C-9573-E46AE42B65BB}"/>
                </a:ext>
              </a:extLst>
            </p:cNvPr>
            <p:cNvGrpSpPr/>
            <p:nvPr/>
          </p:nvGrpSpPr>
          <p:grpSpPr>
            <a:xfrm>
              <a:off x="8932792" y="1225159"/>
              <a:ext cx="1538984" cy="2353142"/>
              <a:chOff x="5722620" y="1248756"/>
              <a:chExt cx="1538984" cy="2353142"/>
            </a:xfrm>
            <a:grpFill/>
          </p:grpSpPr>
          <p:grpSp>
            <p:nvGrpSpPr>
              <p:cNvPr id="51" name="组合 50">
                <a:extLst>
                  <a:ext uri="{FF2B5EF4-FFF2-40B4-BE49-F238E27FC236}">
                    <a16:creationId xmlns:a16="http://schemas.microsoft.com/office/drawing/2014/main" id="{AB265BF7-27DD-4555-A7A4-7AF141A664F5}"/>
                  </a:ext>
                </a:extLst>
              </p:cNvPr>
              <p:cNvGrpSpPr/>
              <p:nvPr/>
            </p:nvGrpSpPr>
            <p:grpSpPr>
              <a:xfrm>
                <a:off x="5722620" y="1790700"/>
                <a:ext cx="586740" cy="1783080"/>
                <a:chOff x="5722620" y="1790700"/>
                <a:chExt cx="586740" cy="1783080"/>
              </a:xfrm>
              <a:grpFill/>
            </p:grpSpPr>
            <p:sp>
              <p:nvSpPr>
                <p:cNvPr id="57" name="任意多边形: 形状 56">
                  <a:extLst>
                    <a:ext uri="{FF2B5EF4-FFF2-40B4-BE49-F238E27FC236}">
                      <a16:creationId xmlns:a16="http://schemas.microsoft.com/office/drawing/2014/main" id="{444B1FA0-1840-4116-9FD9-7D66B4381314}"/>
                    </a:ext>
                  </a:extLst>
                </p:cNvPr>
                <p:cNvSpPr/>
                <p:nvPr/>
              </p:nvSpPr>
              <p:spPr>
                <a:xfrm>
                  <a:off x="5722620" y="1813560"/>
                  <a:ext cx="198120" cy="457200"/>
                </a:xfrm>
                <a:custGeom>
                  <a:avLst/>
                  <a:gdLst>
                    <a:gd name="connsiteX0" fmla="*/ 0 w 198120"/>
                    <a:gd name="connsiteY0" fmla="*/ 30480 h 457200"/>
                    <a:gd name="connsiteX1" fmla="*/ 83820 w 198120"/>
                    <a:gd name="connsiteY1" fmla="*/ 457200 h 457200"/>
                    <a:gd name="connsiteX2" fmla="*/ 198120 w 198120"/>
                    <a:gd name="connsiteY2" fmla="*/ 426720 h 457200"/>
                    <a:gd name="connsiteX3" fmla="*/ 144780 w 198120"/>
                    <a:gd name="connsiteY3" fmla="*/ 0 h 457200"/>
                    <a:gd name="connsiteX4" fmla="*/ 0 w 198120"/>
                    <a:gd name="connsiteY4" fmla="*/ 30480 h 457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20" h="457200">
                      <a:moveTo>
                        <a:pt x="0" y="30480"/>
                      </a:moveTo>
                      <a:lnTo>
                        <a:pt x="83820" y="457200"/>
                      </a:lnTo>
                      <a:lnTo>
                        <a:pt x="198120" y="426720"/>
                      </a:lnTo>
                      <a:lnTo>
                        <a:pt x="144780" y="0"/>
                      </a:lnTo>
                      <a:lnTo>
                        <a:pt x="0" y="3048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58" name="任意多边形: 形状 57">
                  <a:extLst>
                    <a:ext uri="{FF2B5EF4-FFF2-40B4-BE49-F238E27FC236}">
                      <a16:creationId xmlns:a16="http://schemas.microsoft.com/office/drawing/2014/main" id="{A4AD0623-DC1C-482B-94E2-10F7E871DE1A}"/>
                    </a:ext>
                  </a:extLst>
                </p:cNvPr>
                <p:cNvSpPr/>
                <p:nvPr/>
              </p:nvSpPr>
              <p:spPr>
                <a:xfrm>
                  <a:off x="5935980" y="1790700"/>
                  <a:ext cx="205740" cy="449580"/>
                </a:xfrm>
                <a:custGeom>
                  <a:avLst/>
                  <a:gdLst>
                    <a:gd name="connsiteX0" fmla="*/ 53340 w 205740"/>
                    <a:gd name="connsiteY0" fmla="*/ 449580 h 449580"/>
                    <a:gd name="connsiteX1" fmla="*/ 205740 w 205740"/>
                    <a:gd name="connsiteY1" fmla="*/ 441960 h 449580"/>
                    <a:gd name="connsiteX2" fmla="*/ 160020 w 205740"/>
                    <a:gd name="connsiteY2" fmla="*/ 0 h 449580"/>
                    <a:gd name="connsiteX3" fmla="*/ 0 w 205740"/>
                    <a:gd name="connsiteY3" fmla="*/ 0 h 449580"/>
                    <a:gd name="connsiteX4" fmla="*/ 53340 w 205740"/>
                    <a:gd name="connsiteY4" fmla="*/ 449580 h 4495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740" h="449580">
                      <a:moveTo>
                        <a:pt x="53340" y="449580"/>
                      </a:moveTo>
                      <a:lnTo>
                        <a:pt x="205740" y="441960"/>
                      </a:lnTo>
                      <a:lnTo>
                        <a:pt x="160020" y="0"/>
                      </a:lnTo>
                      <a:lnTo>
                        <a:pt x="0" y="0"/>
                      </a:lnTo>
                      <a:lnTo>
                        <a:pt x="53340" y="44958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60" name="任意多边形: 形状 59">
                  <a:extLst>
                    <a:ext uri="{FF2B5EF4-FFF2-40B4-BE49-F238E27FC236}">
                      <a16:creationId xmlns:a16="http://schemas.microsoft.com/office/drawing/2014/main" id="{AA30DAE0-A8FB-479B-AF52-652F3AA87229}"/>
                    </a:ext>
                  </a:extLst>
                </p:cNvPr>
                <p:cNvSpPr/>
                <p:nvPr/>
              </p:nvSpPr>
              <p:spPr>
                <a:xfrm>
                  <a:off x="5814060" y="2377440"/>
                  <a:ext cx="495300" cy="1196340"/>
                </a:xfrm>
                <a:custGeom>
                  <a:avLst/>
                  <a:gdLst>
                    <a:gd name="connsiteX0" fmla="*/ 0 w 495300"/>
                    <a:gd name="connsiteY0" fmla="*/ 45720 h 1196340"/>
                    <a:gd name="connsiteX1" fmla="*/ 228600 w 495300"/>
                    <a:gd name="connsiteY1" fmla="*/ 1196340 h 1196340"/>
                    <a:gd name="connsiteX2" fmla="*/ 495300 w 495300"/>
                    <a:gd name="connsiteY2" fmla="*/ 1173480 h 1196340"/>
                    <a:gd name="connsiteX3" fmla="*/ 358140 w 495300"/>
                    <a:gd name="connsiteY3" fmla="*/ 0 h 1196340"/>
                    <a:gd name="connsiteX4" fmla="*/ 0 w 495300"/>
                    <a:gd name="connsiteY4" fmla="*/ 45720 h 1196340"/>
                    <a:gd name="connsiteX0-1" fmla="*/ 0 w 495300"/>
                    <a:gd name="connsiteY0-2" fmla="*/ 45720 h 1196340"/>
                    <a:gd name="connsiteX1-3" fmla="*/ 228600 w 495300"/>
                    <a:gd name="connsiteY1-4" fmla="*/ 1196340 h 1196340"/>
                    <a:gd name="connsiteX2-5" fmla="*/ 495300 w 495300"/>
                    <a:gd name="connsiteY2-6" fmla="*/ 1173480 h 1196340"/>
                    <a:gd name="connsiteX3-7" fmla="*/ 358140 w 495300"/>
                    <a:gd name="connsiteY3-8" fmla="*/ 0 h 1196340"/>
                    <a:gd name="connsiteX4-9" fmla="*/ 182880 w 495300"/>
                    <a:gd name="connsiteY4-10" fmla="*/ 7620 h 1196340"/>
                    <a:gd name="connsiteX5" fmla="*/ 0 w 495300"/>
                    <a:gd name="connsiteY5" fmla="*/ 45720 h 1196340"/>
                    <a:gd name="connsiteX0-11" fmla="*/ 0 w 495300"/>
                    <a:gd name="connsiteY0-12" fmla="*/ 45720 h 1196340"/>
                    <a:gd name="connsiteX1-13" fmla="*/ 228600 w 495300"/>
                    <a:gd name="connsiteY1-14" fmla="*/ 1196340 h 1196340"/>
                    <a:gd name="connsiteX2-15" fmla="*/ 495300 w 495300"/>
                    <a:gd name="connsiteY2-16" fmla="*/ 1173480 h 1196340"/>
                    <a:gd name="connsiteX3-17" fmla="*/ 441960 w 495300"/>
                    <a:gd name="connsiteY3-18" fmla="*/ 563880 h 1196340"/>
                    <a:gd name="connsiteX4-19" fmla="*/ 358140 w 495300"/>
                    <a:gd name="connsiteY4-20" fmla="*/ 0 h 1196340"/>
                    <a:gd name="connsiteX5-21" fmla="*/ 182880 w 495300"/>
                    <a:gd name="connsiteY5-22" fmla="*/ 7620 h 1196340"/>
                    <a:gd name="connsiteX6" fmla="*/ 0 w 495300"/>
                    <a:gd name="connsiteY6" fmla="*/ 45720 h 119634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 y="connsiteY6"/>
                    </a:cxn>
                  </a:cxnLst>
                  <a:rect l="l" t="t" r="r" b="b"/>
                  <a:pathLst>
                    <a:path w="495300" h="1196340">
                      <a:moveTo>
                        <a:pt x="0" y="45720"/>
                      </a:moveTo>
                      <a:lnTo>
                        <a:pt x="228600" y="1196340"/>
                      </a:lnTo>
                      <a:lnTo>
                        <a:pt x="495300" y="1173480"/>
                      </a:lnTo>
                      <a:cubicBezTo>
                        <a:pt x="472440" y="970280"/>
                        <a:pt x="464820" y="767080"/>
                        <a:pt x="441960" y="563880"/>
                      </a:cubicBezTo>
                      <a:lnTo>
                        <a:pt x="358140" y="0"/>
                      </a:lnTo>
                      <a:cubicBezTo>
                        <a:pt x="297180" y="7620"/>
                        <a:pt x="243840" y="0"/>
                        <a:pt x="182880" y="7620"/>
                      </a:cubicBezTo>
                      <a:lnTo>
                        <a:pt x="0" y="4572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grpSp>
            <p:nvGrpSpPr>
              <p:cNvPr id="52" name="组合 51">
                <a:extLst>
                  <a:ext uri="{FF2B5EF4-FFF2-40B4-BE49-F238E27FC236}">
                    <a16:creationId xmlns:a16="http://schemas.microsoft.com/office/drawing/2014/main" id="{5ADAEEF8-4CAD-4552-9541-347CB317CD39}"/>
                  </a:ext>
                </a:extLst>
              </p:cNvPr>
              <p:cNvGrpSpPr/>
              <p:nvPr/>
            </p:nvGrpSpPr>
            <p:grpSpPr>
              <a:xfrm rot="395449">
                <a:off x="6674864" y="1818818"/>
                <a:ext cx="586740" cy="1783080"/>
                <a:chOff x="5722620" y="1790700"/>
                <a:chExt cx="586740" cy="1783080"/>
              </a:xfrm>
              <a:grpFill/>
            </p:grpSpPr>
            <p:sp>
              <p:nvSpPr>
                <p:cNvPr id="54" name="任意多边形: 形状 53">
                  <a:extLst>
                    <a:ext uri="{FF2B5EF4-FFF2-40B4-BE49-F238E27FC236}">
                      <a16:creationId xmlns:a16="http://schemas.microsoft.com/office/drawing/2014/main" id="{08596DFE-C6E9-44D2-BFAC-EE38F725602B}"/>
                    </a:ext>
                  </a:extLst>
                </p:cNvPr>
                <p:cNvSpPr/>
                <p:nvPr/>
              </p:nvSpPr>
              <p:spPr>
                <a:xfrm>
                  <a:off x="5722620" y="1813560"/>
                  <a:ext cx="198120" cy="457200"/>
                </a:xfrm>
                <a:custGeom>
                  <a:avLst/>
                  <a:gdLst>
                    <a:gd name="connsiteX0" fmla="*/ 0 w 198120"/>
                    <a:gd name="connsiteY0" fmla="*/ 30480 h 457200"/>
                    <a:gd name="connsiteX1" fmla="*/ 83820 w 198120"/>
                    <a:gd name="connsiteY1" fmla="*/ 457200 h 457200"/>
                    <a:gd name="connsiteX2" fmla="*/ 198120 w 198120"/>
                    <a:gd name="connsiteY2" fmla="*/ 426720 h 457200"/>
                    <a:gd name="connsiteX3" fmla="*/ 144780 w 198120"/>
                    <a:gd name="connsiteY3" fmla="*/ 0 h 457200"/>
                    <a:gd name="connsiteX4" fmla="*/ 0 w 198120"/>
                    <a:gd name="connsiteY4" fmla="*/ 30480 h 457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20" h="457200">
                      <a:moveTo>
                        <a:pt x="0" y="30480"/>
                      </a:moveTo>
                      <a:lnTo>
                        <a:pt x="83820" y="457200"/>
                      </a:lnTo>
                      <a:lnTo>
                        <a:pt x="198120" y="426720"/>
                      </a:lnTo>
                      <a:lnTo>
                        <a:pt x="144780" y="0"/>
                      </a:lnTo>
                      <a:lnTo>
                        <a:pt x="0" y="3048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55" name="任意多边形: 形状 54">
                  <a:extLst>
                    <a:ext uri="{FF2B5EF4-FFF2-40B4-BE49-F238E27FC236}">
                      <a16:creationId xmlns:a16="http://schemas.microsoft.com/office/drawing/2014/main" id="{24C196AB-FC79-4F9D-8682-3AB501DD15CF}"/>
                    </a:ext>
                  </a:extLst>
                </p:cNvPr>
                <p:cNvSpPr/>
                <p:nvPr/>
              </p:nvSpPr>
              <p:spPr>
                <a:xfrm>
                  <a:off x="5935980" y="1790700"/>
                  <a:ext cx="205740" cy="449580"/>
                </a:xfrm>
                <a:custGeom>
                  <a:avLst/>
                  <a:gdLst>
                    <a:gd name="connsiteX0" fmla="*/ 53340 w 205740"/>
                    <a:gd name="connsiteY0" fmla="*/ 449580 h 449580"/>
                    <a:gd name="connsiteX1" fmla="*/ 205740 w 205740"/>
                    <a:gd name="connsiteY1" fmla="*/ 441960 h 449580"/>
                    <a:gd name="connsiteX2" fmla="*/ 160020 w 205740"/>
                    <a:gd name="connsiteY2" fmla="*/ 0 h 449580"/>
                    <a:gd name="connsiteX3" fmla="*/ 0 w 205740"/>
                    <a:gd name="connsiteY3" fmla="*/ 0 h 449580"/>
                    <a:gd name="connsiteX4" fmla="*/ 53340 w 205740"/>
                    <a:gd name="connsiteY4" fmla="*/ 449580 h 4495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740" h="449580">
                      <a:moveTo>
                        <a:pt x="53340" y="449580"/>
                      </a:moveTo>
                      <a:lnTo>
                        <a:pt x="205740" y="441960"/>
                      </a:lnTo>
                      <a:lnTo>
                        <a:pt x="160020" y="0"/>
                      </a:lnTo>
                      <a:lnTo>
                        <a:pt x="0" y="0"/>
                      </a:lnTo>
                      <a:lnTo>
                        <a:pt x="53340" y="44958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56" name="任意多边形: 形状 55">
                  <a:extLst>
                    <a:ext uri="{FF2B5EF4-FFF2-40B4-BE49-F238E27FC236}">
                      <a16:creationId xmlns:a16="http://schemas.microsoft.com/office/drawing/2014/main" id="{A096949D-6221-4DB4-B3CA-49A0E26D93AD}"/>
                    </a:ext>
                  </a:extLst>
                </p:cNvPr>
                <p:cNvSpPr/>
                <p:nvPr/>
              </p:nvSpPr>
              <p:spPr>
                <a:xfrm>
                  <a:off x="5814060" y="2377440"/>
                  <a:ext cx="495300" cy="1196340"/>
                </a:xfrm>
                <a:custGeom>
                  <a:avLst/>
                  <a:gdLst>
                    <a:gd name="connsiteX0" fmla="*/ 0 w 495300"/>
                    <a:gd name="connsiteY0" fmla="*/ 45720 h 1196340"/>
                    <a:gd name="connsiteX1" fmla="*/ 228600 w 495300"/>
                    <a:gd name="connsiteY1" fmla="*/ 1196340 h 1196340"/>
                    <a:gd name="connsiteX2" fmla="*/ 495300 w 495300"/>
                    <a:gd name="connsiteY2" fmla="*/ 1173480 h 1196340"/>
                    <a:gd name="connsiteX3" fmla="*/ 358140 w 495300"/>
                    <a:gd name="connsiteY3" fmla="*/ 0 h 1196340"/>
                    <a:gd name="connsiteX4" fmla="*/ 0 w 495300"/>
                    <a:gd name="connsiteY4" fmla="*/ 45720 h 1196340"/>
                    <a:gd name="connsiteX0-1" fmla="*/ 0 w 495300"/>
                    <a:gd name="connsiteY0-2" fmla="*/ 45720 h 1196340"/>
                    <a:gd name="connsiteX1-3" fmla="*/ 228600 w 495300"/>
                    <a:gd name="connsiteY1-4" fmla="*/ 1196340 h 1196340"/>
                    <a:gd name="connsiteX2-5" fmla="*/ 495300 w 495300"/>
                    <a:gd name="connsiteY2-6" fmla="*/ 1173480 h 1196340"/>
                    <a:gd name="connsiteX3-7" fmla="*/ 358140 w 495300"/>
                    <a:gd name="connsiteY3-8" fmla="*/ 0 h 1196340"/>
                    <a:gd name="connsiteX4-9" fmla="*/ 182880 w 495300"/>
                    <a:gd name="connsiteY4-10" fmla="*/ 7620 h 1196340"/>
                    <a:gd name="connsiteX5" fmla="*/ 0 w 495300"/>
                    <a:gd name="connsiteY5" fmla="*/ 45720 h 1196340"/>
                    <a:gd name="connsiteX0-11" fmla="*/ 0 w 495300"/>
                    <a:gd name="connsiteY0-12" fmla="*/ 45720 h 1196340"/>
                    <a:gd name="connsiteX1-13" fmla="*/ 228600 w 495300"/>
                    <a:gd name="connsiteY1-14" fmla="*/ 1196340 h 1196340"/>
                    <a:gd name="connsiteX2-15" fmla="*/ 495300 w 495300"/>
                    <a:gd name="connsiteY2-16" fmla="*/ 1173480 h 1196340"/>
                    <a:gd name="connsiteX3-17" fmla="*/ 441960 w 495300"/>
                    <a:gd name="connsiteY3-18" fmla="*/ 563880 h 1196340"/>
                    <a:gd name="connsiteX4-19" fmla="*/ 358140 w 495300"/>
                    <a:gd name="connsiteY4-20" fmla="*/ 0 h 1196340"/>
                    <a:gd name="connsiteX5-21" fmla="*/ 182880 w 495300"/>
                    <a:gd name="connsiteY5-22" fmla="*/ 7620 h 1196340"/>
                    <a:gd name="connsiteX6" fmla="*/ 0 w 495300"/>
                    <a:gd name="connsiteY6" fmla="*/ 45720 h 119634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 y="connsiteY6"/>
                    </a:cxn>
                  </a:cxnLst>
                  <a:rect l="l" t="t" r="r" b="b"/>
                  <a:pathLst>
                    <a:path w="495300" h="1196340">
                      <a:moveTo>
                        <a:pt x="0" y="45720"/>
                      </a:moveTo>
                      <a:lnTo>
                        <a:pt x="228600" y="1196340"/>
                      </a:lnTo>
                      <a:lnTo>
                        <a:pt x="495300" y="1173480"/>
                      </a:lnTo>
                      <a:cubicBezTo>
                        <a:pt x="472440" y="970280"/>
                        <a:pt x="464820" y="767080"/>
                        <a:pt x="441960" y="563880"/>
                      </a:cubicBezTo>
                      <a:lnTo>
                        <a:pt x="358140" y="0"/>
                      </a:lnTo>
                      <a:cubicBezTo>
                        <a:pt x="297180" y="7620"/>
                        <a:pt x="243840" y="0"/>
                        <a:pt x="182880" y="7620"/>
                      </a:cubicBezTo>
                      <a:lnTo>
                        <a:pt x="0" y="4572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sp>
            <p:nvSpPr>
              <p:cNvPr id="53" name="任意多边形: 形状 52">
                <a:extLst>
                  <a:ext uri="{FF2B5EF4-FFF2-40B4-BE49-F238E27FC236}">
                    <a16:creationId xmlns:a16="http://schemas.microsoft.com/office/drawing/2014/main" id="{9C036FC2-6CBF-40B7-ABB1-06C5AEAEE86B}"/>
                  </a:ext>
                </a:extLst>
              </p:cNvPr>
              <p:cNvSpPr/>
              <p:nvPr/>
            </p:nvSpPr>
            <p:spPr>
              <a:xfrm>
                <a:off x="6179820" y="1248756"/>
                <a:ext cx="533400" cy="2210723"/>
              </a:xfrm>
              <a:custGeom>
                <a:avLst/>
                <a:gdLst>
                  <a:gd name="connsiteX0" fmla="*/ 0 w 533400"/>
                  <a:gd name="connsiteY0" fmla="*/ 30480 h 2202180"/>
                  <a:gd name="connsiteX1" fmla="*/ 266700 w 533400"/>
                  <a:gd name="connsiteY1" fmla="*/ 2194560 h 2202180"/>
                  <a:gd name="connsiteX2" fmla="*/ 533400 w 533400"/>
                  <a:gd name="connsiteY2" fmla="*/ 2202180 h 2202180"/>
                  <a:gd name="connsiteX3" fmla="*/ 365760 w 533400"/>
                  <a:gd name="connsiteY3" fmla="*/ 0 h 2202180"/>
                  <a:gd name="connsiteX4" fmla="*/ 0 w 533400"/>
                  <a:gd name="connsiteY4" fmla="*/ 30480 h 2202180"/>
                  <a:gd name="connsiteX0-1" fmla="*/ 0 w 533400"/>
                  <a:gd name="connsiteY0-2" fmla="*/ 30480 h 2202180"/>
                  <a:gd name="connsiteX1-3" fmla="*/ 175260 w 533400"/>
                  <a:gd name="connsiteY1-4" fmla="*/ 1203960 h 2202180"/>
                  <a:gd name="connsiteX2-5" fmla="*/ 266700 w 533400"/>
                  <a:gd name="connsiteY2-6" fmla="*/ 2194560 h 2202180"/>
                  <a:gd name="connsiteX3-7" fmla="*/ 533400 w 533400"/>
                  <a:gd name="connsiteY3-8" fmla="*/ 2202180 h 2202180"/>
                  <a:gd name="connsiteX4-9" fmla="*/ 365760 w 533400"/>
                  <a:gd name="connsiteY4-10" fmla="*/ 0 h 2202180"/>
                  <a:gd name="connsiteX5" fmla="*/ 0 w 533400"/>
                  <a:gd name="connsiteY5" fmla="*/ 30480 h 2202180"/>
                  <a:gd name="connsiteX0-11" fmla="*/ 0 w 533400"/>
                  <a:gd name="connsiteY0-12" fmla="*/ 39023 h 2210723"/>
                  <a:gd name="connsiteX1-13" fmla="*/ 175260 w 533400"/>
                  <a:gd name="connsiteY1-14" fmla="*/ 1212503 h 2210723"/>
                  <a:gd name="connsiteX2-15" fmla="*/ 266700 w 533400"/>
                  <a:gd name="connsiteY2-16" fmla="*/ 2203103 h 2210723"/>
                  <a:gd name="connsiteX3-17" fmla="*/ 533400 w 533400"/>
                  <a:gd name="connsiteY3-18" fmla="*/ 2210723 h 2210723"/>
                  <a:gd name="connsiteX4-19" fmla="*/ 365760 w 533400"/>
                  <a:gd name="connsiteY4-20" fmla="*/ 8543 h 2210723"/>
                  <a:gd name="connsiteX5-21" fmla="*/ 175260 w 533400"/>
                  <a:gd name="connsiteY5-22" fmla="*/ 923 h 2210723"/>
                  <a:gd name="connsiteX6" fmla="*/ 0 w 533400"/>
                  <a:gd name="connsiteY6" fmla="*/ 39023 h 2210723"/>
                  <a:gd name="connsiteX0-23" fmla="*/ 0 w 533400"/>
                  <a:gd name="connsiteY0-24" fmla="*/ 39023 h 2210723"/>
                  <a:gd name="connsiteX1-25" fmla="*/ 175260 w 533400"/>
                  <a:gd name="connsiteY1-26" fmla="*/ 1212503 h 2210723"/>
                  <a:gd name="connsiteX2-27" fmla="*/ 266700 w 533400"/>
                  <a:gd name="connsiteY2-28" fmla="*/ 2203103 h 2210723"/>
                  <a:gd name="connsiteX3-29" fmla="*/ 533400 w 533400"/>
                  <a:gd name="connsiteY3-30" fmla="*/ 2210723 h 2210723"/>
                  <a:gd name="connsiteX4-31" fmla="*/ 365760 w 533400"/>
                  <a:gd name="connsiteY4-32" fmla="*/ 8543 h 2210723"/>
                  <a:gd name="connsiteX5-33" fmla="*/ 175260 w 533400"/>
                  <a:gd name="connsiteY5-34" fmla="*/ 923 h 2210723"/>
                  <a:gd name="connsiteX6-35" fmla="*/ 0 w 533400"/>
                  <a:gd name="connsiteY6-36" fmla="*/ 39023 h 221072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35" y="connsiteY6-36"/>
                  </a:cxn>
                </a:cxnLst>
                <a:rect l="l" t="t" r="r" b="b"/>
                <a:pathLst>
                  <a:path w="533400" h="2210723">
                    <a:moveTo>
                      <a:pt x="0" y="39023"/>
                    </a:moveTo>
                    <a:cubicBezTo>
                      <a:pt x="45720" y="430183"/>
                      <a:pt x="129540" y="821343"/>
                      <a:pt x="175260" y="1212503"/>
                    </a:cubicBezTo>
                    <a:lnTo>
                      <a:pt x="266700" y="2203103"/>
                    </a:lnTo>
                    <a:lnTo>
                      <a:pt x="533400" y="2210723"/>
                    </a:lnTo>
                    <a:cubicBezTo>
                      <a:pt x="477520" y="1476663"/>
                      <a:pt x="406400" y="750223"/>
                      <a:pt x="365760" y="8543"/>
                    </a:cubicBezTo>
                    <a:cubicBezTo>
                      <a:pt x="302260" y="13623"/>
                      <a:pt x="238760" y="-4157"/>
                      <a:pt x="175260" y="923"/>
                    </a:cubicBezTo>
                    <a:lnTo>
                      <a:pt x="0" y="3902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grpSp>
      <p:sp>
        <p:nvSpPr>
          <p:cNvPr id="72" name="矩形 71">
            <a:extLst>
              <a:ext uri="{FF2B5EF4-FFF2-40B4-BE49-F238E27FC236}">
                <a16:creationId xmlns:a16="http://schemas.microsoft.com/office/drawing/2014/main" id="{C9C8A041-A383-49C9-885D-052801B97D11}"/>
              </a:ext>
            </a:extLst>
          </p:cNvPr>
          <p:cNvSpPr/>
          <p:nvPr/>
        </p:nvSpPr>
        <p:spPr>
          <a:xfrm>
            <a:off x="4783782" y="1087516"/>
            <a:ext cx="2624436" cy="52322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srgbClr val="00B0FF"/>
                </a:solidFill>
                <a:effectLst/>
                <a:uLnTx/>
                <a:uFillTx/>
                <a:latin typeface="等线"/>
                <a:ea typeface="等线" panose="02010600030101010101" pitchFamily="2" charset="-122"/>
                <a:cs typeface="Times New Roman" panose="02020603050405020304" pitchFamily="18" charset="0"/>
              </a:rPr>
              <a:t>1.</a:t>
            </a:r>
            <a:r>
              <a:rPr kumimoji="0" lang="zh-CN" altLang="en-US" sz="2800" b="1" i="0" u="none" strike="noStrike" kern="1200" cap="none" spc="0" normalizeH="0" baseline="0" noProof="0" dirty="0">
                <a:ln>
                  <a:noFill/>
                </a:ln>
                <a:solidFill>
                  <a:srgbClr val="00B0FF"/>
                </a:solidFill>
                <a:effectLst/>
                <a:uLnTx/>
                <a:uFillTx/>
                <a:latin typeface="等线"/>
                <a:ea typeface="等线" panose="02010600030101010101" pitchFamily="2" charset="-122"/>
                <a:cs typeface="Times New Roman" panose="02020603050405020304" pitchFamily="18" charset="0"/>
              </a:rPr>
              <a:t>构建群体认同</a:t>
            </a:r>
            <a:endParaRPr kumimoji="0" lang="zh-CN" altLang="en-US" sz="2800" b="0" i="0" u="none" strike="noStrike" kern="1200" cap="none" spc="0" normalizeH="0" baseline="0" noProof="0" dirty="0">
              <a:ln>
                <a:noFill/>
              </a:ln>
              <a:solidFill>
                <a:srgbClr val="00B0FF"/>
              </a:solidFill>
              <a:effectLst/>
              <a:uLnTx/>
              <a:uFillTx/>
              <a:latin typeface="等线"/>
              <a:ea typeface="等线" panose="02010600030101010101" pitchFamily="2" charset="-122"/>
              <a:cs typeface="+mn-cs"/>
            </a:endParaRPr>
          </a:p>
        </p:txBody>
      </p:sp>
      <p:sp>
        <p:nvSpPr>
          <p:cNvPr id="2" name="矩形 1">
            <a:extLst>
              <a:ext uri="{FF2B5EF4-FFF2-40B4-BE49-F238E27FC236}">
                <a16:creationId xmlns:a16="http://schemas.microsoft.com/office/drawing/2014/main" id="{2568D1E0-C092-4448-9C42-7F9A86553CB8}"/>
              </a:ext>
            </a:extLst>
          </p:cNvPr>
          <p:cNvSpPr/>
          <p:nvPr/>
        </p:nvSpPr>
        <p:spPr>
          <a:xfrm>
            <a:off x="831146" y="4429439"/>
            <a:ext cx="4513415" cy="1754326"/>
          </a:xfrm>
          <a:prstGeom prst="rect">
            <a:avLst/>
          </a:prstGeom>
          <a:solidFill>
            <a:srgbClr val="6AC1EC">
              <a:alpha val="68000"/>
            </a:srgbClr>
          </a:solidFill>
          <a:ln>
            <a:noFill/>
          </a:ln>
        </p:spPr>
        <p:style>
          <a:lnRef idx="0">
            <a:scrgbClr r="0" g="0" b="0"/>
          </a:lnRef>
          <a:fillRef idx="0">
            <a:scrgbClr r="0" g="0" b="0"/>
          </a:fillRef>
          <a:effectRef idx="0">
            <a:scrgbClr r="0" g="0" b="0"/>
          </a:effectRef>
          <a:fontRef idx="minor">
            <a:schemeClr val="lt1"/>
          </a:fontRef>
        </p:style>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      在面对外部的重大原则性事件时，群体内部成员出于共同的情感偏好和利益，会不约而同地选择一致的立场，表现在弹幕行为上，就是刷</a:t>
            </a:r>
            <a:r>
              <a:rPr kumimoji="0" lang="zh-CN" altLang="en-US" sz="1800" b="1"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同样的弹幕</a:t>
            </a:r>
            <a:r>
              <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a:t>
            </a:r>
            <a:r>
              <a:rPr kumimoji="0" lang="en-US" altLang="zh-CN"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     </a:t>
            </a:r>
            <a:endPar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sp>
        <p:nvSpPr>
          <p:cNvPr id="70" name="矩形 69">
            <a:extLst>
              <a:ext uri="{FF2B5EF4-FFF2-40B4-BE49-F238E27FC236}">
                <a16:creationId xmlns:a16="http://schemas.microsoft.com/office/drawing/2014/main" id="{70E5E746-DC66-4809-A29B-49F720788392}"/>
              </a:ext>
            </a:extLst>
          </p:cNvPr>
          <p:cNvSpPr/>
          <p:nvPr/>
        </p:nvSpPr>
        <p:spPr>
          <a:xfrm>
            <a:off x="833498" y="1901543"/>
            <a:ext cx="4553251" cy="1754326"/>
          </a:xfrm>
          <a:prstGeom prst="rect">
            <a:avLst/>
          </a:prstGeom>
          <a:solidFill>
            <a:srgbClr val="6AC1EC">
              <a:alpha val="72000"/>
            </a:srgbClr>
          </a:solidFill>
          <a:ln>
            <a:noFill/>
          </a:ln>
        </p:spPr>
        <p:style>
          <a:lnRef idx="0">
            <a:scrgbClr r="0" g="0" b="0"/>
          </a:lnRef>
          <a:fillRef idx="0">
            <a:scrgbClr r="0" g="0" b="0"/>
          </a:fillRef>
          <a:effectRef idx="0">
            <a:scrgbClr r="0" g="0" b="0"/>
          </a:effectRef>
          <a:fontRef idx="minor">
            <a:schemeClr val="lt1"/>
          </a:fontRef>
        </p:style>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Times New Roman" panose="02020603050405020304" pitchFamily="18" charset="0"/>
              </a:rPr>
              <a:t>        </a:t>
            </a:r>
            <a:r>
              <a:rPr kumimoji="0" lang="zh-CN" altLang="zh-CN" sz="1800" b="1" i="0" u="none" strike="noStrike" kern="1200" cap="none" spc="0" normalizeH="0" baseline="0" noProof="0" dirty="0">
                <a:ln>
                  <a:noFill/>
                </a:ln>
                <a:solidFill>
                  <a:prstClr val="black"/>
                </a:solidFill>
                <a:effectLst/>
                <a:uLnTx/>
                <a:uFillTx/>
                <a:latin typeface="等线"/>
                <a:ea typeface="等线" panose="02010600030101010101" pitchFamily="2" charset="-122"/>
                <a:cs typeface="Times New Roman" panose="02020603050405020304" pitchFamily="18" charset="0"/>
              </a:rPr>
              <a:t>相同内容的弹幕</a:t>
            </a:r>
            <a:r>
              <a:rPr kumimoji="0" lang="zh-CN" altLang="zh-CN"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Times New Roman" panose="02020603050405020304" pitchFamily="18" charset="0"/>
              </a:rPr>
              <a:t>同时大量出现，虽然会影响观看，却能在特定的情境和心理暗示中提升对所处群体的认同</a:t>
            </a:r>
            <a:r>
              <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Times New Roman" panose="02020603050405020304" pitchFamily="18" charset="0"/>
              </a:rPr>
              <a:t>、让用户找到共鸣和归属感</a:t>
            </a:r>
            <a:r>
              <a:rPr kumimoji="0" lang="zh-CN" altLang="zh-CN"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Times New Roman" panose="02020603050405020304" pitchFamily="18" charset="0"/>
              </a:rPr>
              <a:t>。</a:t>
            </a:r>
            <a:endPar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sp>
        <p:nvSpPr>
          <p:cNvPr id="82" name="文本框 81">
            <a:extLst>
              <a:ext uri="{FF2B5EF4-FFF2-40B4-BE49-F238E27FC236}">
                <a16:creationId xmlns:a16="http://schemas.microsoft.com/office/drawing/2014/main" id="{8304F93A-44A9-41EC-9FA6-6CE12E5E1C28}"/>
              </a:ext>
            </a:extLst>
          </p:cNvPr>
          <p:cNvSpPr txBox="1"/>
          <p:nvPr/>
        </p:nvSpPr>
        <p:spPr>
          <a:xfrm>
            <a:off x="5708440" y="1901543"/>
            <a:ext cx="3262432" cy="461665"/>
          </a:xfrm>
          <a:prstGeom prst="rect">
            <a:avLst/>
          </a:prstGeom>
          <a:solidFill>
            <a:srgbClr val="6AC1EC"/>
          </a:solidFill>
          <a:effectLst>
            <a:outerShdw blurRad="50800" dist="38100" dir="2700000" algn="tl" rotWithShape="0">
              <a:prstClr val="black">
                <a:alpha val="40000"/>
              </a:prstClr>
            </a:outerShdw>
          </a:effectLst>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prstClr val="white"/>
                </a:solidFill>
                <a:effectLst/>
                <a:uLnTx/>
                <a:uFillTx/>
                <a:latin typeface="等线"/>
                <a:ea typeface="等线" panose="02010600030101010101" pitchFamily="2" charset="-122"/>
                <a:cs typeface="+mn-cs"/>
              </a:rPr>
              <a:t>问卷：发弹幕后的心情</a:t>
            </a:r>
          </a:p>
        </p:txBody>
      </p:sp>
      <p:sp>
        <p:nvSpPr>
          <p:cNvPr id="11" name="椭圆 10"/>
          <p:cNvSpPr/>
          <p:nvPr/>
        </p:nvSpPr>
        <p:spPr>
          <a:xfrm>
            <a:off x="10523669" y="3313353"/>
            <a:ext cx="1233458" cy="519351"/>
          </a:xfrm>
          <a:prstGeom prst="ellipse">
            <a:avLst/>
          </a:prstGeom>
          <a:solidFill>
            <a:srgbClr val="6AC1EC"/>
          </a:solidFill>
          <a:effectLst>
            <a:outerShdw blurRad="50800" dist="38100" dir="2700000" algn="tl" rotWithShape="0">
              <a:prstClr val="black">
                <a:alpha val="40000"/>
              </a:prstClr>
            </a:outerShdw>
          </a:effectLst>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white"/>
                </a:solidFill>
                <a:effectLst/>
                <a:uLnTx/>
                <a:uFillTx/>
                <a:latin typeface="等线"/>
                <a:ea typeface="等线" panose="02010600030101010101" pitchFamily="2" charset="-122"/>
                <a:cs typeface="+mn-cs"/>
              </a:rPr>
              <a:t>有共鸣</a:t>
            </a:r>
          </a:p>
        </p:txBody>
      </p:sp>
      <p:sp>
        <p:nvSpPr>
          <p:cNvPr id="83" name="椭圆 82"/>
          <p:cNvSpPr/>
          <p:nvPr/>
        </p:nvSpPr>
        <p:spPr>
          <a:xfrm>
            <a:off x="9611017" y="4485293"/>
            <a:ext cx="1906540" cy="519351"/>
          </a:xfrm>
          <a:prstGeom prst="ellipse">
            <a:avLst/>
          </a:prstGeom>
          <a:solidFill>
            <a:srgbClr val="6AC1EC"/>
          </a:solidFill>
          <a:effectLst>
            <a:outerShdw blurRad="50800" dist="38100" dir="2700000" algn="tl" rotWithShape="0">
              <a:prstClr val="black">
                <a:alpha val="40000"/>
              </a:prstClr>
            </a:outerShdw>
          </a:effectLst>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white"/>
                </a:solidFill>
                <a:effectLst/>
                <a:uLnTx/>
                <a:uFillTx/>
                <a:latin typeface="等线"/>
                <a:ea typeface="等线" panose="02010600030101010101" pitchFamily="2" charset="-122"/>
                <a:cs typeface="+mn-cs"/>
              </a:rPr>
              <a:t>找到了组织</a:t>
            </a:r>
          </a:p>
        </p:txBody>
      </p:sp>
      <p:sp>
        <p:nvSpPr>
          <p:cNvPr id="84" name="文本框 83">
            <a:extLst>
              <a:ext uri="{FF2B5EF4-FFF2-40B4-BE49-F238E27FC236}">
                <a16:creationId xmlns:a16="http://schemas.microsoft.com/office/drawing/2014/main" id="{8304F93A-44A9-41EC-9FA6-6CE12E5E1C28}"/>
              </a:ext>
            </a:extLst>
          </p:cNvPr>
          <p:cNvSpPr txBox="1"/>
          <p:nvPr/>
        </p:nvSpPr>
        <p:spPr>
          <a:xfrm>
            <a:off x="5708440" y="3652142"/>
            <a:ext cx="4493539" cy="461665"/>
          </a:xfrm>
          <a:prstGeom prst="rect">
            <a:avLst/>
          </a:prstGeom>
          <a:solidFill>
            <a:srgbClr val="6AC1EC"/>
          </a:solidFill>
          <a:effectLst>
            <a:outerShdw blurRad="50800" dist="38100" dir="2700000" algn="tl" rotWithShape="0">
              <a:prstClr val="black">
                <a:alpha val="40000"/>
              </a:prstClr>
            </a:outerShdw>
          </a:effectLst>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prstClr val="white"/>
                </a:solidFill>
                <a:effectLst/>
                <a:uLnTx/>
                <a:uFillTx/>
                <a:latin typeface="等线"/>
                <a:ea typeface="等线" panose="02010600030101010101" pitchFamily="2" charset="-122"/>
                <a:cs typeface="+mn-cs"/>
              </a:rPr>
              <a:t>问卷：发同样的弹幕会让我</a:t>
            </a:r>
            <a:r>
              <a:rPr kumimoji="0" lang="zh-CN" altLang="en-US" sz="2400" b="0" i="0" u="none" strike="noStrike" kern="1200" cap="none" spc="0" normalizeH="0" baseline="0" noProof="0" dirty="0">
                <a:ln>
                  <a:noFill/>
                </a:ln>
                <a:solidFill>
                  <a:prstClr val="white"/>
                </a:solidFill>
                <a:effectLst/>
                <a:uLnTx/>
                <a:uFillTx/>
                <a:latin typeface="等线"/>
                <a:ea typeface="等线" panose="02010600030101010101" pitchFamily="2" charset="-122"/>
                <a:cs typeface="+mn-cs"/>
              </a:rPr>
              <a:t>觉得</a:t>
            </a:r>
          </a:p>
        </p:txBody>
      </p:sp>
      <p:sp>
        <p:nvSpPr>
          <p:cNvPr id="12" name="矩形 11"/>
          <p:cNvSpPr/>
          <p:nvPr/>
        </p:nvSpPr>
        <p:spPr>
          <a:xfrm>
            <a:off x="5625131" y="5245956"/>
            <a:ext cx="6043642" cy="507831"/>
          </a:xfrm>
          <a:prstGeom prst="rect">
            <a:avLst/>
          </a:prstGeom>
        </p:spPr>
        <p:txBody>
          <a:bodyPr wrap="non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如通过刷“此生无悔入</a:t>
            </a:r>
            <a:r>
              <a:rPr kumimoji="0" lang="en-US" altLang="zh-CN"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B</a:t>
            </a:r>
            <a:r>
              <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站” 来表达对作为</a:t>
            </a:r>
            <a:r>
              <a:rPr kumimoji="0" lang="en-US" altLang="zh-CN"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B</a:t>
            </a:r>
            <a:r>
              <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站用户的自豪</a:t>
            </a:r>
          </a:p>
        </p:txBody>
      </p:sp>
      <p:grpSp>
        <p:nvGrpSpPr>
          <p:cNvPr id="14" name="组合 13"/>
          <p:cNvGrpSpPr/>
          <p:nvPr/>
        </p:nvGrpSpPr>
        <p:grpSpPr>
          <a:xfrm>
            <a:off x="5462385" y="2633885"/>
            <a:ext cx="5565980" cy="369332"/>
            <a:chOff x="5462385" y="2633885"/>
            <a:chExt cx="5565980" cy="369332"/>
          </a:xfrm>
        </p:grpSpPr>
        <p:grpSp>
          <p:nvGrpSpPr>
            <p:cNvPr id="7" name="组合 6"/>
            <p:cNvGrpSpPr/>
            <p:nvPr/>
          </p:nvGrpSpPr>
          <p:grpSpPr>
            <a:xfrm>
              <a:off x="6913379" y="2652854"/>
              <a:ext cx="4114986" cy="345114"/>
              <a:chOff x="6616695" y="2733768"/>
              <a:chExt cx="4114986" cy="345114"/>
            </a:xfrm>
          </p:grpSpPr>
          <p:pic>
            <p:nvPicPr>
              <p:cNvPr id="81" name="图片 80"/>
              <p:cNvPicPr>
                <a:picLocks noChangeAspect="1"/>
              </p:cNvPicPr>
              <p:nvPr/>
            </p:nvPicPr>
            <p:blipFill rotWithShape="1">
              <a:blip r:embed="rId3"/>
              <a:srcRect l="9864" t="27228" r="50693" b="5675"/>
              <a:stretch/>
            </p:blipFill>
            <p:spPr>
              <a:xfrm>
                <a:off x="6616695" y="2733768"/>
                <a:ext cx="2611060" cy="345114"/>
              </a:xfrm>
              <a:prstGeom prst="rect">
                <a:avLst/>
              </a:prstGeom>
            </p:spPr>
          </p:pic>
          <p:pic>
            <p:nvPicPr>
              <p:cNvPr id="75" name="图片 74"/>
              <p:cNvPicPr>
                <a:picLocks noChangeAspect="1"/>
              </p:cNvPicPr>
              <p:nvPr/>
            </p:nvPicPr>
            <p:blipFill rotWithShape="1">
              <a:blip r:embed="rId3"/>
              <a:srcRect l="60180" t="35426" r="4956" b="13216"/>
              <a:stretch/>
            </p:blipFill>
            <p:spPr>
              <a:xfrm>
                <a:off x="8423686" y="2774245"/>
                <a:ext cx="2307995" cy="264160"/>
              </a:xfrm>
              <a:prstGeom prst="rect">
                <a:avLst/>
              </a:prstGeom>
            </p:spPr>
          </p:pic>
        </p:grpSp>
        <p:sp>
          <p:nvSpPr>
            <p:cNvPr id="13" name="矩形 12"/>
            <p:cNvSpPr/>
            <p:nvPr/>
          </p:nvSpPr>
          <p:spPr>
            <a:xfrm>
              <a:off x="5462385" y="2633885"/>
              <a:ext cx="1569660"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rgbClr val="00B0FF"/>
                  </a:solidFill>
                  <a:effectLst/>
                  <a:uLnTx/>
                  <a:uFillTx/>
                  <a:latin typeface="等线"/>
                  <a:ea typeface="等线" panose="02010600030101010101" pitchFamily="2" charset="-122"/>
                  <a:cs typeface="Times New Roman" panose="02020603050405020304" pitchFamily="18" charset="0"/>
                </a:rPr>
                <a:t>最多人认为：</a:t>
              </a:r>
            </a:p>
          </p:txBody>
        </p:sp>
      </p:grpSp>
    </p:spTree>
    <p:extLst>
      <p:ext uri="{BB962C8B-B14F-4D97-AF65-F5344CB8AC3E}">
        <p14:creationId xmlns:p14="http://schemas.microsoft.com/office/powerpoint/2010/main" val="1089429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anim calcmode="lin" valueType="num">
                                      <p:cBhvr additive="base">
                                        <p:cTn id="23" dur="500" fill="hold"/>
                                        <p:tgtEl>
                                          <p:spTgt spid="11"/>
                                        </p:tgtEl>
                                        <p:attrNameLst>
                                          <p:attrName>ppt_x</p:attrName>
                                        </p:attrNameLst>
                                      </p:cBhvr>
                                      <p:tavLst>
                                        <p:tav tm="0">
                                          <p:val>
                                            <p:strVal val="#ppt_x"/>
                                          </p:val>
                                        </p:tav>
                                        <p:tav tm="100000">
                                          <p:val>
                                            <p:strVal val="#ppt_x"/>
                                          </p:val>
                                        </p:tav>
                                      </p:tavLst>
                                    </p:anim>
                                    <p:anim calcmode="lin" valueType="num">
                                      <p:cBhvr additive="base">
                                        <p:cTn id="24" dur="500" fill="hold"/>
                                        <p:tgtEl>
                                          <p:spTgt spid="11"/>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83"/>
                                        </p:tgtEl>
                                        <p:attrNameLst>
                                          <p:attrName>style.visibility</p:attrName>
                                        </p:attrNameLst>
                                      </p:cBhvr>
                                      <p:to>
                                        <p:strVal val="visible"/>
                                      </p:to>
                                    </p:set>
                                    <p:anim calcmode="lin" valueType="num">
                                      <p:cBhvr additive="base">
                                        <p:cTn id="27" dur="500" fill="hold"/>
                                        <p:tgtEl>
                                          <p:spTgt spid="83"/>
                                        </p:tgtEl>
                                        <p:attrNameLst>
                                          <p:attrName>ppt_x</p:attrName>
                                        </p:attrNameLst>
                                      </p:cBhvr>
                                      <p:tavLst>
                                        <p:tav tm="0">
                                          <p:val>
                                            <p:strVal val="#ppt_x"/>
                                          </p:val>
                                        </p:tav>
                                        <p:tav tm="100000">
                                          <p:val>
                                            <p:strVal val="#ppt_x"/>
                                          </p:val>
                                        </p:tav>
                                      </p:tavLst>
                                    </p:anim>
                                    <p:anim calcmode="lin" valueType="num">
                                      <p:cBhvr additive="base">
                                        <p:cTn id="28" dur="500" fill="hold"/>
                                        <p:tgtEl>
                                          <p:spTgt spid="83"/>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70" grpId="0" animBg="1"/>
      <p:bldP spid="82" grpId="0" animBg="1"/>
      <p:bldP spid="11" grpId="0" animBg="1"/>
      <p:bldP spid="83" grpId="0" animBg="1"/>
      <p:bldP spid="84" grpId="0" animBg="1"/>
      <p:bldP spid="12"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合 15"/>
          <p:cNvGrpSpPr>
            <a:grpSpLocks noChangeAspect="1"/>
          </p:cNvGrpSpPr>
          <p:nvPr/>
        </p:nvGrpSpPr>
        <p:grpSpPr>
          <a:xfrm rot="1202316">
            <a:off x="579631" y="326713"/>
            <a:ext cx="624859" cy="662044"/>
            <a:chOff x="3282968" y="1537624"/>
            <a:chExt cx="3236238" cy="3428823"/>
          </a:xfrm>
          <a:solidFill>
            <a:srgbClr val="03B3FF"/>
          </a:solidFill>
        </p:grpSpPr>
        <p:sp>
          <p:nvSpPr>
            <p:cNvPr id="17" name="任意多边形: 形状 16"/>
            <p:cNvSpPr/>
            <p:nvPr/>
          </p:nvSpPr>
          <p:spPr>
            <a:xfrm rot="20390578">
              <a:off x="3282968" y="2192361"/>
              <a:ext cx="3236238" cy="2393027"/>
            </a:xfrm>
            <a:custGeom>
              <a:avLst/>
              <a:gdLst>
                <a:gd name="connsiteX0" fmla="*/ 2762205 w 3236238"/>
                <a:gd name="connsiteY0" fmla="*/ 314424 h 2411827"/>
                <a:gd name="connsiteX1" fmla="*/ 2698575 w 3236238"/>
                <a:gd name="connsiteY1" fmla="*/ 301578 h 2411827"/>
                <a:gd name="connsiteX2" fmla="*/ 537666 w 3236238"/>
                <a:gd name="connsiteY2" fmla="*/ 301578 h 2411827"/>
                <a:gd name="connsiteX3" fmla="*/ 374198 w 3236238"/>
                <a:gd name="connsiteY3" fmla="*/ 465046 h 2411827"/>
                <a:gd name="connsiteX4" fmla="*/ 374197 w 3236238"/>
                <a:gd name="connsiteY4" fmla="*/ 1946779 h 2411827"/>
                <a:gd name="connsiteX5" fmla="*/ 537665 w 3236238"/>
                <a:gd name="connsiteY5" fmla="*/ 2110248 h 2411827"/>
                <a:gd name="connsiteX6" fmla="*/ 2698576 w 3236238"/>
                <a:gd name="connsiteY6" fmla="*/ 2110248 h 2411827"/>
                <a:gd name="connsiteX7" fmla="*/ 2862044 w 3236238"/>
                <a:gd name="connsiteY7" fmla="*/ 1946780 h 2411827"/>
                <a:gd name="connsiteX8" fmla="*/ 2862043 w 3236238"/>
                <a:gd name="connsiteY8" fmla="*/ 465045 h 2411827"/>
                <a:gd name="connsiteX9" fmla="*/ 2762205 w 3236238"/>
                <a:gd name="connsiteY9" fmla="*/ 314424 h 2411827"/>
                <a:gd name="connsiteX10" fmla="*/ 2909652 w 3236238"/>
                <a:gd name="connsiteY10" fmla="*/ 42021 h 2411827"/>
                <a:gd name="connsiteX11" fmla="*/ 3236238 w 3236238"/>
                <a:gd name="connsiteY11" fmla="*/ 534726 h 2411827"/>
                <a:gd name="connsiteX12" fmla="*/ 3236238 w 3236238"/>
                <a:gd name="connsiteY12" fmla="*/ 1877101 h 2411827"/>
                <a:gd name="connsiteX13" fmla="*/ 2701512 w 3236238"/>
                <a:gd name="connsiteY13" fmla="*/ 2411827 h 2411827"/>
                <a:gd name="connsiteX14" fmla="*/ 534726 w 3236238"/>
                <a:gd name="connsiteY14" fmla="*/ 2411827 h 2411827"/>
                <a:gd name="connsiteX15" fmla="*/ 0 w 3236238"/>
                <a:gd name="connsiteY15" fmla="*/ 1877101 h 2411827"/>
                <a:gd name="connsiteX16" fmla="*/ 0 w 3236238"/>
                <a:gd name="connsiteY16" fmla="*/ 534726 h 2411827"/>
                <a:gd name="connsiteX17" fmla="*/ 534726 w 3236238"/>
                <a:gd name="connsiteY17" fmla="*/ 0 h 2411827"/>
                <a:gd name="connsiteX18" fmla="*/ 2701512 w 3236238"/>
                <a:gd name="connsiteY18" fmla="*/ 0 h 2411827"/>
                <a:gd name="connsiteX19" fmla="*/ 2909652 w 3236238"/>
                <a:gd name="connsiteY19" fmla="*/ 42021 h 2411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236238" h="2411827">
                  <a:moveTo>
                    <a:pt x="2762205" y="314424"/>
                  </a:moveTo>
                  <a:cubicBezTo>
                    <a:pt x="2742648" y="306152"/>
                    <a:pt x="2721146" y="301578"/>
                    <a:pt x="2698575" y="301578"/>
                  </a:cubicBezTo>
                  <a:lnTo>
                    <a:pt x="537666" y="301578"/>
                  </a:lnTo>
                  <a:cubicBezTo>
                    <a:pt x="447384" y="301578"/>
                    <a:pt x="374197" y="374764"/>
                    <a:pt x="374198" y="465046"/>
                  </a:cubicBezTo>
                  <a:lnTo>
                    <a:pt x="374197" y="1946779"/>
                  </a:lnTo>
                  <a:cubicBezTo>
                    <a:pt x="374198" y="2037061"/>
                    <a:pt x="447384" y="2110247"/>
                    <a:pt x="537665" y="2110248"/>
                  </a:cubicBezTo>
                  <a:lnTo>
                    <a:pt x="2698576" y="2110248"/>
                  </a:lnTo>
                  <a:cubicBezTo>
                    <a:pt x="2788856" y="2110247"/>
                    <a:pt x="2862044" y="2037061"/>
                    <a:pt x="2862044" y="1946780"/>
                  </a:cubicBezTo>
                  <a:lnTo>
                    <a:pt x="2862043" y="465045"/>
                  </a:lnTo>
                  <a:cubicBezTo>
                    <a:pt x="2862043" y="397335"/>
                    <a:pt x="2820876" y="339239"/>
                    <a:pt x="2762205" y="314424"/>
                  </a:cubicBezTo>
                  <a:close/>
                  <a:moveTo>
                    <a:pt x="2909652" y="42021"/>
                  </a:moveTo>
                  <a:cubicBezTo>
                    <a:pt x="3101573" y="123197"/>
                    <a:pt x="3236238" y="313235"/>
                    <a:pt x="3236238" y="534726"/>
                  </a:cubicBezTo>
                  <a:lnTo>
                    <a:pt x="3236238" y="1877101"/>
                  </a:lnTo>
                  <a:cubicBezTo>
                    <a:pt x="3236238" y="2172422"/>
                    <a:pt x="2996833" y="2411827"/>
                    <a:pt x="2701512" y="2411827"/>
                  </a:cubicBezTo>
                  <a:lnTo>
                    <a:pt x="534726" y="2411827"/>
                  </a:lnTo>
                  <a:cubicBezTo>
                    <a:pt x="239405" y="2411827"/>
                    <a:pt x="0" y="2172422"/>
                    <a:pt x="0" y="1877101"/>
                  </a:cubicBezTo>
                  <a:lnTo>
                    <a:pt x="0" y="534726"/>
                  </a:lnTo>
                  <a:cubicBezTo>
                    <a:pt x="0" y="239405"/>
                    <a:pt x="239405" y="0"/>
                    <a:pt x="534726" y="0"/>
                  </a:cubicBezTo>
                  <a:lnTo>
                    <a:pt x="2701512" y="0"/>
                  </a:lnTo>
                  <a:cubicBezTo>
                    <a:pt x="2775342" y="0"/>
                    <a:pt x="2845678" y="14963"/>
                    <a:pt x="2909652" y="420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a:ea typeface="等线" panose="02010600030101010101" pitchFamily="2" charset="-122"/>
                <a:cs typeface="+mn-cs"/>
              </a:endParaRPr>
            </a:p>
          </p:txBody>
        </p:sp>
        <p:sp>
          <p:nvSpPr>
            <p:cNvPr id="18" name="矩形 17"/>
            <p:cNvSpPr/>
            <p:nvPr/>
          </p:nvSpPr>
          <p:spPr>
            <a:xfrm rot="19745638" flipV="1">
              <a:off x="3848622" y="3249987"/>
              <a:ext cx="703385" cy="26728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9" name="矩形 18"/>
            <p:cNvSpPr/>
            <p:nvPr/>
          </p:nvSpPr>
          <p:spPr>
            <a:xfrm rot="20984414" flipV="1">
              <a:off x="5102837" y="2780784"/>
              <a:ext cx="703385" cy="26728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grpSp>
          <p:nvGrpSpPr>
            <p:cNvPr id="20" name="组合 19"/>
            <p:cNvGrpSpPr/>
            <p:nvPr/>
          </p:nvGrpSpPr>
          <p:grpSpPr>
            <a:xfrm>
              <a:off x="4636294" y="3420252"/>
              <a:ext cx="766910" cy="556883"/>
              <a:chOff x="4636294" y="3420252"/>
              <a:chExt cx="766910" cy="556883"/>
            </a:xfrm>
            <a:grpFill/>
          </p:grpSpPr>
          <p:grpSp>
            <p:nvGrpSpPr>
              <p:cNvPr id="29" name="组合 28"/>
              <p:cNvGrpSpPr/>
              <p:nvPr/>
            </p:nvGrpSpPr>
            <p:grpSpPr>
              <a:xfrm>
                <a:off x="4636294" y="3593307"/>
                <a:ext cx="466517" cy="383828"/>
                <a:chOff x="4638675" y="3595688"/>
                <a:chExt cx="466517" cy="383828"/>
              </a:xfrm>
              <a:grpFill/>
            </p:grpSpPr>
            <p:sp>
              <p:nvSpPr>
                <p:cNvPr id="33" name="任意多边形: 形状 32"/>
                <p:cNvSpPr/>
                <p:nvPr/>
              </p:nvSpPr>
              <p:spPr>
                <a:xfrm>
                  <a:off x="4638675" y="3595688"/>
                  <a:ext cx="466517" cy="383828"/>
                </a:xfrm>
                <a:custGeom>
                  <a:avLst/>
                  <a:gdLst>
                    <a:gd name="connsiteX0" fmla="*/ 0 w 461762"/>
                    <a:gd name="connsiteY0" fmla="*/ 307181 h 383828"/>
                    <a:gd name="connsiteX1" fmla="*/ 176213 w 461762"/>
                    <a:gd name="connsiteY1" fmla="*/ 381000 h 383828"/>
                    <a:gd name="connsiteX2" fmla="*/ 319088 w 461762"/>
                    <a:gd name="connsiteY2" fmla="*/ 359568 h 383828"/>
                    <a:gd name="connsiteX3" fmla="*/ 402431 w 461762"/>
                    <a:gd name="connsiteY3" fmla="*/ 276225 h 383828"/>
                    <a:gd name="connsiteX4" fmla="*/ 433388 w 461762"/>
                    <a:gd name="connsiteY4" fmla="*/ 221456 h 383828"/>
                    <a:gd name="connsiteX5" fmla="*/ 459581 w 461762"/>
                    <a:gd name="connsiteY5" fmla="*/ 150018 h 383828"/>
                    <a:gd name="connsiteX6" fmla="*/ 373856 w 461762"/>
                    <a:gd name="connsiteY6" fmla="*/ 45243 h 383828"/>
                    <a:gd name="connsiteX7" fmla="*/ 352425 w 461762"/>
                    <a:gd name="connsiteY7" fmla="*/ 0 h 383828"/>
                    <a:gd name="connsiteX8" fmla="*/ 352425 w 461762"/>
                    <a:gd name="connsiteY8" fmla="*/ 0 h 383828"/>
                    <a:gd name="connsiteX9" fmla="*/ 330994 w 461762"/>
                    <a:gd name="connsiteY9" fmla="*/ 123825 h 383828"/>
                    <a:gd name="connsiteX10" fmla="*/ 266700 w 461762"/>
                    <a:gd name="connsiteY10" fmla="*/ 221456 h 383828"/>
                    <a:gd name="connsiteX11" fmla="*/ 152400 w 461762"/>
                    <a:gd name="connsiteY11" fmla="*/ 230981 h 383828"/>
                    <a:gd name="connsiteX12" fmla="*/ 78581 w 461762"/>
                    <a:gd name="connsiteY12" fmla="*/ 188118 h 383828"/>
                    <a:gd name="connsiteX0-1" fmla="*/ 0 w 466517"/>
                    <a:gd name="connsiteY0-2" fmla="*/ 307181 h 383828"/>
                    <a:gd name="connsiteX1-3" fmla="*/ 176213 w 466517"/>
                    <a:gd name="connsiteY1-4" fmla="*/ 381000 h 383828"/>
                    <a:gd name="connsiteX2-5" fmla="*/ 319088 w 466517"/>
                    <a:gd name="connsiteY2-6" fmla="*/ 359568 h 383828"/>
                    <a:gd name="connsiteX3-7" fmla="*/ 402431 w 466517"/>
                    <a:gd name="connsiteY3-8" fmla="*/ 276225 h 383828"/>
                    <a:gd name="connsiteX4-9" fmla="*/ 454819 w 466517"/>
                    <a:gd name="connsiteY4-10" fmla="*/ 169069 h 383828"/>
                    <a:gd name="connsiteX5-11" fmla="*/ 459581 w 466517"/>
                    <a:gd name="connsiteY5-12" fmla="*/ 150018 h 383828"/>
                    <a:gd name="connsiteX6-13" fmla="*/ 373856 w 466517"/>
                    <a:gd name="connsiteY6-14" fmla="*/ 45243 h 383828"/>
                    <a:gd name="connsiteX7-15" fmla="*/ 352425 w 466517"/>
                    <a:gd name="connsiteY7-16" fmla="*/ 0 h 383828"/>
                    <a:gd name="connsiteX8-17" fmla="*/ 352425 w 466517"/>
                    <a:gd name="connsiteY8-18" fmla="*/ 0 h 383828"/>
                    <a:gd name="connsiteX9-19" fmla="*/ 330994 w 466517"/>
                    <a:gd name="connsiteY9-20" fmla="*/ 123825 h 383828"/>
                    <a:gd name="connsiteX10-21" fmla="*/ 266700 w 466517"/>
                    <a:gd name="connsiteY10-22" fmla="*/ 221456 h 383828"/>
                    <a:gd name="connsiteX11-23" fmla="*/ 152400 w 466517"/>
                    <a:gd name="connsiteY11-24" fmla="*/ 230981 h 383828"/>
                    <a:gd name="connsiteX12-25" fmla="*/ 78581 w 466517"/>
                    <a:gd name="connsiteY12-26" fmla="*/ 188118 h 383828"/>
                    <a:gd name="connsiteX0-27" fmla="*/ 0 w 466517"/>
                    <a:gd name="connsiteY0-28" fmla="*/ 307181 h 383828"/>
                    <a:gd name="connsiteX1-29" fmla="*/ 176213 w 466517"/>
                    <a:gd name="connsiteY1-30" fmla="*/ 381000 h 383828"/>
                    <a:gd name="connsiteX2-31" fmla="*/ 319088 w 466517"/>
                    <a:gd name="connsiteY2-32" fmla="*/ 359568 h 383828"/>
                    <a:gd name="connsiteX3-33" fmla="*/ 402431 w 466517"/>
                    <a:gd name="connsiteY3-34" fmla="*/ 276225 h 383828"/>
                    <a:gd name="connsiteX4-35" fmla="*/ 454819 w 466517"/>
                    <a:gd name="connsiteY4-36" fmla="*/ 169069 h 383828"/>
                    <a:gd name="connsiteX5-37" fmla="*/ 459581 w 466517"/>
                    <a:gd name="connsiteY5-38" fmla="*/ 150018 h 383828"/>
                    <a:gd name="connsiteX6-39" fmla="*/ 373856 w 466517"/>
                    <a:gd name="connsiteY6-40" fmla="*/ 45243 h 383828"/>
                    <a:gd name="connsiteX7-41" fmla="*/ 352425 w 466517"/>
                    <a:gd name="connsiteY7-42" fmla="*/ 0 h 383828"/>
                    <a:gd name="connsiteX8-43" fmla="*/ 352425 w 466517"/>
                    <a:gd name="connsiteY8-44" fmla="*/ 0 h 383828"/>
                    <a:gd name="connsiteX9-45" fmla="*/ 330994 w 466517"/>
                    <a:gd name="connsiteY9-46" fmla="*/ 123825 h 383828"/>
                    <a:gd name="connsiteX10-47" fmla="*/ 266700 w 466517"/>
                    <a:gd name="connsiteY10-48" fmla="*/ 221456 h 383828"/>
                    <a:gd name="connsiteX11-49" fmla="*/ 152400 w 466517"/>
                    <a:gd name="connsiteY11-50" fmla="*/ 230981 h 383828"/>
                    <a:gd name="connsiteX12-51" fmla="*/ 83344 w 466517"/>
                    <a:gd name="connsiteY12-52" fmla="*/ 204787 h 383828"/>
                    <a:gd name="connsiteX0-53" fmla="*/ 0 w 466517"/>
                    <a:gd name="connsiteY0-54" fmla="*/ 307181 h 383828"/>
                    <a:gd name="connsiteX1-55" fmla="*/ 176213 w 466517"/>
                    <a:gd name="connsiteY1-56" fmla="*/ 381000 h 383828"/>
                    <a:gd name="connsiteX2-57" fmla="*/ 319088 w 466517"/>
                    <a:gd name="connsiteY2-58" fmla="*/ 359568 h 383828"/>
                    <a:gd name="connsiteX3-59" fmla="*/ 402431 w 466517"/>
                    <a:gd name="connsiteY3-60" fmla="*/ 276225 h 383828"/>
                    <a:gd name="connsiteX4-61" fmla="*/ 454819 w 466517"/>
                    <a:gd name="connsiteY4-62" fmla="*/ 169069 h 383828"/>
                    <a:gd name="connsiteX5-63" fmla="*/ 459581 w 466517"/>
                    <a:gd name="connsiteY5-64" fmla="*/ 150018 h 383828"/>
                    <a:gd name="connsiteX6-65" fmla="*/ 373856 w 466517"/>
                    <a:gd name="connsiteY6-66" fmla="*/ 45243 h 383828"/>
                    <a:gd name="connsiteX7-67" fmla="*/ 352425 w 466517"/>
                    <a:gd name="connsiteY7-68" fmla="*/ 0 h 383828"/>
                    <a:gd name="connsiteX8-69" fmla="*/ 352425 w 466517"/>
                    <a:gd name="connsiteY8-70" fmla="*/ 0 h 383828"/>
                    <a:gd name="connsiteX9-71" fmla="*/ 330994 w 466517"/>
                    <a:gd name="connsiteY9-72" fmla="*/ 123825 h 383828"/>
                    <a:gd name="connsiteX10-73" fmla="*/ 266700 w 466517"/>
                    <a:gd name="connsiteY10-74" fmla="*/ 221456 h 383828"/>
                    <a:gd name="connsiteX11-75" fmla="*/ 152400 w 466517"/>
                    <a:gd name="connsiteY11-76" fmla="*/ 230981 h 383828"/>
                    <a:gd name="connsiteX12-77" fmla="*/ 71438 w 466517"/>
                    <a:gd name="connsiteY12-78" fmla="*/ 197643 h 38382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Lst>
                  <a:rect l="l" t="t" r="r" b="b"/>
                  <a:pathLst>
                    <a:path w="466517" h="383828">
                      <a:moveTo>
                        <a:pt x="0" y="307181"/>
                      </a:moveTo>
                      <a:cubicBezTo>
                        <a:pt x="61516" y="339725"/>
                        <a:pt x="123032" y="372269"/>
                        <a:pt x="176213" y="381000"/>
                      </a:cubicBezTo>
                      <a:cubicBezTo>
                        <a:pt x="229394" y="389731"/>
                        <a:pt x="281385" y="377030"/>
                        <a:pt x="319088" y="359568"/>
                      </a:cubicBezTo>
                      <a:cubicBezTo>
                        <a:pt x="356791" y="342106"/>
                        <a:pt x="379809" y="307975"/>
                        <a:pt x="402431" y="276225"/>
                      </a:cubicBezTo>
                      <a:cubicBezTo>
                        <a:pt x="425053" y="244475"/>
                        <a:pt x="445294" y="190103"/>
                        <a:pt x="454819" y="169069"/>
                      </a:cubicBezTo>
                      <a:cubicBezTo>
                        <a:pt x="464344" y="148035"/>
                        <a:pt x="473075" y="170656"/>
                        <a:pt x="459581" y="150018"/>
                      </a:cubicBezTo>
                      <a:cubicBezTo>
                        <a:pt x="446087" y="129380"/>
                        <a:pt x="391715" y="70246"/>
                        <a:pt x="373856" y="45243"/>
                      </a:cubicBezTo>
                      <a:cubicBezTo>
                        <a:pt x="355997" y="20240"/>
                        <a:pt x="352425" y="0"/>
                        <a:pt x="352425" y="0"/>
                      </a:cubicBezTo>
                      <a:lnTo>
                        <a:pt x="352425" y="0"/>
                      </a:lnTo>
                      <a:cubicBezTo>
                        <a:pt x="348853" y="20637"/>
                        <a:pt x="345281" y="86916"/>
                        <a:pt x="330994" y="123825"/>
                      </a:cubicBezTo>
                      <a:cubicBezTo>
                        <a:pt x="316707" y="160734"/>
                        <a:pt x="296466" y="203597"/>
                        <a:pt x="266700" y="221456"/>
                      </a:cubicBezTo>
                      <a:cubicBezTo>
                        <a:pt x="236934" y="239315"/>
                        <a:pt x="184944" y="234950"/>
                        <a:pt x="152400" y="230981"/>
                      </a:cubicBezTo>
                      <a:cubicBezTo>
                        <a:pt x="119856" y="227012"/>
                        <a:pt x="65088" y="187721"/>
                        <a:pt x="71438" y="197643"/>
                      </a:cubicBezTo>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cxnSp>
              <p:nvCxnSpPr>
                <p:cNvPr id="34" name="直接连接符 33"/>
                <p:cNvCxnSpPr>
                  <a:stCxn id="33" idx="0"/>
                  <a:endCxn id="33" idx="12"/>
                </p:cNvCxnSpPr>
                <p:nvPr/>
              </p:nvCxnSpPr>
              <p:spPr>
                <a:xfrm flipV="1">
                  <a:off x="4638675" y="3793331"/>
                  <a:ext cx="71438" cy="109538"/>
                </a:xfrm>
                <a:prstGeom prst="line">
                  <a:avLst/>
                </a:prstGeom>
                <a:grpFill/>
                <a:ln>
                  <a:noFill/>
                </a:ln>
              </p:spPr>
              <p:style>
                <a:lnRef idx="1">
                  <a:schemeClr val="accent1"/>
                </a:lnRef>
                <a:fillRef idx="0">
                  <a:schemeClr val="accent1"/>
                </a:fillRef>
                <a:effectRef idx="0">
                  <a:schemeClr val="accent1"/>
                </a:effectRef>
                <a:fontRef idx="minor">
                  <a:schemeClr val="tx1"/>
                </a:fontRef>
              </p:style>
            </p:cxnSp>
          </p:grpSp>
          <p:grpSp>
            <p:nvGrpSpPr>
              <p:cNvPr id="30" name="组合 29"/>
              <p:cNvGrpSpPr/>
              <p:nvPr/>
            </p:nvGrpSpPr>
            <p:grpSpPr>
              <a:xfrm rot="18847698" flipH="1">
                <a:off x="4977290" y="3462338"/>
                <a:ext cx="468000" cy="383828"/>
                <a:chOff x="4638675" y="3595688"/>
                <a:chExt cx="466517" cy="383828"/>
              </a:xfrm>
              <a:grpFill/>
            </p:grpSpPr>
            <p:sp>
              <p:nvSpPr>
                <p:cNvPr id="31" name="任意多边形: 形状 30"/>
                <p:cNvSpPr/>
                <p:nvPr/>
              </p:nvSpPr>
              <p:spPr>
                <a:xfrm>
                  <a:off x="4638675" y="3595688"/>
                  <a:ext cx="466517" cy="383828"/>
                </a:xfrm>
                <a:custGeom>
                  <a:avLst/>
                  <a:gdLst>
                    <a:gd name="connsiteX0" fmla="*/ 0 w 461762"/>
                    <a:gd name="connsiteY0" fmla="*/ 307181 h 383828"/>
                    <a:gd name="connsiteX1" fmla="*/ 176213 w 461762"/>
                    <a:gd name="connsiteY1" fmla="*/ 381000 h 383828"/>
                    <a:gd name="connsiteX2" fmla="*/ 319088 w 461762"/>
                    <a:gd name="connsiteY2" fmla="*/ 359568 h 383828"/>
                    <a:gd name="connsiteX3" fmla="*/ 402431 w 461762"/>
                    <a:gd name="connsiteY3" fmla="*/ 276225 h 383828"/>
                    <a:gd name="connsiteX4" fmla="*/ 433388 w 461762"/>
                    <a:gd name="connsiteY4" fmla="*/ 221456 h 383828"/>
                    <a:gd name="connsiteX5" fmla="*/ 459581 w 461762"/>
                    <a:gd name="connsiteY5" fmla="*/ 150018 h 383828"/>
                    <a:gd name="connsiteX6" fmla="*/ 373856 w 461762"/>
                    <a:gd name="connsiteY6" fmla="*/ 45243 h 383828"/>
                    <a:gd name="connsiteX7" fmla="*/ 352425 w 461762"/>
                    <a:gd name="connsiteY7" fmla="*/ 0 h 383828"/>
                    <a:gd name="connsiteX8" fmla="*/ 352425 w 461762"/>
                    <a:gd name="connsiteY8" fmla="*/ 0 h 383828"/>
                    <a:gd name="connsiteX9" fmla="*/ 330994 w 461762"/>
                    <a:gd name="connsiteY9" fmla="*/ 123825 h 383828"/>
                    <a:gd name="connsiteX10" fmla="*/ 266700 w 461762"/>
                    <a:gd name="connsiteY10" fmla="*/ 221456 h 383828"/>
                    <a:gd name="connsiteX11" fmla="*/ 152400 w 461762"/>
                    <a:gd name="connsiteY11" fmla="*/ 230981 h 383828"/>
                    <a:gd name="connsiteX12" fmla="*/ 78581 w 461762"/>
                    <a:gd name="connsiteY12" fmla="*/ 188118 h 383828"/>
                    <a:gd name="connsiteX0-1" fmla="*/ 0 w 466517"/>
                    <a:gd name="connsiteY0-2" fmla="*/ 307181 h 383828"/>
                    <a:gd name="connsiteX1-3" fmla="*/ 176213 w 466517"/>
                    <a:gd name="connsiteY1-4" fmla="*/ 381000 h 383828"/>
                    <a:gd name="connsiteX2-5" fmla="*/ 319088 w 466517"/>
                    <a:gd name="connsiteY2-6" fmla="*/ 359568 h 383828"/>
                    <a:gd name="connsiteX3-7" fmla="*/ 402431 w 466517"/>
                    <a:gd name="connsiteY3-8" fmla="*/ 276225 h 383828"/>
                    <a:gd name="connsiteX4-9" fmla="*/ 454819 w 466517"/>
                    <a:gd name="connsiteY4-10" fmla="*/ 169069 h 383828"/>
                    <a:gd name="connsiteX5-11" fmla="*/ 459581 w 466517"/>
                    <a:gd name="connsiteY5-12" fmla="*/ 150018 h 383828"/>
                    <a:gd name="connsiteX6-13" fmla="*/ 373856 w 466517"/>
                    <a:gd name="connsiteY6-14" fmla="*/ 45243 h 383828"/>
                    <a:gd name="connsiteX7-15" fmla="*/ 352425 w 466517"/>
                    <a:gd name="connsiteY7-16" fmla="*/ 0 h 383828"/>
                    <a:gd name="connsiteX8-17" fmla="*/ 352425 w 466517"/>
                    <a:gd name="connsiteY8-18" fmla="*/ 0 h 383828"/>
                    <a:gd name="connsiteX9-19" fmla="*/ 330994 w 466517"/>
                    <a:gd name="connsiteY9-20" fmla="*/ 123825 h 383828"/>
                    <a:gd name="connsiteX10-21" fmla="*/ 266700 w 466517"/>
                    <a:gd name="connsiteY10-22" fmla="*/ 221456 h 383828"/>
                    <a:gd name="connsiteX11-23" fmla="*/ 152400 w 466517"/>
                    <a:gd name="connsiteY11-24" fmla="*/ 230981 h 383828"/>
                    <a:gd name="connsiteX12-25" fmla="*/ 78581 w 466517"/>
                    <a:gd name="connsiteY12-26" fmla="*/ 188118 h 383828"/>
                    <a:gd name="connsiteX0-27" fmla="*/ 0 w 466517"/>
                    <a:gd name="connsiteY0-28" fmla="*/ 307181 h 383828"/>
                    <a:gd name="connsiteX1-29" fmla="*/ 176213 w 466517"/>
                    <a:gd name="connsiteY1-30" fmla="*/ 381000 h 383828"/>
                    <a:gd name="connsiteX2-31" fmla="*/ 319088 w 466517"/>
                    <a:gd name="connsiteY2-32" fmla="*/ 359568 h 383828"/>
                    <a:gd name="connsiteX3-33" fmla="*/ 402431 w 466517"/>
                    <a:gd name="connsiteY3-34" fmla="*/ 276225 h 383828"/>
                    <a:gd name="connsiteX4-35" fmla="*/ 454819 w 466517"/>
                    <a:gd name="connsiteY4-36" fmla="*/ 169069 h 383828"/>
                    <a:gd name="connsiteX5-37" fmla="*/ 459581 w 466517"/>
                    <a:gd name="connsiteY5-38" fmla="*/ 150018 h 383828"/>
                    <a:gd name="connsiteX6-39" fmla="*/ 373856 w 466517"/>
                    <a:gd name="connsiteY6-40" fmla="*/ 45243 h 383828"/>
                    <a:gd name="connsiteX7-41" fmla="*/ 352425 w 466517"/>
                    <a:gd name="connsiteY7-42" fmla="*/ 0 h 383828"/>
                    <a:gd name="connsiteX8-43" fmla="*/ 352425 w 466517"/>
                    <a:gd name="connsiteY8-44" fmla="*/ 0 h 383828"/>
                    <a:gd name="connsiteX9-45" fmla="*/ 330994 w 466517"/>
                    <a:gd name="connsiteY9-46" fmla="*/ 123825 h 383828"/>
                    <a:gd name="connsiteX10-47" fmla="*/ 266700 w 466517"/>
                    <a:gd name="connsiteY10-48" fmla="*/ 221456 h 383828"/>
                    <a:gd name="connsiteX11-49" fmla="*/ 152400 w 466517"/>
                    <a:gd name="connsiteY11-50" fmla="*/ 230981 h 383828"/>
                    <a:gd name="connsiteX12-51" fmla="*/ 83344 w 466517"/>
                    <a:gd name="connsiteY12-52" fmla="*/ 204787 h 383828"/>
                    <a:gd name="connsiteX0-53" fmla="*/ 0 w 466517"/>
                    <a:gd name="connsiteY0-54" fmla="*/ 307181 h 383828"/>
                    <a:gd name="connsiteX1-55" fmla="*/ 176213 w 466517"/>
                    <a:gd name="connsiteY1-56" fmla="*/ 381000 h 383828"/>
                    <a:gd name="connsiteX2-57" fmla="*/ 319088 w 466517"/>
                    <a:gd name="connsiteY2-58" fmla="*/ 359568 h 383828"/>
                    <a:gd name="connsiteX3-59" fmla="*/ 402431 w 466517"/>
                    <a:gd name="connsiteY3-60" fmla="*/ 276225 h 383828"/>
                    <a:gd name="connsiteX4-61" fmla="*/ 454819 w 466517"/>
                    <a:gd name="connsiteY4-62" fmla="*/ 169069 h 383828"/>
                    <a:gd name="connsiteX5-63" fmla="*/ 459581 w 466517"/>
                    <a:gd name="connsiteY5-64" fmla="*/ 150018 h 383828"/>
                    <a:gd name="connsiteX6-65" fmla="*/ 373856 w 466517"/>
                    <a:gd name="connsiteY6-66" fmla="*/ 45243 h 383828"/>
                    <a:gd name="connsiteX7-67" fmla="*/ 352425 w 466517"/>
                    <a:gd name="connsiteY7-68" fmla="*/ 0 h 383828"/>
                    <a:gd name="connsiteX8-69" fmla="*/ 352425 w 466517"/>
                    <a:gd name="connsiteY8-70" fmla="*/ 0 h 383828"/>
                    <a:gd name="connsiteX9-71" fmla="*/ 330994 w 466517"/>
                    <a:gd name="connsiteY9-72" fmla="*/ 123825 h 383828"/>
                    <a:gd name="connsiteX10-73" fmla="*/ 266700 w 466517"/>
                    <a:gd name="connsiteY10-74" fmla="*/ 221456 h 383828"/>
                    <a:gd name="connsiteX11-75" fmla="*/ 152400 w 466517"/>
                    <a:gd name="connsiteY11-76" fmla="*/ 230981 h 383828"/>
                    <a:gd name="connsiteX12-77" fmla="*/ 71438 w 466517"/>
                    <a:gd name="connsiteY12-78" fmla="*/ 197643 h 38382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Lst>
                  <a:rect l="l" t="t" r="r" b="b"/>
                  <a:pathLst>
                    <a:path w="466517" h="383828">
                      <a:moveTo>
                        <a:pt x="0" y="307181"/>
                      </a:moveTo>
                      <a:cubicBezTo>
                        <a:pt x="61516" y="339725"/>
                        <a:pt x="123032" y="372269"/>
                        <a:pt x="176213" y="381000"/>
                      </a:cubicBezTo>
                      <a:cubicBezTo>
                        <a:pt x="229394" y="389731"/>
                        <a:pt x="281385" y="377030"/>
                        <a:pt x="319088" y="359568"/>
                      </a:cubicBezTo>
                      <a:cubicBezTo>
                        <a:pt x="356791" y="342106"/>
                        <a:pt x="379809" y="307975"/>
                        <a:pt x="402431" y="276225"/>
                      </a:cubicBezTo>
                      <a:cubicBezTo>
                        <a:pt x="425053" y="244475"/>
                        <a:pt x="445294" y="190103"/>
                        <a:pt x="454819" y="169069"/>
                      </a:cubicBezTo>
                      <a:cubicBezTo>
                        <a:pt x="464344" y="148035"/>
                        <a:pt x="473075" y="170656"/>
                        <a:pt x="459581" y="150018"/>
                      </a:cubicBezTo>
                      <a:cubicBezTo>
                        <a:pt x="446087" y="129380"/>
                        <a:pt x="391715" y="70246"/>
                        <a:pt x="373856" y="45243"/>
                      </a:cubicBezTo>
                      <a:cubicBezTo>
                        <a:pt x="355997" y="20240"/>
                        <a:pt x="352425" y="0"/>
                        <a:pt x="352425" y="0"/>
                      </a:cubicBezTo>
                      <a:lnTo>
                        <a:pt x="352425" y="0"/>
                      </a:lnTo>
                      <a:cubicBezTo>
                        <a:pt x="348853" y="20637"/>
                        <a:pt x="345281" y="86916"/>
                        <a:pt x="330994" y="123825"/>
                      </a:cubicBezTo>
                      <a:cubicBezTo>
                        <a:pt x="316707" y="160734"/>
                        <a:pt x="296466" y="203597"/>
                        <a:pt x="266700" y="221456"/>
                      </a:cubicBezTo>
                      <a:cubicBezTo>
                        <a:pt x="236934" y="239315"/>
                        <a:pt x="184944" y="234950"/>
                        <a:pt x="152400" y="230981"/>
                      </a:cubicBezTo>
                      <a:cubicBezTo>
                        <a:pt x="119856" y="227012"/>
                        <a:pt x="65088" y="187721"/>
                        <a:pt x="71438" y="197643"/>
                      </a:cubicBezTo>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cxnSp>
              <p:nvCxnSpPr>
                <p:cNvPr id="32" name="直接连接符 31"/>
                <p:cNvCxnSpPr>
                  <a:stCxn id="31" idx="0"/>
                  <a:endCxn id="31" idx="12"/>
                </p:cNvCxnSpPr>
                <p:nvPr/>
              </p:nvCxnSpPr>
              <p:spPr>
                <a:xfrm flipV="1">
                  <a:off x="4638675" y="3793331"/>
                  <a:ext cx="71438" cy="109538"/>
                </a:xfrm>
                <a:prstGeom prst="line">
                  <a:avLst/>
                </a:prstGeom>
                <a:grpFill/>
                <a:ln>
                  <a:noFill/>
                </a:ln>
              </p:spPr>
              <p:style>
                <a:lnRef idx="1">
                  <a:schemeClr val="accent1"/>
                </a:lnRef>
                <a:fillRef idx="0">
                  <a:schemeClr val="accent1"/>
                </a:fillRef>
                <a:effectRef idx="0">
                  <a:schemeClr val="accent1"/>
                </a:effectRef>
                <a:fontRef idx="minor">
                  <a:schemeClr val="tx1"/>
                </a:fontRef>
              </p:style>
            </p:cxnSp>
          </p:grpSp>
        </p:grpSp>
        <p:grpSp>
          <p:nvGrpSpPr>
            <p:cNvPr id="21" name="组合 20"/>
            <p:cNvGrpSpPr/>
            <p:nvPr/>
          </p:nvGrpSpPr>
          <p:grpSpPr>
            <a:xfrm rot="17648429">
              <a:off x="3857614" y="1905751"/>
              <a:ext cx="215922" cy="775825"/>
              <a:chOff x="3600428" y="2070100"/>
              <a:chExt cx="215922" cy="775825"/>
            </a:xfrm>
            <a:grpFill/>
          </p:grpSpPr>
          <p:sp>
            <p:nvSpPr>
              <p:cNvPr id="27" name="椭圆 26"/>
              <p:cNvSpPr>
                <a:spLocks noChangeAspect="1"/>
              </p:cNvSpPr>
              <p:nvPr/>
            </p:nvSpPr>
            <p:spPr>
              <a:xfrm>
                <a:off x="3600450" y="2070100"/>
                <a:ext cx="215900" cy="2159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28" name="矩形: 圆角 27"/>
              <p:cNvSpPr/>
              <p:nvPr/>
            </p:nvSpPr>
            <p:spPr>
              <a:xfrm>
                <a:off x="3600428" y="2160125"/>
                <a:ext cx="215900" cy="68580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grpSp>
        <p:grpSp>
          <p:nvGrpSpPr>
            <p:cNvPr id="22" name="组合 21"/>
            <p:cNvGrpSpPr/>
            <p:nvPr/>
          </p:nvGrpSpPr>
          <p:grpSpPr>
            <a:xfrm rot="1545755">
              <a:off x="4797927" y="1537624"/>
              <a:ext cx="215922" cy="775825"/>
              <a:chOff x="3600428" y="2070100"/>
              <a:chExt cx="215922" cy="775825"/>
            </a:xfrm>
            <a:grpFill/>
          </p:grpSpPr>
          <p:sp>
            <p:nvSpPr>
              <p:cNvPr id="25" name="椭圆 24"/>
              <p:cNvSpPr>
                <a:spLocks noChangeAspect="1"/>
              </p:cNvSpPr>
              <p:nvPr/>
            </p:nvSpPr>
            <p:spPr>
              <a:xfrm>
                <a:off x="3600450" y="2070100"/>
                <a:ext cx="215900" cy="2159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26" name="矩形: 圆角 25"/>
              <p:cNvSpPr/>
              <p:nvPr/>
            </p:nvSpPr>
            <p:spPr>
              <a:xfrm>
                <a:off x="3600428" y="2160125"/>
                <a:ext cx="215900" cy="68580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grpSp>
        <p:sp>
          <p:nvSpPr>
            <p:cNvPr id="23" name="椭圆 22"/>
            <p:cNvSpPr>
              <a:spLocks noChangeAspect="1"/>
            </p:cNvSpPr>
            <p:nvPr/>
          </p:nvSpPr>
          <p:spPr>
            <a:xfrm>
              <a:off x="5916526" y="4044777"/>
              <a:ext cx="358948" cy="35894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24" name="椭圆 23"/>
            <p:cNvSpPr>
              <a:spLocks noChangeAspect="1"/>
            </p:cNvSpPr>
            <p:nvPr/>
          </p:nvSpPr>
          <p:spPr>
            <a:xfrm>
              <a:off x="4391240" y="4607499"/>
              <a:ext cx="358948" cy="35894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grpSp>
      <p:sp>
        <p:nvSpPr>
          <p:cNvPr id="59" name="矩形 58">
            <a:extLst>
              <a:ext uri="{FF2B5EF4-FFF2-40B4-BE49-F238E27FC236}">
                <a16:creationId xmlns:a16="http://schemas.microsoft.com/office/drawing/2014/main" id="{3B9218F2-6D4E-4247-B41A-A5089CCAD9B9}"/>
              </a:ext>
            </a:extLst>
          </p:cNvPr>
          <p:cNvSpPr/>
          <p:nvPr/>
        </p:nvSpPr>
        <p:spPr>
          <a:xfrm>
            <a:off x="239697" y="239697"/>
            <a:ext cx="11709647" cy="6418555"/>
          </a:xfrm>
          <a:prstGeom prst="rect">
            <a:avLst/>
          </a:prstGeom>
          <a:noFill/>
          <a:ln w="57150">
            <a:solidFill>
              <a:srgbClr val="6AC1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grpSp>
        <p:nvGrpSpPr>
          <p:cNvPr id="46" name="组合 45">
            <a:extLst>
              <a:ext uri="{FF2B5EF4-FFF2-40B4-BE49-F238E27FC236}">
                <a16:creationId xmlns:a16="http://schemas.microsoft.com/office/drawing/2014/main" id="{BA3FDB1D-4063-4B20-B015-7B5BA5579435}"/>
              </a:ext>
            </a:extLst>
          </p:cNvPr>
          <p:cNvGrpSpPr>
            <a:grpSpLocks noChangeAspect="1"/>
          </p:cNvGrpSpPr>
          <p:nvPr/>
        </p:nvGrpSpPr>
        <p:grpSpPr>
          <a:xfrm>
            <a:off x="10913898" y="5922824"/>
            <a:ext cx="1179342" cy="529860"/>
            <a:chOff x="4019547" y="907477"/>
            <a:chExt cx="6452229" cy="2898889"/>
          </a:xfrm>
          <a:solidFill>
            <a:srgbClr val="03B3FF"/>
          </a:solidFill>
        </p:grpSpPr>
        <p:sp>
          <p:nvSpPr>
            <p:cNvPr id="47" name="任意多边形: 形状 46">
              <a:extLst>
                <a:ext uri="{FF2B5EF4-FFF2-40B4-BE49-F238E27FC236}">
                  <a16:creationId xmlns:a16="http://schemas.microsoft.com/office/drawing/2014/main" id="{5DBBFB32-1213-4BA0-A1BD-78469C4B64FB}"/>
                </a:ext>
              </a:extLst>
            </p:cNvPr>
            <p:cNvSpPr/>
            <p:nvPr/>
          </p:nvSpPr>
          <p:spPr>
            <a:xfrm>
              <a:off x="7236887" y="907477"/>
              <a:ext cx="1816848" cy="2819873"/>
            </a:xfrm>
            <a:custGeom>
              <a:avLst/>
              <a:gdLst>
                <a:gd name="connsiteX0" fmla="*/ 800100 w 1816848"/>
                <a:gd name="connsiteY0" fmla="*/ 2051050 h 2819873"/>
                <a:gd name="connsiteX1" fmla="*/ 882650 w 1816848"/>
                <a:gd name="connsiteY1" fmla="*/ 2546350 h 2819873"/>
                <a:gd name="connsiteX2" fmla="*/ 1301750 w 1816848"/>
                <a:gd name="connsiteY2" fmla="*/ 2241550 h 2819873"/>
                <a:gd name="connsiteX3" fmla="*/ 514350 w 1816848"/>
                <a:gd name="connsiteY3" fmla="*/ 0 h 2819873"/>
                <a:gd name="connsiteX4" fmla="*/ 508000 w 1816848"/>
                <a:gd name="connsiteY4" fmla="*/ 215900 h 2819873"/>
                <a:gd name="connsiteX5" fmla="*/ 514350 w 1816848"/>
                <a:gd name="connsiteY5" fmla="*/ 895350 h 2819873"/>
                <a:gd name="connsiteX6" fmla="*/ 596900 w 1816848"/>
                <a:gd name="connsiteY6" fmla="*/ 1778000 h 2819873"/>
                <a:gd name="connsiteX7" fmla="*/ 1016000 w 1816848"/>
                <a:gd name="connsiteY7" fmla="*/ 1778000 h 2819873"/>
                <a:gd name="connsiteX8" fmla="*/ 1352550 w 1816848"/>
                <a:gd name="connsiteY8" fmla="*/ 1857375 h 2819873"/>
                <a:gd name="connsiteX9" fmla="*/ 1606550 w 1816848"/>
                <a:gd name="connsiteY9" fmla="*/ 1949450 h 2819873"/>
                <a:gd name="connsiteX10" fmla="*/ 1727200 w 1816848"/>
                <a:gd name="connsiteY10" fmla="*/ 2032000 h 2819873"/>
                <a:gd name="connsiteX11" fmla="*/ 1816100 w 1816848"/>
                <a:gd name="connsiteY11" fmla="*/ 2184400 h 2819873"/>
                <a:gd name="connsiteX12" fmla="*/ 1762125 w 1816848"/>
                <a:gd name="connsiteY12" fmla="*/ 2368550 h 2819873"/>
                <a:gd name="connsiteX13" fmla="*/ 1631950 w 1816848"/>
                <a:gd name="connsiteY13" fmla="*/ 2495550 h 2819873"/>
                <a:gd name="connsiteX14" fmla="*/ 1263650 w 1816848"/>
                <a:gd name="connsiteY14" fmla="*/ 2692400 h 2819873"/>
                <a:gd name="connsiteX15" fmla="*/ 793750 w 1816848"/>
                <a:gd name="connsiteY15" fmla="*/ 2800350 h 2819873"/>
                <a:gd name="connsiteX16" fmla="*/ 555625 w 1816848"/>
                <a:gd name="connsiteY16" fmla="*/ 2819400 h 2819873"/>
                <a:gd name="connsiteX17" fmla="*/ 349250 w 1816848"/>
                <a:gd name="connsiteY17" fmla="*/ 2806700 h 2819873"/>
                <a:gd name="connsiteX18" fmla="*/ 241300 w 1816848"/>
                <a:gd name="connsiteY18" fmla="*/ 1663700 h 2819873"/>
                <a:gd name="connsiteX19" fmla="*/ 0 w 1816848"/>
                <a:gd name="connsiteY19" fmla="*/ 196850 h 2819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816848" h="2819873">
                  <a:moveTo>
                    <a:pt x="800100" y="2051050"/>
                  </a:moveTo>
                  <a:lnTo>
                    <a:pt x="882650" y="2546350"/>
                  </a:lnTo>
                  <a:lnTo>
                    <a:pt x="1301750" y="2241550"/>
                  </a:lnTo>
                  <a:close/>
                  <a:moveTo>
                    <a:pt x="514350" y="0"/>
                  </a:moveTo>
                  <a:cubicBezTo>
                    <a:pt x="514350" y="0"/>
                    <a:pt x="508000" y="66675"/>
                    <a:pt x="508000" y="215900"/>
                  </a:cubicBezTo>
                  <a:cubicBezTo>
                    <a:pt x="508000" y="365125"/>
                    <a:pt x="499533" y="635000"/>
                    <a:pt x="514350" y="895350"/>
                  </a:cubicBezTo>
                  <a:cubicBezTo>
                    <a:pt x="529167" y="1155700"/>
                    <a:pt x="583142" y="1630892"/>
                    <a:pt x="596900" y="1778000"/>
                  </a:cubicBezTo>
                  <a:cubicBezTo>
                    <a:pt x="596900" y="1778000"/>
                    <a:pt x="890058" y="1764771"/>
                    <a:pt x="1016000" y="1778000"/>
                  </a:cubicBezTo>
                  <a:cubicBezTo>
                    <a:pt x="1141942" y="1791229"/>
                    <a:pt x="1254125" y="1828800"/>
                    <a:pt x="1352550" y="1857375"/>
                  </a:cubicBezTo>
                  <a:cubicBezTo>
                    <a:pt x="1450975" y="1885950"/>
                    <a:pt x="1544108" y="1920346"/>
                    <a:pt x="1606550" y="1949450"/>
                  </a:cubicBezTo>
                  <a:cubicBezTo>
                    <a:pt x="1668992" y="1978554"/>
                    <a:pt x="1692275" y="1992842"/>
                    <a:pt x="1727200" y="2032000"/>
                  </a:cubicBezTo>
                  <a:cubicBezTo>
                    <a:pt x="1762125" y="2071158"/>
                    <a:pt x="1810279" y="2128308"/>
                    <a:pt x="1816100" y="2184400"/>
                  </a:cubicBezTo>
                  <a:cubicBezTo>
                    <a:pt x="1821921" y="2240492"/>
                    <a:pt x="1792817" y="2316692"/>
                    <a:pt x="1762125" y="2368550"/>
                  </a:cubicBezTo>
                  <a:cubicBezTo>
                    <a:pt x="1731433" y="2420408"/>
                    <a:pt x="1715029" y="2441575"/>
                    <a:pt x="1631950" y="2495550"/>
                  </a:cubicBezTo>
                  <a:cubicBezTo>
                    <a:pt x="1548871" y="2549525"/>
                    <a:pt x="1403350" y="2641600"/>
                    <a:pt x="1263650" y="2692400"/>
                  </a:cubicBezTo>
                  <a:cubicBezTo>
                    <a:pt x="1123950" y="2743200"/>
                    <a:pt x="911754" y="2779183"/>
                    <a:pt x="793750" y="2800350"/>
                  </a:cubicBezTo>
                  <a:cubicBezTo>
                    <a:pt x="675746" y="2821517"/>
                    <a:pt x="629708" y="2816225"/>
                    <a:pt x="555625" y="2819400"/>
                  </a:cubicBezTo>
                  <a:cubicBezTo>
                    <a:pt x="481542" y="2822575"/>
                    <a:pt x="383646" y="2808817"/>
                    <a:pt x="349250" y="2806700"/>
                  </a:cubicBezTo>
                  <a:cubicBezTo>
                    <a:pt x="349250" y="2806700"/>
                    <a:pt x="299508" y="2098675"/>
                    <a:pt x="241300" y="1663700"/>
                  </a:cubicBezTo>
                  <a:cubicBezTo>
                    <a:pt x="183092" y="1228725"/>
                    <a:pt x="91546" y="712787"/>
                    <a:pt x="0" y="19685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48" name="任意多边形: 形状 47">
              <a:extLst>
                <a:ext uri="{FF2B5EF4-FFF2-40B4-BE49-F238E27FC236}">
                  <a16:creationId xmlns:a16="http://schemas.microsoft.com/office/drawing/2014/main" id="{76306391-8A47-4994-BF67-C757D5F866D8}"/>
                </a:ext>
              </a:extLst>
            </p:cNvPr>
            <p:cNvSpPr/>
            <p:nvPr/>
          </p:nvSpPr>
          <p:spPr>
            <a:xfrm>
              <a:off x="4019547" y="986493"/>
              <a:ext cx="1816848" cy="2819873"/>
            </a:xfrm>
            <a:custGeom>
              <a:avLst/>
              <a:gdLst>
                <a:gd name="connsiteX0" fmla="*/ 800100 w 1816848"/>
                <a:gd name="connsiteY0" fmla="*/ 2051050 h 2819873"/>
                <a:gd name="connsiteX1" fmla="*/ 882650 w 1816848"/>
                <a:gd name="connsiteY1" fmla="*/ 2546350 h 2819873"/>
                <a:gd name="connsiteX2" fmla="*/ 1301750 w 1816848"/>
                <a:gd name="connsiteY2" fmla="*/ 2241550 h 2819873"/>
                <a:gd name="connsiteX3" fmla="*/ 514350 w 1816848"/>
                <a:gd name="connsiteY3" fmla="*/ 0 h 2819873"/>
                <a:gd name="connsiteX4" fmla="*/ 508000 w 1816848"/>
                <a:gd name="connsiteY4" fmla="*/ 215900 h 2819873"/>
                <a:gd name="connsiteX5" fmla="*/ 514350 w 1816848"/>
                <a:gd name="connsiteY5" fmla="*/ 895350 h 2819873"/>
                <a:gd name="connsiteX6" fmla="*/ 596900 w 1816848"/>
                <a:gd name="connsiteY6" fmla="*/ 1778000 h 2819873"/>
                <a:gd name="connsiteX7" fmla="*/ 1016000 w 1816848"/>
                <a:gd name="connsiteY7" fmla="*/ 1778000 h 2819873"/>
                <a:gd name="connsiteX8" fmla="*/ 1352550 w 1816848"/>
                <a:gd name="connsiteY8" fmla="*/ 1857375 h 2819873"/>
                <a:gd name="connsiteX9" fmla="*/ 1606550 w 1816848"/>
                <a:gd name="connsiteY9" fmla="*/ 1949450 h 2819873"/>
                <a:gd name="connsiteX10" fmla="*/ 1727200 w 1816848"/>
                <a:gd name="connsiteY10" fmla="*/ 2032000 h 2819873"/>
                <a:gd name="connsiteX11" fmla="*/ 1816100 w 1816848"/>
                <a:gd name="connsiteY11" fmla="*/ 2184400 h 2819873"/>
                <a:gd name="connsiteX12" fmla="*/ 1762125 w 1816848"/>
                <a:gd name="connsiteY12" fmla="*/ 2368550 h 2819873"/>
                <a:gd name="connsiteX13" fmla="*/ 1631950 w 1816848"/>
                <a:gd name="connsiteY13" fmla="*/ 2495550 h 2819873"/>
                <a:gd name="connsiteX14" fmla="*/ 1263650 w 1816848"/>
                <a:gd name="connsiteY14" fmla="*/ 2692400 h 2819873"/>
                <a:gd name="connsiteX15" fmla="*/ 793750 w 1816848"/>
                <a:gd name="connsiteY15" fmla="*/ 2800350 h 2819873"/>
                <a:gd name="connsiteX16" fmla="*/ 555625 w 1816848"/>
                <a:gd name="connsiteY16" fmla="*/ 2819400 h 2819873"/>
                <a:gd name="connsiteX17" fmla="*/ 349250 w 1816848"/>
                <a:gd name="connsiteY17" fmla="*/ 2806700 h 2819873"/>
                <a:gd name="connsiteX18" fmla="*/ 241300 w 1816848"/>
                <a:gd name="connsiteY18" fmla="*/ 1663700 h 2819873"/>
                <a:gd name="connsiteX19" fmla="*/ 0 w 1816848"/>
                <a:gd name="connsiteY19" fmla="*/ 196850 h 2819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816848" h="2819873">
                  <a:moveTo>
                    <a:pt x="800100" y="2051050"/>
                  </a:moveTo>
                  <a:lnTo>
                    <a:pt x="882650" y="2546350"/>
                  </a:lnTo>
                  <a:lnTo>
                    <a:pt x="1301750" y="2241550"/>
                  </a:lnTo>
                  <a:close/>
                  <a:moveTo>
                    <a:pt x="514350" y="0"/>
                  </a:moveTo>
                  <a:cubicBezTo>
                    <a:pt x="514350" y="0"/>
                    <a:pt x="508000" y="66675"/>
                    <a:pt x="508000" y="215900"/>
                  </a:cubicBezTo>
                  <a:cubicBezTo>
                    <a:pt x="508000" y="365125"/>
                    <a:pt x="499533" y="635000"/>
                    <a:pt x="514350" y="895350"/>
                  </a:cubicBezTo>
                  <a:cubicBezTo>
                    <a:pt x="529167" y="1155700"/>
                    <a:pt x="583142" y="1630892"/>
                    <a:pt x="596900" y="1778000"/>
                  </a:cubicBezTo>
                  <a:cubicBezTo>
                    <a:pt x="596900" y="1778000"/>
                    <a:pt x="890058" y="1764771"/>
                    <a:pt x="1016000" y="1778000"/>
                  </a:cubicBezTo>
                  <a:cubicBezTo>
                    <a:pt x="1141942" y="1791229"/>
                    <a:pt x="1254125" y="1828800"/>
                    <a:pt x="1352550" y="1857375"/>
                  </a:cubicBezTo>
                  <a:cubicBezTo>
                    <a:pt x="1450975" y="1885950"/>
                    <a:pt x="1544108" y="1920346"/>
                    <a:pt x="1606550" y="1949450"/>
                  </a:cubicBezTo>
                  <a:cubicBezTo>
                    <a:pt x="1668992" y="1978554"/>
                    <a:pt x="1692275" y="1992842"/>
                    <a:pt x="1727200" y="2032000"/>
                  </a:cubicBezTo>
                  <a:cubicBezTo>
                    <a:pt x="1762125" y="2071158"/>
                    <a:pt x="1810279" y="2128308"/>
                    <a:pt x="1816100" y="2184400"/>
                  </a:cubicBezTo>
                  <a:cubicBezTo>
                    <a:pt x="1821921" y="2240492"/>
                    <a:pt x="1792817" y="2316692"/>
                    <a:pt x="1762125" y="2368550"/>
                  </a:cubicBezTo>
                  <a:cubicBezTo>
                    <a:pt x="1731433" y="2420408"/>
                    <a:pt x="1715029" y="2441575"/>
                    <a:pt x="1631950" y="2495550"/>
                  </a:cubicBezTo>
                  <a:cubicBezTo>
                    <a:pt x="1548871" y="2549525"/>
                    <a:pt x="1403350" y="2641600"/>
                    <a:pt x="1263650" y="2692400"/>
                  </a:cubicBezTo>
                  <a:cubicBezTo>
                    <a:pt x="1123950" y="2743200"/>
                    <a:pt x="911754" y="2779183"/>
                    <a:pt x="793750" y="2800350"/>
                  </a:cubicBezTo>
                  <a:cubicBezTo>
                    <a:pt x="675746" y="2821517"/>
                    <a:pt x="629708" y="2816225"/>
                    <a:pt x="555625" y="2819400"/>
                  </a:cubicBezTo>
                  <a:cubicBezTo>
                    <a:pt x="481542" y="2822575"/>
                    <a:pt x="383646" y="2808817"/>
                    <a:pt x="349250" y="2806700"/>
                  </a:cubicBezTo>
                  <a:cubicBezTo>
                    <a:pt x="349250" y="2806700"/>
                    <a:pt x="299508" y="2098675"/>
                    <a:pt x="241300" y="1663700"/>
                  </a:cubicBezTo>
                  <a:cubicBezTo>
                    <a:pt x="183092" y="1228725"/>
                    <a:pt x="91546" y="712787"/>
                    <a:pt x="0" y="19685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nvGrpSpPr>
            <p:cNvPr id="49" name="组合 48">
              <a:extLst>
                <a:ext uri="{FF2B5EF4-FFF2-40B4-BE49-F238E27FC236}">
                  <a16:creationId xmlns:a16="http://schemas.microsoft.com/office/drawing/2014/main" id="{24F58BB1-0B30-4F11-BD35-704CA27C798E}"/>
                </a:ext>
              </a:extLst>
            </p:cNvPr>
            <p:cNvGrpSpPr/>
            <p:nvPr/>
          </p:nvGrpSpPr>
          <p:grpSpPr>
            <a:xfrm>
              <a:off x="5722620" y="1248756"/>
              <a:ext cx="1538984" cy="2353142"/>
              <a:chOff x="5722620" y="1248756"/>
              <a:chExt cx="1538984" cy="2353142"/>
            </a:xfrm>
            <a:grpFill/>
          </p:grpSpPr>
          <p:grpSp>
            <p:nvGrpSpPr>
              <p:cNvPr id="61" name="组合 60">
                <a:extLst>
                  <a:ext uri="{FF2B5EF4-FFF2-40B4-BE49-F238E27FC236}">
                    <a16:creationId xmlns:a16="http://schemas.microsoft.com/office/drawing/2014/main" id="{D34D81B1-F58E-4006-A788-23553A956D2C}"/>
                  </a:ext>
                </a:extLst>
              </p:cNvPr>
              <p:cNvGrpSpPr/>
              <p:nvPr/>
            </p:nvGrpSpPr>
            <p:grpSpPr>
              <a:xfrm>
                <a:off x="5722620" y="1790700"/>
                <a:ext cx="586740" cy="1783080"/>
                <a:chOff x="5722620" y="1790700"/>
                <a:chExt cx="586740" cy="1783080"/>
              </a:xfrm>
              <a:grpFill/>
            </p:grpSpPr>
            <p:sp>
              <p:nvSpPr>
                <p:cNvPr id="67" name="任意多边形: 形状 66">
                  <a:extLst>
                    <a:ext uri="{FF2B5EF4-FFF2-40B4-BE49-F238E27FC236}">
                      <a16:creationId xmlns:a16="http://schemas.microsoft.com/office/drawing/2014/main" id="{041F562A-C3AB-4DEC-9D3C-FB1293798897}"/>
                    </a:ext>
                  </a:extLst>
                </p:cNvPr>
                <p:cNvSpPr/>
                <p:nvPr/>
              </p:nvSpPr>
              <p:spPr>
                <a:xfrm>
                  <a:off x="5722620" y="1813560"/>
                  <a:ext cx="198120" cy="457200"/>
                </a:xfrm>
                <a:custGeom>
                  <a:avLst/>
                  <a:gdLst>
                    <a:gd name="connsiteX0" fmla="*/ 0 w 198120"/>
                    <a:gd name="connsiteY0" fmla="*/ 30480 h 457200"/>
                    <a:gd name="connsiteX1" fmla="*/ 83820 w 198120"/>
                    <a:gd name="connsiteY1" fmla="*/ 457200 h 457200"/>
                    <a:gd name="connsiteX2" fmla="*/ 198120 w 198120"/>
                    <a:gd name="connsiteY2" fmla="*/ 426720 h 457200"/>
                    <a:gd name="connsiteX3" fmla="*/ 144780 w 198120"/>
                    <a:gd name="connsiteY3" fmla="*/ 0 h 457200"/>
                    <a:gd name="connsiteX4" fmla="*/ 0 w 198120"/>
                    <a:gd name="connsiteY4" fmla="*/ 30480 h 457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20" h="457200">
                      <a:moveTo>
                        <a:pt x="0" y="30480"/>
                      </a:moveTo>
                      <a:lnTo>
                        <a:pt x="83820" y="457200"/>
                      </a:lnTo>
                      <a:lnTo>
                        <a:pt x="198120" y="426720"/>
                      </a:lnTo>
                      <a:lnTo>
                        <a:pt x="144780" y="0"/>
                      </a:lnTo>
                      <a:lnTo>
                        <a:pt x="0" y="3048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68" name="任意多边形: 形状 67">
                  <a:extLst>
                    <a:ext uri="{FF2B5EF4-FFF2-40B4-BE49-F238E27FC236}">
                      <a16:creationId xmlns:a16="http://schemas.microsoft.com/office/drawing/2014/main" id="{1C54E3C3-F040-446C-B80C-8FF9788B9018}"/>
                    </a:ext>
                  </a:extLst>
                </p:cNvPr>
                <p:cNvSpPr/>
                <p:nvPr/>
              </p:nvSpPr>
              <p:spPr>
                <a:xfrm>
                  <a:off x="5935980" y="1790700"/>
                  <a:ext cx="205740" cy="449580"/>
                </a:xfrm>
                <a:custGeom>
                  <a:avLst/>
                  <a:gdLst>
                    <a:gd name="connsiteX0" fmla="*/ 53340 w 205740"/>
                    <a:gd name="connsiteY0" fmla="*/ 449580 h 449580"/>
                    <a:gd name="connsiteX1" fmla="*/ 205740 w 205740"/>
                    <a:gd name="connsiteY1" fmla="*/ 441960 h 449580"/>
                    <a:gd name="connsiteX2" fmla="*/ 160020 w 205740"/>
                    <a:gd name="connsiteY2" fmla="*/ 0 h 449580"/>
                    <a:gd name="connsiteX3" fmla="*/ 0 w 205740"/>
                    <a:gd name="connsiteY3" fmla="*/ 0 h 449580"/>
                    <a:gd name="connsiteX4" fmla="*/ 53340 w 205740"/>
                    <a:gd name="connsiteY4" fmla="*/ 449580 h 4495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740" h="449580">
                      <a:moveTo>
                        <a:pt x="53340" y="449580"/>
                      </a:moveTo>
                      <a:lnTo>
                        <a:pt x="205740" y="441960"/>
                      </a:lnTo>
                      <a:lnTo>
                        <a:pt x="160020" y="0"/>
                      </a:lnTo>
                      <a:lnTo>
                        <a:pt x="0" y="0"/>
                      </a:lnTo>
                      <a:lnTo>
                        <a:pt x="53340" y="44958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69" name="任意多边形: 形状 68">
                  <a:extLst>
                    <a:ext uri="{FF2B5EF4-FFF2-40B4-BE49-F238E27FC236}">
                      <a16:creationId xmlns:a16="http://schemas.microsoft.com/office/drawing/2014/main" id="{A6815901-CA32-4B1D-9E27-D1759BD86437}"/>
                    </a:ext>
                  </a:extLst>
                </p:cNvPr>
                <p:cNvSpPr/>
                <p:nvPr/>
              </p:nvSpPr>
              <p:spPr>
                <a:xfrm>
                  <a:off x="5814060" y="2377440"/>
                  <a:ext cx="495300" cy="1196340"/>
                </a:xfrm>
                <a:custGeom>
                  <a:avLst/>
                  <a:gdLst>
                    <a:gd name="connsiteX0" fmla="*/ 0 w 495300"/>
                    <a:gd name="connsiteY0" fmla="*/ 45720 h 1196340"/>
                    <a:gd name="connsiteX1" fmla="*/ 228600 w 495300"/>
                    <a:gd name="connsiteY1" fmla="*/ 1196340 h 1196340"/>
                    <a:gd name="connsiteX2" fmla="*/ 495300 w 495300"/>
                    <a:gd name="connsiteY2" fmla="*/ 1173480 h 1196340"/>
                    <a:gd name="connsiteX3" fmla="*/ 358140 w 495300"/>
                    <a:gd name="connsiteY3" fmla="*/ 0 h 1196340"/>
                    <a:gd name="connsiteX4" fmla="*/ 0 w 495300"/>
                    <a:gd name="connsiteY4" fmla="*/ 45720 h 1196340"/>
                    <a:gd name="connsiteX0-1" fmla="*/ 0 w 495300"/>
                    <a:gd name="connsiteY0-2" fmla="*/ 45720 h 1196340"/>
                    <a:gd name="connsiteX1-3" fmla="*/ 228600 w 495300"/>
                    <a:gd name="connsiteY1-4" fmla="*/ 1196340 h 1196340"/>
                    <a:gd name="connsiteX2-5" fmla="*/ 495300 w 495300"/>
                    <a:gd name="connsiteY2-6" fmla="*/ 1173480 h 1196340"/>
                    <a:gd name="connsiteX3-7" fmla="*/ 358140 w 495300"/>
                    <a:gd name="connsiteY3-8" fmla="*/ 0 h 1196340"/>
                    <a:gd name="connsiteX4-9" fmla="*/ 182880 w 495300"/>
                    <a:gd name="connsiteY4-10" fmla="*/ 7620 h 1196340"/>
                    <a:gd name="connsiteX5" fmla="*/ 0 w 495300"/>
                    <a:gd name="connsiteY5" fmla="*/ 45720 h 1196340"/>
                    <a:gd name="connsiteX0-11" fmla="*/ 0 w 495300"/>
                    <a:gd name="connsiteY0-12" fmla="*/ 45720 h 1196340"/>
                    <a:gd name="connsiteX1-13" fmla="*/ 228600 w 495300"/>
                    <a:gd name="connsiteY1-14" fmla="*/ 1196340 h 1196340"/>
                    <a:gd name="connsiteX2-15" fmla="*/ 495300 w 495300"/>
                    <a:gd name="connsiteY2-16" fmla="*/ 1173480 h 1196340"/>
                    <a:gd name="connsiteX3-17" fmla="*/ 441960 w 495300"/>
                    <a:gd name="connsiteY3-18" fmla="*/ 563880 h 1196340"/>
                    <a:gd name="connsiteX4-19" fmla="*/ 358140 w 495300"/>
                    <a:gd name="connsiteY4-20" fmla="*/ 0 h 1196340"/>
                    <a:gd name="connsiteX5-21" fmla="*/ 182880 w 495300"/>
                    <a:gd name="connsiteY5-22" fmla="*/ 7620 h 1196340"/>
                    <a:gd name="connsiteX6" fmla="*/ 0 w 495300"/>
                    <a:gd name="connsiteY6" fmla="*/ 45720 h 119634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 y="connsiteY6"/>
                    </a:cxn>
                  </a:cxnLst>
                  <a:rect l="l" t="t" r="r" b="b"/>
                  <a:pathLst>
                    <a:path w="495300" h="1196340">
                      <a:moveTo>
                        <a:pt x="0" y="45720"/>
                      </a:moveTo>
                      <a:lnTo>
                        <a:pt x="228600" y="1196340"/>
                      </a:lnTo>
                      <a:lnTo>
                        <a:pt x="495300" y="1173480"/>
                      </a:lnTo>
                      <a:cubicBezTo>
                        <a:pt x="472440" y="970280"/>
                        <a:pt x="464820" y="767080"/>
                        <a:pt x="441960" y="563880"/>
                      </a:cubicBezTo>
                      <a:lnTo>
                        <a:pt x="358140" y="0"/>
                      </a:lnTo>
                      <a:cubicBezTo>
                        <a:pt x="297180" y="7620"/>
                        <a:pt x="243840" y="0"/>
                        <a:pt x="182880" y="7620"/>
                      </a:cubicBezTo>
                      <a:lnTo>
                        <a:pt x="0" y="4572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grpSp>
            <p:nvGrpSpPr>
              <p:cNvPr id="62" name="组合 61">
                <a:extLst>
                  <a:ext uri="{FF2B5EF4-FFF2-40B4-BE49-F238E27FC236}">
                    <a16:creationId xmlns:a16="http://schemas.microsoft.com/office/drawing/2014/main" id="{FF6506B5-1587-4482-847C-8D0D8E224B7D}"/>
                  </a:ext>
                </a:extLst>
              </p:cNvPr>
              <p:cNvGrpSpPr/>
              <p:nvPr/>
            </p:nvGrpSpPr>
            <p:grpSpPr>
              <a:xfrm rot="395449">
                <a:off x="6674864" y="1818818"/>
                <a:ext cx="586740" cy="1783080"/>
                <a:chOff x="5722620" y="1790700"/>
                <a:chExt cx="586740" cy="1783080"/>
              </a:xfrm>
              <a:grpFill/>
            </p:grpSpPr>
            <p:sp>
              <p:nvSpPr>
                <p:cNvPr id="64" name="任意多边形: 形状 63">
                  <a:extLst>
                    <a:ext uri="{FF2B5EF4-FFF2-40B4-BE49-F238E27FC236}">
                      <a16:creationId xmlns:a16="http://schemas.microsoft.com/office/drawing/2014/main" id="{703EBD2F-A309-4C84-85DE-8BFD7AE2F42D}"/>
                    </a:ext>
                  </a:extLst>
                </p:cNvPr>
                <p:cNvSpPr/>
                <p:nvPr/>
              </p:nvSpPr>
              <p:spPr>
                <a:xfrm>
                  <a:off x="5722620" y="1813560"/>
                  <a:ext cx="198120" cy="457200"/>
                </a:xfrm>
                <a:custGeom>
                  <a:avLst/>
                  <a:gdLst>
                    <a:gd name="connsiteX0" fmla="*/ 0 w 198120"/>
                    <a:gd name="connsiteY0" fmla="*/ 30480 h 457200"/>
                    <a:gd name="connsiteX1" fmla="*/ 83820 w 198120"/>
                    <a:gd name="connsiteY1" fmla="*/ 457200 h 457200"/>
                    <a:gd name="connsiteX2" fmla="*/ 198120 w 198120"/>
                    <a:gd name="connsiteY2" fmla="*/ 426720 h 457200"/>
                    <a:gd name="connsiteX3" fmla="*/ 144780 w 198120"/>
                    <a:gd name="connsiteY3" fmla="*/ 0 h 457200"/>
                    <a:gd name="connsiteX4" fmla="*/ 0 w 198120"/>
                    <a:gd name="connsiteY4" fmla="*/ 30480 h 457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20" h="457200">
                      <a:moveTo>
                        <a:pt x="0" y="30480"/>
                      </a:moveTo>
                      <a:lnTo>
                        <a:pt x="83820" y="457200"/>
                      </a:lnTo>
                      <a:lnTo>
                        <a:pt x="198120" y="426720"/>
                      </a:lnTo>
                      <a:lnTo>
                        <a:pt x="144780" y="0"/>
                      </a:lnTo>
                      <a:lnTo>
                        <a:pt x="0" y="3048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65" name="任意多边形: 形状 64">
                  <a:extLst>
                    <a:ext uri="{FF2B5EF4-FFF2-40B4-BE49-F238E27FC236}">
                      <a16:creationId xmlns:a16="http://schemas.microsoft.com/office/drawing/2014/main" id="{22129B70-16CE-4ED5-818C-347B69FDAAA1}"/>
                    </a:ext>
                  </a:extLst>
                </p:cNvPr>
                <p:cNvSpPr/>
                <p:nvPr/>
              </p:nvSpPr>
              <p:spPr>
                <a:xfrm>
                  <a:off x="5935980" y="1790700"/>
                  <a:ext cx="205740" cy="449580"/>
                </a:xfrm>
                <a:custGeom>
                  <a:avLst/>
                  <a:gdLst>
                    <a:gd name="connsiteX0" fmla="*/ 53340 w 205740"/>
                    <a:gd name="connsiteY0" fmla="*/ 449580 h 449580"/>
                    <a:gd name="connsiteX1" fmla="*/ 205740 w 205740"/>
                    <a:gd name="connsiteY1" fmla="*/ 441960 h 449580"/>
                    <a:gd name="connsiteX2" fmla="*/ 160020 w 205740"/>
                    <a:gd name="connsiteY2" fmla="*/ 0 h 449580"/>
                    <a:gd name="connsiteX3" fmla="*/ 0 w 205740"/>
                    <a:gd name="connsiteY3" fmla="*/ 0 h 449580"/>
                    <a:gd name="connsiteX4" fmla="*/ 53340 w 205740"/>
                    <a:gd name="connsiteY4" fmla="*/ 449580 h 4495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740" h="449580">
                      <a:moveTo>
                        <a:pt x="53340" y="449580"/>
                      </a:moveTo>
                      <a:lnTo>
                        <a:pt x="205740" y="441960"/>
                      </a:lnTo>
                      <a:lnTo>
                        <a:pt x="160020" y="0"/>
                      </a:lnTo>
                      <a:lnTo>
                        <a:pt x="0" y="0"/>
                      </a:lnTo>
                      <a:lnTo>
                        <a:pt x="53340" y="44958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66" name="任意多边形: 形状 65">
                  <a:extLst>
                    <a:ext uri="{FF2B5EF4-FFF2-40B4-BE49-F238E27FC236}">
                      <a16:creationId xmlns:a16="http://schemas.microsoft.com/office/drawing/2014/main" id="{C317D049-11A6-47BC-A601-BEBE02905C5F}"/>
                    </a:ext>
                  </a:extLst>
                </p:cNvPr>
                <p:cNvSpPr/>
                <p:nvPr/>
              </p:nvSpPr>
              <p:spPr>
                <a:xfrm>
                  <a:off x="5814060" y="2377440"/>
                  <a:ext cx="495300" cy="1196340"/>
                </a:xfrm>
                <a:custGeom>
                  <a:avLst/>
                  <a:gdLst>
                    <a:gd name="connsiteX0" fmla="*/ 0 w 495300"/>
                    <a:gd name="connsiteY0" fmla="*/ 45720 h 1196340"/>
                    <a:gd name="connsiteX1" fmla="*/ 228600 w 495300"/>
                    <a:gd name="connsiteY1" fmla="*/ 1196340 h 1196340"/>
                    <a:gd name="connsiteX2" fmla="*/ 495300 w 495300"/>
                    <a:gd name="connsiteY2" fmla="*/ 1173480 h 1196340"/>
                    <a:gd name="connsiteX3" fmla="*/ 358140 w 495300"/>
                    <a:gd name="connsiteY3" fmla="*/ 0 h 1196340"/>
                    <a:gd name="connsiteX4" fmla="*/ 0 w 495300"/>
                    <a:gd name="connsiteY4" fmla="*/ 45720 h 1196340"/>
                    <a:gd name="connsiteX0-1" fmla="*/ 0 w 495300"/>
                    <a:gd name="connsiteY0-2" fmla="*/ 45720 h 1196340"/>
                    <a:gd name="connsiteX1-3" fmla="*/ 228600 w 495300"/>
                    <a:gd name="connsiteY1-4" fmla="*/ 1196340 h 1196340"/>
                    <a:gd name="connsiteX2-5" fmla="*/ 495300 w 495300"/>
                    <a:gd name="connsiteY2-6" fmla="*/ 1173480 h 1196340"/>
                    <a:gd name="connsiteX3-7" fmla="*/ 358140 w 495300"/>
                    <a:gd name="connsiteY3-8" fmla="*/ 0 h 1196340"/>
                    <a:gd name="connsiteX4-9" fmla="*/ 182880 w 495300"/>
                    <a:gd name="connsiteY4-10" fmla="*/ 7620 h 1196340"/>
                    <a:gd name="connsiteX5" fmla="*/ 0 w 495300"/>
                    <a:gd name="connsiteY5" fmla="*/ 45720 h 1196340"/>
                    <a:gd name="connsiteX0-11" fmla="*/ 0 w 495300"/>
                    <a:gd name="connsiteY0-12" fmla="*/ 45720 h 1196340"/>
                    <a:gd name="connsiteX1-13" fmla="*/ 228600 w 495300"/>
                    <a:gd name="connsiteY1-14" fmla="*/ 1196340 h 1196340"/>
                    <a:gd name="connsiteX2-15" fmla="*/ 495300 w 495300"/>
                    <a:gd name="connsiteY2-16" fmla="*/ 1173480 h 1196340"/>
                    <a:gd name="connsiteX3-17" fmla="*/ 441960 w 495300"/>
                    <a:gd name="connsiteY3-18" fmla="*/ 563880 h 1196340"/>
                    <a:gd name="connsiteX4-19" fmla="*/ 358140 w 495300"/>
                    <a:gd name="connsiteY4-20" fmla="*/ 0 h 1196340"/>
                    <a:gd name="connsiteX5-21" fmla="*/ 182880 w 495300"/>
                    <a:gd name="connsiteY5-22" fmla="*/ 7620 h 1196340"/>
                    <a:gd name="connsiteX6" fmla="*/ 0 w 495300"/>
                    <a:gd name="connsiteY6" fmla="*/ 45720 h 119634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 y="connsiteY6"/>
                    </a:cxn>
                  </a:cxnLst>
                  <a:rect l="l" t="t" r="r" b="b"/>
                  <a:pathLst>
                    <a:path w="495300" h="1196340">
                      <a:moveTo>
                        <a:pt x="0" y="45720"/>
                      </a:moveTo>
                      <a:lnTo>
                        <a:pt x="228600" y="1196340"/>
                      </a:lnTo>
                      <a:lnTo>
                        <a:pt x="495300" y="1173480"/>
                      </a:lnTo>
                      <a:cubicBezTo>
                        <a:pt x="472440" y="970280"/>
                        <a:pt x="464820" y="767080"/>
                        <a:pt x="441960" y="563880"/>
                      </a:cubicBezTo>
                      <a:lnTo>
                        <a:pt x="358140" y="0"/>
                      </a:lnTo>
                      <a:cubicBezTo>
                        <a:pt x="297180" y="7620"/>
                        <a:pt x="243840" y="0"/>
                        <a:pt x="182880" y="7620"/>
                      </a:cubicBezTo>
                      <a:lnTo>
                        <a:pt x="0" y="4572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sp>
            <p:nvSpPr>
              <p:cNvPr id="63" name="任意多边形: 形状 62">
                <a:extLst>
                  <a:ext uri="{FF2B5EF4-FFF2-40B4-BE49-F238E27FC236}">
                    <a16:creationId xmlns:a16="http://schemas.microsoft.com/office/drawing/2014/main" id="{8F49802F-D49C-4598-A716-95E5C95EF979}"/>
                  </a:ext>
                </a:extLst>
              </p:cNvPr>
              <p:cNvSpPr/>
              <p:nvPr/>
            </p:nvSpPr>
            <p:spPr>
              <a:xfrm>
                <a:off x="6179820" y="1248756"/>
                <a:ext cx="533400" cy="2210723"/>
              </a:xfrm>
              <a:custGeom>
                <a:avLst/>
                <a:gdLst>
                  <a:gd name="connsiteX0" fmla="*/ 0 w 533400"/>
                  <a:gd name="connsiteY0" fmla="*/ 30480 h 2202180"/>
                  <a:gd name="connsiteX1" fmla="*/ 266700 w 533400"/>
                  <a:gd name="connsiteY1" fmla="*/ 2194560 h 2202180"/>
                  <a:gd name="connsiteX2" fmla="*/ 533400 w 533400"/>
                  <a:gd name="connsiteY2" fmla="*/ 2202180 h 2202180"/>
                  <a:gd name="connsiteX3" fmla="*/ 365760 w 533400"/>
                  <a:gd name="connsiteY3" fmla="*/ 0 h 2202180"/>
                  <a:gd name="connsiteX4" fmla="*/ 0 w 533400"/>
                  <a:gd name="connsiteY4" fmla="*/ 30480 h 2202180"/>
                  <a:gd name="connsiteX0-1" fmla="*/ 0 w 533400"/>
                  <a:gd name="connsiteY0-2" fmla="*/ 30480 h 2202180"/>
                  <a:gd name="connsiteX1-3" fmla="*/ 175260 w 533400"/>
                  <a:gd name="connsiteY1-4" fmla="*/ 1203960 h 2202180"/>
                  <a:gd name="connsiteX2-5" fmla="*/ 266700 w 533400"/>
                  <a:gd name="connsiteY2-6" fmla="*/ 2194560 h 2202180"/>
                  <a:gd name="connsiteX3-7" fmla="*/ 533400 w 533400"/>
                  <a:gd name="connsiteY3-8" fmla="*/ 2202180 h 2202180"/>
                  <a:gd name="connsiteX4-9" fmla="*/ 365760 w 533400"/>
                  <a:gd name="connsiteY4-10" fmla="*/ 0 h 2202180"/>
                  <a:gd name="connsiteX5" fmla="*/ 0 w 533400"/>
                  <a:gd name="connsiteY5" fmla="*/ 30480 h 2202180"/>
                  <a:gd name="connsiteX0-11" fmla="*/ 0 w 533400"/>
                  <a:gd name="connsiteY0-12" fmla="*/ 39023 h 2210723"/>
                  <a:gd name="connsiteX1-13" fmla="*/ 175260 w 533400"/>
                  <a:gd name="connsiteY1-14" fmla="*/ 1212503 h 2210723"/>
                  <a:gd name="connsiteX2-15" fmla="*/ 266700 w 533400"/>
                  <a:gd name="connsiteY2-16" fmla="*/ 2203103 h 2210723"/>
                  <a:gd name="connsiteX3-17" fmla="*/ 533400 w 533400"/>
                  <a:gd name="connsiteY3-18" fmla="*/ 2210723 h 2210723"/>
                  <a:gd name="connsiteX4-19" fmla="*/ 365760 w 533400"/>
                  <a:gd name="connsiteY4-20" fmla="*/ 8543 h 2210723"/>
                  <a:gd name="connsiteX5-21" fmla="*/ 175260 w 533400"/>
                  <a:gd name="connsiteY5-22" fmla="*/ 923 h 2210723"/>
                  <a:gd name="connsiteX6" fmla="*/ 0 w 533400"/>
                  <a:gd name="connsiteY6" fmla="*/ 39023 h 2210723"/>
                  <a:gd name="connsiteX0-23" fmla="*/ 0 w 533400"/>
                  <a:gd name="connsiteY0-24" fmla="*/ 39023 h 2210723"/>
                  <a:gd name="connsiteX1-25" fmla="*/ 175260 w 533400"/>
                  <a:gd name="connsiteY1-26" fmla="*/ 1212503 h 2210723"/>
                  <a:gd name="connsiteX2-27" fmla="*/ 266700 w 533400"/>
                  <a:gd name="connsiteY2-28" fmla="*/ 2203103 h 2210723"/>
                  <a:gd name="connsiteX3-29" fmla="*/ 533400 w 533400"/>
                  <a:gd name="connsiteY3-30" fmla="*/ 2210723 h 2210723"/>
                  <a:gd name="connsiteX4-31" fmla="*/ 365760 w 533400"/>
                  <a:gd name="connsiteY4-32" fmla="*/ 8543 h 2210723"/>
                  <a:gd name="connsiteX5-33" fmla="*/ 175260 w 533400"/>
                  <a:gd name="connsiteY5-34" fmla="*/ 923 h 2210723"/>
                  <a:gd name="connsiteX6-35" fmla="*/ 0 w 533400"/>
                  <a:gd name="connsiteY6-36" fmla="*/ 39023 h 221072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35" y="connsiteY6-36"/>
                  </a:cxn>
                </a:cxnLst>
                <a:rect l="l" t="t" r="r" b="b"/>
                <a:pathLst>
                  <a:path w="533400" h="2210723">
                    <a:moveTo>
                      <a:pt x="0" y="39023"/>
                    </a:moveTo>
                    <a:cubicBezTo>
                      <a:pt x="45720" y="430183"/>
                      <a:pt x="129540" y="821343"/>
                      <a:pt x="175260" y="1212503"/>
                    </a:cubicBezTo>
                    <a:lnTo>
                      <a:pt x="266700" y="2203103"/>
                    </a:lnTo>
                    <a:lnTo>
                      <a:pt x="533400" y="2210723"/>
                    </a:lnTo>
                    <a:cubicBezTo>
                      <a:pt x="477520" y="1476663"/>
                      <a:pt x="406400" y="750223"/>
                      <a:pt x="365760" y="8543"/>
                    </a:cubicBezTo>
                    <a:cubicBezTo>
                      <a:pt x="302260" y="13623"/>
                      <a:pt x="238760" y="-4157"/>
                      <a:pt x="175260" y="923"/>
                    </a:cubicBezTo>
                    <a:lnTo>
                      <a:pt x="0" y="3902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grpSp>
          <p:nvGrpSpPr>
            <p:cNvPr id="50" name="组合 49">
              <a:extLst>
                <a:ext uri="{FF2B5EF4-FFF2-40B4-BE49-F238E27FC236}">
                  <a16:creationId xmlns:a16="http://schemas.microsoft.com/office/drawing/2014/main" id="{C15573A7-2B23-474C-9573-E46AE42B65BB}"/>
                </a:ext>
              </a:extLst>
            </p:cNvPr>
            <p:cNvGrpSpPr/>
            <p:nvPr/>
          </p:nvGrpSpPr>
          <p:grpSpPr>
            <a:xfrm>
              <a:off x="8932792" y="1225159"/>
              <a:ext cx="1538984" cy="2353142"/>
              <a:chOff x="5722620" y="1248756"/>
              <a:chExt cx="1538984" cy="2353142"/>
            </a:xfrm>
            <a:grpFill/>
          </p:grpSpPr>
          <p:grpSp>
            <p:nvGrpSpPr>
              <p:cNvPr id="51" name="组合 50">
                <a:extLst>
                  <a:ext uri="{FF2B5EF4-FFF2-40B4-BE49-F238E27FC236}">
                    <a16:creationId xmlns:a16="http://schemas.microsoft.com/office/drawing/2014/main" id="{AB265BF7-27DD-4555-A7A4-7AF141A664F5}"/>
                  </a:ext>
                </a:extLst>
              </p:cNvPr>
              <p:cNvGrpSpPr/>
              <p:nvPr/>
            </p:nvGrpSpPr>
            <p:grpSpPr>
              <a:xfrm>
                <a:off x="5722620" y="1790700"/>
                <a:ext cx="586740" cy="1783080"/>
                <a:chOff x="5722620" y="1790700"/>
                <a:chExt cx="586740" cy="1783080"/>
              </a:xfrm>
              <a:grpFill/>
            </p:grpSpPr>
            <p:sp>
              <p:nvSpPr>
                <p:cNvPr id="57" name="任意多边形: 形状 56">
                  <a:extLst>
                    <a:ext uri="{FF2B5EF4-FFF2-40B4-BE49-F238E27FC236}">
                      <a16:creationId xmlns:a16="http://schemas.microsoft.com/office/drawing/2014/main" id="{444B1FA0-1840-4116-9FD9-7D66B4381314}"/>
                    </a:ext>
                  </a:extLst>
                </p:cNvPr>
                <p:cNvSpPr/>
                <p:nvPr/>
              </p:nvSpPr>
              <p:spPr>
                <a:xfrm>
                  <a:off x="5722620" y="1813560"/>
                  <a:ext cx="198120" cy="457200"/>
                </a:xfrm>
                <a:custGeom>
                  <a:avLst/>
                  <a:gdLst>
                    <a:gd name="connsiteX0" fmla="*/ 0 w 198120"/>
                    <a:gd name="connsiteY0" fmla="*/ 30480 h 457200"/>
                    <a:gd name="connsiteX1" fmla="*/ 83820 w 198120"/>
                    <a:gd name="connsiteY1" fmla="*/ 457200 h 457200"/>
                    <a:gd name="connsiteX2" fmla="*/ 198120 w 198120"/>
                    <a:gd name="connsiteY2" fmla="*/ 426720 h 457200"/>
                    <a:gd name="connsiteX3" fmla="*/ 144780 w 198120"/>
                    <a:gd name="connsiteY3" fmla="*/ 0 h 457200"/>
                    <a:gd name="connsiteX4" fmla="*/ 0 w 198120"/>
                    <a:gd name="connsiteY4" fmla="*/ 30480 h 457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20" h="457200">
                      <a:moveTo>
                        <a:pt x="0" y="30480"/>
                      </a:moveTo>
                      <a:lnTo>
                        <a:pt x="83820" y="457200"/>
                      </a:lnTo>
                      <a:lnTo>
                        <a:pt x="198120" y="426720"/>
                      </a:lnTo>
                      <a:lnTo>
                        <a:pt x="144780" y="0"/>
                      </a:lnTo>
                      <a:lnTo>
                        <a:pt x="0" y="3048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58" name="任意多边形: 形状 57">
                  <a:extLst>
                    <a:ext uri="{FF2B5EF4-FFF2-40B4-BE49-F238E27FC236}">
                      <a16:creationId xmlns:a16="http://schemas.microsoft.com/office/drawing/2014/main" id="{A4AD0623-DC1C-482B-94E2-10F7E871DE1A}"/>
                    </a:ext>
                  </a:extLst>
                </p:cNvPr>
                <p:cNvSpPr/>
                <p:nvPr/>
              </p:nvSpPr>
              <p:spPr>
                <a:xfrm>
                  <a:off x="5935980" y="1790700"/>
                  <a:ext cx="205740" cy="449580"/>
                </a:xfrm>
                <a:custGeom>
                  <a:avLst/>
                  <a:gdLst>
                    <a:gd name="connsiteX0" fmla="*/ 53340 w 205740"/>
                    <a:gd name="connsiteY0" fmla="*/ 449580 h 449580"/>
                    <a:gd name="connsiteX1" fmla="*/ 205740 w 205740"/>
                    <a:gd name="connsiteY1" fmla="*/ 441960 h 449580"/>
                    <a:gd name="connsiteX2" fmla="*/ 160020 w 205740"/>
                    <a:gd name="connsiteY2" fmla="*/ 0 h 449580"/>
                    <a:gd name="connsiteX3" fmla="*/ 0 w 205740"/>
                    <a:gd name="connsiteY3" fmla="*/ 0 h 449580"/>
                    <a:gd name="connsiteX4" fmla="*/ 53340 w 205740"/>
                    <a:gd name="connsiteY4" fmla="*/ 449580 h 4495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740" h="449580">
                      <a:moveTo>
                        <a:pt x="53340" y="449580"/>
                      </a:moveTo>
                      <a:lnTo>
                        <a:pt x="205740" y="441960"/>
                      </a:lnTo>
                      <a:lnTo>
                        <a:pt x="160020" y="0"/>
                      </a:lnTo>
                      <a:lnTo>
                        <a:pt x="0" y="0"/>
                      </a:lnTo>
                      <a:lnTo>
                        <a:pt x="53340" y="44958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60" name="任意多边形: 形状 59">
                  <a:extLst>
                    <a:ext uri="{FF2B5EF4-FFF2-40B4-BE49-F238E27FC236}">
                      <a16:creationId xmlns:a16="http://schemas.microsoft.com/office/drawing/2014/main" id="{AA30DAE0-A8FB-479B-AF52-652F3AA87229}"/>
                    </a:ext>
                  </a:extLst>
                </p:cNvPr>
                <p:cNvSpPr/>
                <p:nvPr/>
              </p:nvSpPr>
              <p:spPr>
                <a:xfrm>
                  <a:off x="5814060" y="2377440"/>
                  <a:ext cx="495300" cy="1196340"/>
                </a:xfrm>
                <a:custGeom>
                  <a:avLst/>
                  <a:gdLst>
                    <a:gd name="connsiteX0" fmla="*/ 0 w 495300"/>
                    <a:gd name="connsiteY0" fmla="*/ 45720 h 1196340"/>
                    <a:gd name="connsiteX1" fmla="*/ 228600 w 495300"/>
                    <a:gd name="connsiteY1" fmla="*/ 1196340 h 1196340"/>
                    <a:gd name="connsiteX2" fmla="*/ 495300 w 495300"/>
                    <a:gd name="connsiteY2" fmla="*/ 1173480 h 1196340"/>
                    <a:gd name="connsiteX3" fmla="*/ 358140 w 495300"/>
                    <a:gd name="connsiteY3" fmla="*/ 0 h 1196340"/>
                    <a:gd name="connsiteX4" fmla="*/ 0 w 495300"/>
                    <a:gd name="connsiteY4" fmla="*/ 45720 h 1196340"/>
                    <a:gd name="connsiteX0-1" fmla="*/ 0 w 495300"/>
                    <a:gd name="connsiteY0-2" fmla="*/ 45720 h 1196340"/>
                    <a:gd name="connsiteX1-3" fmla="*/ 228600 w 495300"/>
                    <a:gd name="connsiteY1-4" fmla="*/ 1196340 h 1196340"/>
                    <a:gd name="connsiteX2-5" fmla="*/ 495300 w 495300"/>
                    <a:gd name="connsiteY2-6" fmla="*/ 1173480 h 1196340"/>
                    <a:gd name="connsiteX3-7" fmla="*/ 358140 w 495300"/>
                    <a:gd name="connsiteY3-8" fmla="*/ 0 h 1196340"/>
                    <a:gd name="connsiteX4-9" fmla="*/ 182880 w 495300"/>
                    <a:gd name="connsiteY4-10" fmla="*/ 7620 h 1196340"/>
                    <a:gd name="connsiteX5" fmla="*/ 0 w 495300"/>
                    <a:gd name="connsiteY5" fmla="*/ 45720 h 1196340"/>
                    <a:gd name="connsiteX0-11" fmla="*/ 0 w 495300"/>
                    <a:gd name="connsiteY0-12" fmla="*/ 45720 h 1196340"/>
                    <a:gd name="connsiteX1-13" fmla="*/ 228600 w 495300"/>
                    <a:gd name="connsiteY1-14" fmla="*/ 1196340 h 1196340"/>
                    <a:gd name="connsiteX2-15" fmla="*/ 495300 w 495300"/>
                    <a:gd name="connsiteY2-16" fmla="*/ 1173480 h 1196340"/>
                    <a:gd name="connsiteX3-17" fmla="*/ 441960 w 495300"/>
                    <a:gd name="connsiteY3-18" fmla="*/ 563880 h 1196340"/>
                    <a:gd name="connsiteX4-19" fmla="*/ 358140 w 495300"/>
                    <a:gd name="connsiteY4-20" fmla="*/ 0 h 1196340"/>
                    <a:gd name="connsiteX5-21" fmla="*/ 182880 w 495300"/>
                    <a:gd name="connsiteY5-22" fmla="*/ 7620 h 1196340"/>
                    <a:gd name="connsiteX6" fmla="*/ 0 w 495300"/>
                    <a:gd name="connsiteY6" fmla="*/ 45720 h 119634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 y="connsiteY6"/>
                    </a:cxn>
                  </a:cxnLst>
                  <a:rect l="l" t="t" r="r" b="b"/>
                  <a:pathLst>
                    <a:path w="495300" h="1196340">
                      <a:moveTo>
                        <a:pt x="0" y="45720"/>
                      </a:moveTo>
                      <a:lnTo>
                        <a:pt x="228600" y="1196340"/>
                      </a:lnTo>
                      <a:lnTo>
                        <a:pt x="495300" y="1173480"/>
                      </a:lnTo>
                      <a:cubicBezTo>
                        <a:pt x="472440" y="970280"/>
                        <a:pt x="464820" y="767080"/>
                        <a:pt x="441960" y="563880"/>
                      </a:cubicBezTo>
                      <a:lnTo>
                        <a:pt x="358140" y="0"/>
                      </a:lnTo>
                      <a:cubicBezTo>
                        <a:pt x="297180" y="7620"/>
                        <a:pt x="243840" y="0"/>
                        <a:pt x="182880" y="7620"/>
                      </a:cubicBezTo>
                      <a:lnTo>
                        <a:pt x="0" y="4572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grpSp>
            <p:nvGrpSpPr>
              <p:cNvPr id="52" name="组合 51">
                <a:extLst>
                  <a:ext uri="{FF2B5EF4-FFF2-40B4-BE49-F238E27FC236}">
                    <a16:creationId xmlns:a16="http://schemas.microsoft.com/office/drawing/2014/main" id="{5ADAEEF8-4CAD-4552-9541-347CB317CD39}"/>
                  </a:ext>
                </a:extLst>
              </p:cNvPr>
              <p:cNvGrpSpPr/>
              <p:nvPr/>
            </p:nvGrpSpPr>
            <p:grpSpPr>
              <a:xfrm rot="395449">
                <a:off x="6674864" y="1818818"/>
                <a:ext cx="586740" cy="1783080"/>
                <a:chOff x="5722620" y="1790700"/>
                <a:chExt cx="586740" cy="1783080"/>
              </a:xfrm>
              <a:grpFill/>
            </p:grpSpPr>
            <p:sp>
              <p:nvSpPr>
                <p:cNvPr id="54" name="任意多边形: 形状 53">
                  <a:extLst>
                    <a:ext uri="{FF2B5EF4-FFF2-40B4-BE49-F238E27FC236}">
                      <a16:creationId xmlns:a16="http://schemas.microsoft.com/office/drawing/2014/main" id="{08596DFE-C6E9-44D2-BFAC-EE38F725602B}"/>
                    </a:ext>
                  </a:extLst>
                </p:cNvPr>
                <p:cNvSpPr/>
                <p:nvPr/>
              </p:nvSpPr>
              <p:spPr>
                <a:xfrm>
                  <a:off x="5722620" y="1813560"/>
                  <a:ext cx="198120" cy="457200"/>
                </a:xfrm>
                <a:custGeom>
                  <a:avLst/>
                  <a:gdLst>
                    <a:gd name="connsiteX0" fmla="*/ 0 w 198120"/>
                    <a:gd name="connsiteY0" fmla="*/ 30480 h 457200"/>
                    <a:gd name="connsiteX1" fmla="*/ 83820 w 198120"/>
                    <a:gd name="connsiteY1" fmla="*/ 457200 h 457200"/>
                    <a:gd name="connsiteX2" fmla="*/ 198120 w 198120"/>
                    <a:gd name="connsiteY2" fmla="*/ 426720 h 457200"/>
                    <a:gd name="connsiteX3" fmla="*/ 144780 w 198120"/>
                    <a:gd name="connsiteY3" fmla="*/ 0 h 457200"/>
                    <a:gd name="connsiteX4" fmla="*/ 0 w 198120"/>
                    <a:gd name="connsiteY4" fmla="*/ 30480 h 457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20" h="457200">
                      <a:moveTo>
                        <a:pt x="0" y="30480"/>
                      </a:moveTo>
                      <a:lnTo>
                        <a:pt x="83820" y="457200"/>
                      </a:lnTo>
                      <a:lnTo>
                        <a:pt x="198120" y="426720"/>
                      </a:lnTo>
                      <a:lnTo>
                        <a:pt x="144780" y="0"/>
                      </a:lnTo>
                      <a:lnTo>
                        <a:pt x="0" y="3048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55" name="任意多边形: 形状 54">
                  <a:extLst>
                    <a:ext uri="{FF2B5EF4-FFF2-40B4-BE49-F238E27FC236}">
                      <a16:creationId xmlns:a16="http://schemas.microsoft.com/office/drawing/2014/main" id="{24C196AB-FC79-4F9D-8682-3AB501DD15CF}"/>
                    </a:ext>
                  </a:extLst>
                </p:cNvPr>
                <p:cNvSpPr/>
                <p:nvPr/>
              </p:nvSpPr>
              <p:spPr>
                <a:xfrm>
                  <a:off x="5935980" y="1790700"/>
                  <a:ext cx="205740" cy="449580"/>
                </a:xfrm>
                <a:custGeom>
                  <a:avLst/>
                  <a:gdLst>
                    <a:gd name="connsiteX0" fmla="*/ 53340 w 205740"/>
                    <a:gd name="connsiteY0" fmla="*/ 449580 h 449580"/>
                    <a:gd name="connsiteX1" fmla="*/ 205740 w 205740"/>
                    <a:gd name="connsiteY1" fmla="*/ 441960 h 449580"/>
                    <a:gd name="connsiteX2" fmla="*/ 160020 w 205740"/>
                    <a:gd name="connsiteY2" fmla="*/ 0 h 449580"/>
                    <a:gd name="connsiteX3" fmla="*/ 0 w 205740"/>
                    <a:gd name="connsiteY3" fmla="*/ 0 h 449580"/>
                    <a:gd name="connsiteX4" fmla="*/ 53340 w 205740"/>
                    <a:gd name="connsiteY4" fmla="*/ 449580 h 4495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740" h="449580">
                      <a:moveTo>
                        <a:pt x="53340" y="449580"/>
                      </a:moveTo>
                      <a:lnTo>
                        <a:pt x="205740" y="441960"/>
                      </a:lnTo>
                      <a:lnTo>
                        <a:pt x="160020" y="0"/>
                      </a:lnTo>
                      <a:lnTo>
                        <a:pt x="0" y="0"/>
                      </a:lnTo>
                      <a:lnTo>
                        <a:pt x="53340" y="44958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56" name="任意多边形: 形状 55">
                  <a:extLst>
                    <a:ext uri="{FF2B5EF4-FFF2-40B4-BE49-F238E27FC236}">
                      <a16:creationId xmlns:a16="http://schemas.microsoft.com/office/drawing/2014/main" id="{A096949D-6221-4DB4-B3CA-49A0E26D93AD}"/>
                    </a:ext>
                  </a:extLst>
                </p:cNvPr>
                <p:cNvSpPr/>
                <p:nvPr/>
              </p:nvSpPr>
              <p:spPr>
                <a:xfrm>
                  <a:off x="5814060" y="2377440"/>
                  <a:ext cx="495300" cy="1196340"/>
                </a:xfrm>
                <a:custGeom>
                  <a:avLst/>
                  <a:gdLst>
                    <a:gd name="connsiteX0" fmla="*/ 0 w 495300"/>
                    <a:gd name="connsiteY0" fmla="*/ 45720 h 1196340"/>
                    <a:gd name="connsiteX1" fmla="*/ 228600 w 495300"/>
                    <a:gd name="connsiteY1" fmla="*/ 1196340 h 1196340"/>
                    <a:gd name="connsiteX2" fmla="*/ 495300 w 495300"/>
                    <a:gd name="connsiteY2" fmla="*/ 1173480 h 1196340"/>
                    <a:gd name="connsiteX3" fmla="*/ 358140 w 495300"/>
                    <a:gd name="connsiteY3" fmla="*/ 0 h 1196340"/>
                    <a:gd name="connsiteX4" fmla="*/ 0 w 495300"/>
                    <a:gd name="connsiteY4" fmla="*/ 45720 h 1196340"/>
                    <a:gd name="connsiteX0-1" fmla="*/ 0 w 495300"/>
                    <a:gd name="connsiteY0-2" fmla="*/ 45720 h 1196340"/>
                    <a:gd name="connsiteX1-3" fmla="*/ 228600 w 495300"/>
                    <a:gd name="connsiteY1-4" fmla="*/ 1196340 h 1196340"/>
                    <a:gd name="connsiteX2-5" fmla="*/ 495300 w 495300"/>
                    <a:gd name="connsiteY2-6" fmla="*/ 1173480 h 1196340"/>
                    <a:gd name="connsiteX3-7" fmla="*/ 358140 w 495300"/>
                    <a:gd name="connsiteY3-8" fmla="*/ 0 h 1196340"/>
                    <a:gd name="connsiteX4-9" fmla="*/ 182880 w 495300"/>
                    <a:gd name="connsiteY4-10" fmla="*/ 7620 h 1196340"/>
                    <a:gd name="connsiteX5" fmla="*/ 0 w 495300"/>
                    <a:gd name="connsiteY5" fmla="*/ 45720 h 1196340"/>
                    <a:gd name="connsiteX0-11" fmla="*/ 0 w 495300"/>
                    <a:gd name="connsiteY0-12" fmla="*/ 45720 h 1196340"/>
                    <a:gd name="connsiteX1-13" fmla="*/ 228600 w 495300"/>
                    <a:gd name="connsiteY1-14" fmla="*/ 1196340 h 1196340"/>
                    <a:gd name="connsiteX2-15" fmla="*/ 495300 w 495300"/>
                    <a:gd name="connsiteY2-16" fmla="*/ 1173480 h 1196340"/>
                    <a:gd name="connsiteX3-17" fmla="*/ 441960 w 495300"/>
                    <a:gd name="connsiteY3-18" fmla="*/ 563880 h 1196340"/>
                    <a:gd name="connsiteX4-19" fmla="*/ 358140 w 495300"/>
                    <a:gd name="connsiteY4-20" fmla="*/ 0 h 1196340"/>
                    <a:gd name="connsiteX5-21" fmla="*/ 182880 w 495300"/>
                    <a:gd name="connsiteY5-22" fmla="*/ 7620 h 1196340"/>
                    <a:gd name="connsiteX6" fmla="*/ 0 w 495300"/>
                    <a:gd name="connsiteY6" fmla="*/ 45720 h 119634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 y="connsiteY6"/>
                    </a:cxn>
                  </a:cxnLst>
                  <a:rect l="l" t="t" r="r" b="b"/>
                  <a:pathLst>
                    <a:path w="495300" h="1196340">
                      <a:moveTo>
                        <a:pt x="0" y="45720"/>
                      </a:moveTo>
                      <a:lnTo>
                        <a:pt x="228600" y="1196340"/>
                      </a:lnTo>
                      <a:lnTo>
                        <a:pt x="495300" y="1173480"/>
                      </a:lnTo>
                      <a:cubicBezTo>
                        <a:pt x="472440" y="970280"/>
                        <a:pt x="464820" y="767080"/>
                        <a:pt x="441960" y="563880"/>
                      </a:cubicBezTo>
                      <a:lnTo>
                        <a:pt x="358140" y="0"/>
                      </a:lnTo>
                      <a:cubicBezTo>
                        <a:pt x="297180" y="7620"/>
                        <a:pt x="243840" y="0"/>
                        <a:pt x="182880" y="7620"/>
                      </a:cubicBezTo>
                      <a:lnTo>
                        <a:pt x="0" y="4572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sp>
            <p:nvSpPr>
              <p:cNvPr id="53" name="任意多边形: 形状 52">
                <a:extLst>
                  <a:ext uri="{FF2B5EF4-FFF2-40B4-BE49-F238E27FC236}">
                    <a16:creationId xmlns:a16="http://schemas.microsoft.com/office/drawing/2014/main" id="{9C036FC2-6CBF-40B7-ABB1-06C5AEAEE86B}"/>
                  </a:ext>
                </a:extLst>
              </p:cNvPr>
              <p:cNvSpPr/>
              <p:nvPr/>
            </p:nvSpPr>
            <p:spPr>
              <a:xfrm>
                <a:off x="6179820" y="1248756"/>
                <a:ext cx="533400" cy="2210723"/>
              </a:xfrm>
              <a:custGeom>
                <a:avLst/>
                <a:gdLst>
                  <a:gd name="connsiteX0" fmla="*/ 0 w 533400"/>
                  <a:gd name="connsiteY0" fmla="*/ 30480 h 2202180"/>
                  <a:gd name="connsiteX1" fmla="*/ 266700 w 533400"/>
                  <a:gd name="connsiteY1" fmla="*/ 2194560 h 2202180"/>
                  <a:gd name="connsiteX2" fmla="*/ 533400 w 533400"/>
                  <a:gd name="connsiteY2" fmla="*/ 2202180 h 2202180"/>
                  <a:gd name="connsiteX3" fmla="*/ 365760 w 533400"/>
                  <a:gd name="connsiteY3" fmla="*/ 0 h 2202180"/>
                  <a:gd name="connsiteX4" fmla="*/ 0 w 533400"/>
                  <a:gd name="connsiteY4" fmla="*/ 30480 h 2202180"/>
                  <a:gd name="connsiteX0-1" fmla="*/ 0 w 533400"/>
                  <a:gd name="connsiteY0-2" fmla="*/ 30480 h 2202180"/>
                  <a:gd name="connsiteX1-3" fmla="*/ 175260 w 533400"/>
                  <a:gd name="connsiteY1-4" fmla="*/ 1203960 h 2202180"/>
                  <a:gd name="connsiteX2-5" fmla="*/ 266700 w 533400"/>
                  <a:gd name="connsiteY2-6" fmla="*/ 2194560 h 2202180"/>
                  <a:gd name="connsiteX3-7" fmla="*/ 533400 w 533400"/>
                  <a:gd name="connsiteY3-8" fmla="*/ 2202180 h 2202180"/>
                  <a:gd name="connsiteX4-9" fmla="*/ 365760 w 533400"/>
                  <a:gd name="connsiteY4-10" fmla="*/ 0 h 2202180"/>
                  <a:gd name="connsiteX5" fmla="*/ 0 w 533400"/>
                  <a:gd name="connsiteY5" fmla="*/ 30480 h 2202180"/>
                  <a:gd name="connsiteX0-11" fmla="*/ 0 w 533400"/>
                  <a:gd name="connsiteY0-12" fmla="*/ 39023 h 2210723"/>
                  <a:gd name="connsiteX1-13" fmla="*/ 175260 w 533400"/>
                  <a:gd name="connsiteY1-14" fmla="*/ 1212503 h 2210723"/>
                  <a:gd name="connsiteX2-15" fmla="*/ 266700 w 533400"/>
                  <a:gd name="connsiteY2-16" fmla="*/ 2203103 h 2210723"/>
                  <a:gd name="connsiteX3-17" fmla="*/ 533400 w 533400"/>
                  <a:gd name="connsiteY3-18" fmla="*/ 2210723 h 2210723"/>
                  <a:gd name="connsiteX4-19" fmla="*/ 365760 w 533400"/>
                  <a:gd name="connsiteY4-20" fmla="*/ 8543 h 2210723"/>
                  <a:gd name="connsiteX5-21" fmla="*/ 175260 w 533400"/>
                  <a:gd name="connsiteY5-22" fmla="*/ 923 h 2210723"/>
                  <a:gd name="connsiteX6" fmla="*/ 0 w 533400"/>
                  <a:gd name="connsiteY6" fmla="*/ 39023 h 2210723"/>
                  <a:gd name="connsiteX0-23" fmla="*/ 0 w 533400"/>
                  <a:gd name="connsiteY0-24" fmla="*/ 39023 h 2210723"/>
                  <a:gd name="connsiteX1-25" fmla="*/ 175260 w 533400"/>
                  <a:gd name="connsiteY1-26" fmla="*/ 1212503 h 2210723"/>
                  <a:gd name="connsiteX2-27" fmla="*/ 266700 w 533400"/>
                  <a:gd name="connsiteY2-28" fmla="*/ 2203103 h 2210723"/>
                  <a:gd name="connsiteX3-29" fmla="*/ 533400 w 533400"/>
                  <a:gd name="connsiteY3-30" fmla="*/ 2210723 h 2210723"/>
                  <a:gd name="connsiteX4-31" fmla="*/ 365760 w 533400"/>
                  <a:gd name="connsiteY4-32" fmla="*/ 8543 h 2210723"/>
                  <a:gd name="connsiteX5-33" fmla="*/ 175260 w 533400"/>
                  <a:gd name="connsiteY5-34" fmla="*/ 923 h 2210723"/>
                  <a:gd name="connsiteX6-35" fmla="*/ 0 w 533400"/>
                  <a:gd name="connsiteY6-36" fmla="*/ 39023 h 221072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35" y="connsiteY6-36"/>
                  </a:cxn>
                </a:cxnLst>
                <a:rect l="l" t="t" r="r" b="b"/>
                <a:pathLst>
                  <a:path w="533400" h="2210723">
                    <a:moveTo>
                      <a:pt x="0" y="39023"/>
                    </a:moveTo>
                    <a:cubicBezTo>
                      <a:pt x="45720" y="430183"/>
                      <a:pt x="129540" y="821343"/>
                      <a:pt x="175260" y="1212503"/>
                    </a:cubicBezTo>
                    <a:lnTo>
                      <a:pt x="266700" y="2203103"/>
                    </a:lnTo>
                    <a:lnTo>
                      <a:pt x="533400" y="2210723"/>
                    </a:lnTo>
                    <a:cubicBezTo>
                      <a:pt x="477520" y="1476663"/>
                      <a:pt x="406400" y="750223"/>
                      <a:pt x="365760" y="8543"/>
                    </a:cubicBezTo>
                    <a:cubicBezTo>
                      <a:pt x="302260" y="13623"/>
                      <a:pt x="238760" y="-4157"/>
                      <a:pt x="175260" y="923"/>
                    </a:cubicBezTo>
                    <a:lnTo>
                      <a:pt x="0" y="3902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grpSp>
      <p:sp>
        <p:nvSpPr>
          <p:cNvPr id="70" name="矩形 69">
            <a:extLst>
              <a:ext uri="{FF2B5EF4-FFF2-40B4-BE49-F238E27FC236}">
                <a16:creationId xmlns:a16="http://schemas.microsoft.com/office/drawing/2014/main" id="{1E1BFEA4-4D5C-4D88-98BB-47891BC7A6B3}"/>
              </a:ext>
            </a:extLst>
          </p:cNvPr>
          <p:cNvSpPr/>
          <p:nvPr/>
        </p:nvSpPr>
        <p:spPr>
          <a:xfrm>
            <a:off x="1097759" y="1601051"/>
            <a:ext cx="10144142" cy="1338828"/>
          </a:xfrm>
          <a:prstGeom prst="rect">
            <a:avLst/>
          </a:prstGeom>
          <a:solidFill>
            <a:srgbClr val="6AC1EC">
              <a:alpha val="73000"/>
            </a:srgbClr>
          </a:solidFill>
        </p:spPr>
        <p:txBody>
          <a:bodyPr wrap="square">
            <a:spAutoFit/>
          </a:bodyPr>
          <a:lstStyle/>
          <a:p>
            <a:pPr marL="0" marR="0" lvl="0" indent="228600" algn="just" defTabSz="914400" rtl="0" eaLnBrk="1" fontAlgn="auto" latinLnBrk="0" hangingPunct="1">
              <a:lnSpc>
                <a:spcPct val="150000"/>
              </a:lnSpc>
              <a:spcBef>
                <a:spcPts val="0"/>
              </a:spcBef>
              <a:spcAft>
                <a:spcPts val="0"/>
              </a:spcAft>
              <a:buClrTx/>
              <a:buSzTx/>
              <a:buFontTx/>
              <a:buNone/>
              <a:tabLst/>
              <a:defRPr/>
            </a:pPr>
            <a:r>
              <a:rPr kumimoji="0" lang="zh-CN" altLang="zh-CN" sz="1800" b="0" i="0" u="none" strike="noStrike" kern="1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rPr>
              <a:t>“情感能量是互动仪式过程中的一个核心问题，一般认为，一个成功的仪式会产生出更高的情感能量，促使人们在共同的行动中，</a:t>
            </a:r>
            <a:r>
              <a:rPr kumimoji="0" lang="zh-CN" altLang="zh-CN" sz="1800" b="1" i="0" u="none" strike="noStrike" kern="1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rPr>
              <a:t>发掘出更高的能量</a:t>
            </a:r>
            <a:r>
              <a:rPr kumimoji="0" lang="zh-CN" altLang="zh-CN" sz="1800" b="0" i="0" u="none" strike="noStrike" kern="1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rPr>
              <a:t>，是一个社会、群体的粘合剂。”</a:t>
            </a:r>
            <a:r>
              <a:rPr kumimoji="0" lang="en-US" altLang="zh-CN" sz="1800" b="0" i="0" u="none" strike="noStrike" kern="1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rPr>
              <a:t>——</a:t>
            </a:r>
            <a:r>
              <a:rPr kumimoji="0" lang="zh-CN" altLang="en-US" sz="1800" b="0" i="0" u="none" strike="noStrike" kern="1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rPr>
              <a:t>社会学家兰德尔</a:t>
            </a:r>
            <a:r>
              <a:rPr kumimoji="0" lang="en-US" altLang="zh-CN" sz="1800" b="0" i="0" u="none" strike="noStrike" kern="1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rPr>
              <a:t>.</a:t>
            </a:r>
            <a:r>
              <a:rPr kumimoji="0" lang="zh-CN" altLang="en-US" sz="1800" b="0" i="0" u="none" strike="noStrike" kern="1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rPr>
              <a:t>柯林斯</a:t>
            </a:r>
            <a:endParaRPr kumimoji="0" lang="zh-CN" altLang="zh-CN" sz="2400" b="0" i="0" u="none" strike="noStrike" kern="1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sp>
        <p:nvSpPr>
          <p:cNvPr id="77" name="矩形 76">
            <a:extLst>
              <a:ext uri="{FF2B5EF4-FFF2-40B4-BE49-F238E27FC236}">
                <a16:creationId xmlns:a16="http://schemas.microsoft.com/office/drawing/2014/main" id="{298E448A-3F1B-4712-A47D-0FAF21BF777E}"/>
              </a:ext>
            </a:extLst>
          </p:cNvPr>
          <p:cNvSpPr/>
          <p:nvPr/>
        </p:nvSpPr>
        <p:spPr>
          <a:xfrm>
            <a:off x="4771898" y="957574"/>
            <a:ext cx="2648205" cy="52322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00" cap="none" spc="0" normalizeH="0" baseline="0" noProof="0" dirty="0">
                <a:ln>
                  <a:noFill/>
                </a:ln>
                <a:solidFill>
                  <a:srgbClr val="00B0FF"/>
                </a:solidFill>
                <a:effectLst/>
                <a:uLnTx/>
                <a:uFillTx/>
                <a:latin typeface="等线" panose="02010600030101010101" pitchFamily="2" charset="-122"/>
                <a:ea typeface="等线" panose="02010600030101010101" pitchFamily="2" charset="-122"/>
                <a:cs typeface="Times New Roman" panose="02020603050405020304" pitchFamily="18" charset="0"/>
              </a:rPr>
              <a:t>2.</a:t>
            </a:r>
            <a:r>
              <a:rPr kumimoji="0" lang="zh-CN" altLang="zh-CN" sz="2800" b="1" i="0" u="none" strike="noStrike" kern="100" cap="none" spc="0" normalizeH="0" baseline="0" noProof="0" dirty="0">
                <a:ln>
                  <a:noFill/>
                </a:ln>
                <a:solidFill>
                  <a:srgbClr val="00B0FF"/>
                </a:solidFill>
                <a:effectLst/>
                <a:uLnTx/>
                <a:uFillTx/>
                <a:latin typeface="等线" panose="02010600030101010101" pitchFamily="2" charset="-122"/>
                <a:ea typeface="等线" panose="02010600030101010101" pitchFamily="2" charset="-122"/>
                <a:cs typeface="Times New Roman" panose="02020603050405020304" pitchFamily="18" charset="0"/>
              </a:rPr>
              <a:t>集体情绪</a:t>
            </a:r>
            <a:endParaRPr kumimoji="0" lang="zh-CN" altLang="zh-CN" sz="2800" b="0" i="0" u="none" strike="noStrike" kern="100" cap="none" spc="0" normalizeH="0" baseline="0" noProof="0" dirty="0">
              <a:ln>
                <a:noFill/>
              </a:ln>
              <a:solidFill>
                <a:srgbClr val="00B0FF"/>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sp>
        <p:nvSpPr>
          <p:cNvPr id="82" name="圆角矩形标注 81"/>
          <p:cNvSpPr/>
          <p:nvPr/>
        </p:nvSpPr>
        <p:spPr>
          <a:xfrm>
            <a:off x="2784154" y="4391031"/>
            <a:ext cx="7641404" cy="457581"/>
          </a:xfrm>
          <a:prstGeom prst="wedgeRoundRectCallout">
            <a:avLst/>
          </a:prstGeom>
          <a:solidFill>
            <a:schemeClr val="accent1">
              <a:lumMod val="20000"/>
              <a:lumOff val="80000"/>
            </a:schemeClr>
          </a:solidFill>
          <a:ln>
            <a:solidFill>
              <a:schemeClr val="bg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1"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“在应援的视频里，刷屏弹幕挡住角色的脸是为了表达喜爱的一种礼仪”</a:t>
            </a:r>
          </a:p>
        </p:txBody>
      </p:sp>
      <p:sp>
        <p:nvSpPr>
          <p:cNvPr id="83" name="椭圆 82"/>
          <p:cNvSpPr/>
          <p:nvPr/>
        </p:nvSpPr>
        <p:spPr>
          <a:xfrm>
            <a:off x="1786199" y="4416777"/>
            <a:ext cx="812967" cy="812967"/>
          </a:xfrm>
          <a:prstGeom prst="ellipse">
            <a:avLst/>
          </a:prstGeom>
          <a:blipFill>
            <a:blip r:embed="rId3"/>
            <a:stretch>
              <a:fillRect/>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a:ea typeface="等线" panose="02010600030101010101" pitchFamily="2" charset="-122"/>
              <a:cs typeface="+mn-cs"/>
            </a:endParaRPr>
          </a:p>
        </p:txBody>
      </p:sp>
      <p:sp>
        <p:nvSpPr>
          <p:cNvPr id="84" name="圆角矩形标注 83"/>
          <p:cNvSpPr/>
          <p:nvPr/>
        </p:nvSpPr>
        <p:spPr>
          <a:xfrm>
            <a:off x="2784154" y="5063873"/>
            <a:ext cx="3747929" cy="457581"/>
          </a:xfrm>
          <a:prstGeom prst="wedgeRoundRectCallout">
            <a:avLst/>
          </a:prstGeom>
          <a:solidFill>
            <a:schemeClr val="accent1">
              <a:lumMod val="20000"/>
              <a:lumOff val="80000"/>
            </a:schemeClr>
          </a:solidFill>
          <a:ln>
            <a:solidFill>
              <a:schemeClr val="bg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1"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“大家一起刷屏应援，感觉很燃”</a:t>
            </a:r>
          </a:p>
        </p:txBody>
      </p:sp>
      <p:sp>
        <p:nvSpPr>
          <p:cNvPr id="71" name="文本框 70">
            <a:extLst>
              <a:ext uri="{FF2B5EF4-FFF2-40B4-BE49-F238E27FC236}">
                <a16:creationId xmlns:a16="http://schemas.microsoft.com/office/drawing/2014/main" id="{8304F93A-44A9-41EC-9FA6-6CE12E5E1C28}"/>
              </a:ext>
            </a:extLst>
          </p:cNvPr>
          <p:cNvSpPr txBox="1"/>
          <p:nvPr/>
        </p:nvSpPr>
        <p:spPr>
          <a:xfrm>
            <a:off x="2093446" y="3383033"/>
            <a:ext cx="3262432" cy="461665"/>
          </a:xfrm>
          <a:prstGeom prst="rect">
            <a:avLst/>
          </a:prstGeom>
          <a:solidFill>
            <a:srgbClr val="6AC1EC"/>
          </a:solidFill>
          <a:effectLst>
            <a:outerShdw blurRad="50800" dist="38100" dir="2700000" algn="tl" rotWithShape="0">
              <a:prstClr val="black">
                <a:alpha val="40000"/>
              </a:prstClr>
            </a:outerShdw>
          </a:effectLst>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prstClr val="white"/>
                </a:solidFill>
                <a:effectLst/>
                <a:uLnTx/>
                <a:uFillTx/>
                <a:latin typeface="等线"/>
                <a:ea typeface="等线" panose="02010600030101010101" pitchFamily="2" charset="-122"/>
                <a:cs typeface="+mn-cs"/>
              </a:rPr>
              <a:t>问卷：发弹幕后的心情</a:t>
            </a:r>
          </a:p>
        </p:txBody>
      </p:sp>
      <p:grpSp>
        <p:nvGrpSpPr>
          <p:cNvPr id="3" name="组合 2"/>
          <p:cNvGrpSpPr/>
          <p:nvPr/>
        </p:nvGrpSpPr>
        <p:grpSpPr>
          <a:xfrm>
            <a:off x="6435914" y="3439771"/>
            <a:ext cx="3281679" cy="370297"/>
            <a:chOff x="6611785" y="3675908"/>
            <a:chExt cx="3281679" cy="370297"/>
          </a:xfrm>
        </p:grpSpPr>
        <p:pic>
          <p:nvPicPr>
            <p:cNvPr id="2" name="图片 1">
              <a:extLst>
                <a:ext uri="{FF2B5EF4-FFF2-40B4-BE49-F238E27FC236}">
                  <a16:creationId xmlns:a16="http://schemas.microsoft.com/office/drawing/2014/main" id="{A0150A15-16B3-4379-A7E8-F750602FE828}"/>
                </a:ext>
              </a:extLst>
            </p:cNvPr>
            <p:cNvPicPr>
              <a:picLocks noChangeAspect="1"/>
            </p:cNvPicPr>
            <p:nvPr/>
          </p:nvPicPr>
          <p:blipFill rotWithShape="1">
            <a:blip r:embed="rId4"/>
            <a:srcRect l="18736" t="30088" r="54964" b="2191"/>
            <a:stretch/>
          </p:blipFill>
          <p:spPr>
            <a:xfrm>
              <a:off x="6611785" y="3683257"/>
              <a:ext cx="2014056" cy="309624"/>
            </a:xfrm>
            <a:prstGeom prst="rect">
              <a:avLst/>
            </a:prstGeom>
          </p:spPr>
        </p:pic>
        <p:pic>
          <p:nvPicPr>
            <p:cNvPr id="72" name="图片 71">
              <a:extLst>
                <a:ext uri="{FF2B5EF4-FFF2-40B4-BE49-F238E27FC236}">
                  <a16:creationId xmlns:a16="http://schemas.microsoft.com/office/drawing/2014/main" id="{A0150A15-16B3-4379-A7E8-F750602FE828}"/>
                </a:ext>
              </a:extLst>
            </p:cNvPr>
            <p:cNvPicPr>
              <a:picLocks noChangeAspect="1"/>
            </p:cNvPicPr>
            <p:nvPr/>
          </p:nvPicPr>
          <p:blipFill rotWithShape="1">
            <a:blip r:embed="rId4"/>
            <a:srcRect l="52466" t="26872" r="21297" b="-7864"/>
            <a:stretch/>
          </p:blipFill>
          <p:spPr>
            <a:xfrm>
              <a:off x="7884160" y="3675908"/>
              <a:ext cx="2009304" cy="370297"/>
            </a:xfrm>
            <a:prstGeom prst="rect">
              <a:avLst/>
            </a:prstGeom>
          </p:spPr>
        </p:pic>
      </p:grpSp>
      <p:sp>
        <p:nvSpPr>
          <p:cNvPr id="4" name="矩形 3"/>
          <p:cNvSpPr/>
          <p:nvPr/>
        </p:nvSpPr>
        <p:spPr>
          <a:xfrm>
            <a:off x="5424086" y="3417266"/>
            <a:ext cx="1107997"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rgbClr val="00B0FF"/>
                </a:solidFill>
                <a:effectLst/>
                <a:uLnTx/>
                <a:uFillTx/>
                <a:latin typeface="等线"/>
                <a:ea typeface="等线" panose="02010600030101010101" pitchFamily="2" charset="-122"/>
                <a:cs typeface="Times New Roman" panose="02020603050405020304" pitchFamily="18" charset="0"/>
              </a:rPr>
              <a:t>前三项：</a:t>
            </a:r>
          </a:p>
        </p:txBody>
      </p:sp>
      <p:sp>
        <p:nvSpPr>
          <p:cNvPr id="73" name="矩形 72">
            <a:extLst>
              <a:ext uri="{FF2B5EF4-FFF2-40B4-BE49-F238E27FC236}">
                <a16:creationId xmlns:a16="http://schemas.microsoft.com/office/drawing/2014/main" id="{AD06C8E8-53AD-4EE0-800F-6C66B3DB9A13}"/>
              </a:ext>
            </a:extLst>
          </p:cNvPr>
          <p:cNvSpPr/>
          <p:nvPr/>
        </p:nvSpPr>
        <p:spPr>
          <a:xfrm>
            <a:off x="1318090" y="425766"/>
            <a:ext cx="3672800" cy="58477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1" i="0" u="none" strike="noStrike" kern="1200" cap="none" spc="0" normalizeH="0" baseline="0" noProof="0" dirty="0">
                <a:ln>
                  <a:noFill/>
                </a:ln>
                <a:solidFill>
                  <a:srgbClr val="03B3FF"/>
                </a:solidFill>
                <a:effectLst/>
                <a:uLnTx/>
                <a:uFillTx/>
                <a:latin typeface="等线"/>
                <a:ea typeface="等线" panose="02010600030101010101" pitchFamily="2" charset="-122"/>
                <a:cs typeface="+mn-cs"/>
              </a:rPr>
              <a:t>群体层面</a:t>
            </a:r>
            <a:r>
              <a:rPr kumimoji="0" lang="en-US" altLang="zh-CN" sz="2400" b="1" i="0" u="none" strike="noStrike" kern="1200" cap="none" spc="0" normalizeH="0" baseline="0" noProof="0" dirty="0">
                <a:ln>
                  <a:noFill/>
                </a:ln>
                <a:solidFill>
                  <a:srgbClr val="03B3FF"/>
                </a:solidFill>
                <a:effectLst/>
                <a:uLnTx/>
                <a:uFillTx/>
                <a:latin typeface="等线"/>
                <a:ea typeface="等线" panose="02010600030101010101" pitchFamily="2" charset="-122"/>
                <a:cs typeface="+mn-cs"/>
              </a:rPr>
              <a:t>——</a:t>
            </a:r>
            <a:r>
              <a:rPr kumimoji="0" lang="zh-CN" altLang="en-US" sz="2400" b="1" i="0" u="none" strike="noStrike" kern="1200" cap="none" spc="0" normalizeH="0" baseline="0" noProof="0" dirty="0">
                <a:ln>
                  <a:noFill/>
                </a:ln>
                <a:solidFill>
                  <a:srgbClr val="03B3FF"/>
                </a:solidFill>
                <a:effectLst/>
                <a:uLnTx/>
                <a:uFillTx/>
                <a:latin typeface="等线"/>
                <a:ea typeface="等线" panose="02010600030101010101" pitchFamily="2" charset="-122"/>
                <a:cs typeface="+mn-cs"/>
              </a:rPr>
              <a:t>群体仪式</a:t>
            </a:r>
          </a:p>
        </p:txBody>
      </p:sp>
    </p:spTree>
    <p:extLst>
      <p:ext uri="{BB962C8B-B14F-4D97-AF65-F5344CB8AC3E}">
        <p14:creationId xmlns:p14="http://schemas.microsoft.com/office/powerpoint/2010/main" val="27221753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82"/>
                                        </p:tgtEl>
                                        <p:attrNameLst>
                                          <p:attrName>style.visibility</p:attrName>
                                        </p:attrNameLst>
                                      </p:cBhvr>
                                      <p:to>
                                        <p:strVal val="visible"/>
                                      </p:to>
                                    </p:set>
                                    <p:anim calcmode="lin" valueType="num">
                                      <p:cBhvr additive="base">
                                        <p:cTn id="19" dur="500" fill="hold"/>
                                        <p:tgtEl>
                                          <p:spTgt spid="82"/>
                                        </p:tgtEl>
                                        <p:attrNameLst>
                                          <p:attrName>ppt_x</p:attrName>
                                        </p:attrNameLst>
                                      </p:cBhvr>
                                      <p:tavLst>
                                        <p:tav tm="0">
                                          <p:val>
                                            <p:strVal val="#ppt_x"/>
                                          </p:val>
                                        </p:tav>
                                        <p:tav tm="100000">
                                          <p:val>
                                            <p:strVal val="#ppt_x"/>
                                          </p:val>
                                        </p:tav>
                                      </p:tavLst>
                                    </p:anim>
                                    <p:anim calcmode="lin" valueType="num">
                                      <p:cBhvr additive="base">
                                        <p:cTn id="20" dur="500" fill="hold"/>
                                        <p:tgtEl>
                                          <p:spTgt spid="82"/>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83"/>
                                        </p:tgtEl>
                                        <p:attrNameLst>
                                          <p:attrName>style.visibility</p:attrName>
                                        </p:attrNameLst>
                                      </p:cBhvr>
                                      <p:to>
                                        <p:strVal val="visible"/>
                                      </p:to>
                                    </p:set>
                                    <p:anim calcmode="lin" valueType="num">
                                      <p:cBhvr additive="base">
                                        <p:cTn id="23" dur="500" fill="hold"/>
                                        <p:tgtEl>
                                          <p:spTgt spid="83"/>
                                        </p:tgtEl>
                                        <p:attrNameLst>
                                          <p:attrName>ppt_x</p:attrName>
                                        </p:attrNameLst>
                                      </p:cBhvr>
                                      <p:tavLst>
                                        <p:tav tm="0">
                                          <p:val>
                                            <p:strVal val="#ppt_x"/>
                                          </p:val>
                                        </p:tav>
                                        <p:tav tm="100000">
                                          <p:val>
                                            <p:strVal val="#ppt_x"/>
                                          </p:val>
                                        </p:tav>
                                      </p:tavLst>
                                    </p:anim>
                                    <p:anim calcmode="lin" valueType="num">
                                      <p:cBhvr additive="base">
                                        <p:cTn id="24" dur="500" fill="hold"/>
                                        <p:tgtEl>
                                          <p:spTgt spid="83"/>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84"/>
                                        </p:tgtEl>
                                        <p:attrNameLst>
                                          <p:attrName>style.visibility</p:attrName>
                                        </p:attrNameLst>
                                      </p:cBhvr>
                                      <p:to>
                                        <p:strVal val="visible"/>
                                      </p:to>
                                    </p:set>
                                    <p:anim calcmode="lin" valueType="num">
                                      <p:cBhvr additive="base">
                                        <p:cTn id="27" dur="500" fill="hold"/>
                                        <p:tgtEl>
                                          <p:spTgt spid="84"/>
                                        </p:tgtEl>
                                        <p:attrNameLst>
                                          <p:attrName>ppt_x</p:attrName>
                                        </p:attrNameLst>
                                      </p:cBhvr>
                                      <p:tavLst>
                                        <p:tav tm="0">
                                          <p:val>
                                            <p:strVal val="#ppt_x"/>
                                          </p:val>
                                        </p:tav>
                                        <p:tav tm="100000">
                                          <p:val>
                                            <p:strVal val="#ppt_x"/>
                                          </p:val>
                                        </p:tav>
                                      </p:tavLst>
                                    </p:anim>
                                    <p:anim calcmode="lin" valueType="num">
                                      <p:cBhvr additive="base">
                                        <p:cTn id="28" dur="500" fill="hold"/>
                                        <p:tgtEl>
                                          <p:spTgt spid="8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animBg="1"/>
      <p:bldP spid="82" grpId="0" animBg="1"/>
      <p:bldP spid="83" grpId="0" animBg="1"/>
      <p:bldP spid="84" grpId="0" animBg="1"/>
      <p:bldP spid="71" grpId="0" animBg="1"/>
      <p:bldP spid="4"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合 15"/>
          <p:cNvGrpSpPr>
            <a:grpSpLocks noChangeAspect="1"/>
          </p:cNvGrpSpPr>
          <p:nvPr/>
        </p:nvGrpSpPr>
        <p:grpSpPr>
          <a:xfrm rot="1202316">
            <a:off x="579631" y="326713"/>
            <a:ext cx="624859" cy="662044"/>
            <a:chOff x="3282968" y="1537624"/>
            <a:chExt cx="3236238" cy="3428823"/>
          </a:xfrm>
          <a:solidFill>
            <a:srgbClr val="03B3FF"/>
          </a:solidFill>
        </p:grpSpPr>
        <p:sp>
          <p:nvSpPr>
            <p:cNvPr id="17" name="任意多边形: 形状 16"/>
            <p:cNvSpPr/>
            <p:nvPr/>
          </p:nvSpPr>
          <p:spPr>
            <a:xfrm rot="20390578">
              <a:off x="3282968" y="2192361"/>
              <a:ext cx="3236238" cy="2393027"/>
            </a:xfrm>
            <a:custGeom>
              <a:avLst/>
              <a:gdLst>
                <a:gd name="connsiteX0" fmla="*/ 2762205 w 3236238"/>
                <a:gd name="connsiteY0" fmla="*/ 314424 h 2411827"/>
                <a:gd name="connsiteX1" fmla="*/ 2698575 w 3236238"/>
                <a:gd name="connsiteY1" fmla="*/ 301578 h 2411827"/>
                <a:gd name="connsiteX2" fmla="*/ 537666 w 3236238"/>
                <a:gd name="connsiteY2" fmla="*/ 301578 h 2411827"/>
                <a:gd name="connsiteX3" fmla="*/ 374198 w 3236238"/>
                <a:gd name="connsiteY3" fmla="*/ 465046 h 2411827"/>
                <a:gd name="connsiteX4" fmla="*/ 374197 w 3236238"/>
                <a:gd name="connsiteY4" fmla="*/ 1946779 h 2411827"/>
                <a:gd name="connsiteX5" fmla="*/ 537665 w 3236238"/>
                <a:gd name="connsiteY5" fmla="*/ 2110248 h 2411827"/>
                <a:gd name="connsiteX6" fmla="*/ 2698576 w 3236238"/>
                <a:gd name="connsiteY6" fmla="*/ 2110248 h 2411827"/>
                <a:gd name="connsiteX7" fmla="*/ 2862044 w 3236238"/>
                <a:gd name="connsiteY7" fmla="*/ 1946780 h 2411827"/>
                <a:gd name="connsiteX8" fmla="*/ 2862043 w 3236238"/>
                <a:gd name="connsiteY8" fmla="*/ 465045 h 2411827"/>
                <a:gd name="connsiteX9" fmla="*/ 2762205 w 3236238"/>
                <a:gd name="connsiteY9" fmla="*/ 314424 h 2411827"/>
                <a:gd name="connsiteX10" fmla="*/ 2909652 w 3236238"/>
                <a:gd name="connsiteY10" fmla="*/ 42021 h 2411827"/>
                <a:gd name="connsiteX11" fmla="*/ 3236238 w 3236238"/>
                <a:gd name="connsiteY11" fmla="*/ 534726 h 2411827"/>
                <a:gd name="connsiteX12" fmla="*/ 3236238 w 3236238"/>
                <a:gd name="connsiteY12" fmla="*/ 1877101 h 2411827"/>
                <a:gd name="connsiteX13" fmla="*/ 2701512 w 3236238"/>
                <a:gd name="connsiteY13" fmla="*/ 2411827 h 2411827"/>
                <a:gd name="connsiteX14" fmla="*/ 534726 w 3236238"/>
                <a:gd name="connsiteY14" fmla="*/ 2411827 h 2411827"/>
                <a:gd name="connsiteX15" fmla="*/ 0 w 3236238"/>
                <a:gd name="connsiteY15" fmla="*/ 1877101 h 2411827"/>
                <a:gd name="connsiteX16" fmla="*/ 0 w 3236238"/>
                <a:gd name="connsiteY16" fmla="*/ 534726 h 2411827"/>
                <a:gd name="connsiteX17" fmla="*/ 534726 w 3236238"/>
                <a:gd name="connsiteY17" fmla="*/ 0 h 2411827"/>
                <a:gd name="connsiteX18" fmla="*/ 2701512 w 3236238"/>
                <a:gd name="connsiteY18" fmla="*/ 0 h 2411827"/>
                <a:gd name="connsiteX19" fmla="*/ 2909652 w 3236238"/>
                <a:gd name="connsiteY19" fmla="*/ 42021 h 2411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236238" h="2411827">
                  <a:moveTo>
                    <a:pt x="2762205" y="314424"/>
                  </a:moveTo>
                  <a:cubicBezTo>
                    <a:pt x="2742648" y="306152"/>
                    <a:pt x="2721146" y="301578"/>
                    <a:pt x="2698575" y="301578"/>
                  </a:cubicBezTo>
                  <a:lnTo>
                    <a:pt x="537666" y="301578"/>
                  </a:lnTo>
                  <a:cubicBezTo>
                    <a:pt x="447384" y="301578"/>
                    <a:pt x="374197" y="374764"/>
                    <a:pt x="374198" y="465046"/>
                  </a:cubicBezTo>
                  <a:lnTo>
                    <a:pt x="374197" y="1946779"/>
                  </a:lnTo>
                  <a:cubicBezTo>
                    <a:pt x="374198" y="2037061"/>
                    <a:pt x="447384" y="2110247"/>
                    <a:pt x="537665" y="2110248"/>
                  </a:cubicBezTo>
                  <a:lnTo>
                    <a:pt x="2698576" y="2110248"/>
                  </a:lnTo>
                  <a:cubicBezTo>
                    <a:pt x="2788856" y="2110247"/>
                    <a:pt x="2862044" y="2037061"/>
                    <a:pt x="2862044" y="1946780"/>
                  </a:cubicBezTo>
                  <a:lnTo>
                    <a:pt x="2862043" y="465045"/>
                  </a:lnTo>
                  <a:cubicBezTo>
                    <a:pt x="2862043" y="397335"/>
                    <a:pt x="2820876" y="339239"/>
                    <a:pt x="2762205" y="314424"/>
                  </a:cubicBezTo>
                  <a:close/>
                  <a:moveTo>
                    <a:pt x="2909652" y="42021"/>
                  </a:moveTo>
                  <a:cubicBezTo>
                    <a:pt x="3101573" y="123197"/>
                    <a:pt x="3236238" y="313235"/>
                    <a:pt x="3236238" y="534726"/>
                  </a:cubicBezTo>
                  <a:lnTo>
                    <a:pt x="3236238" y="1877101"/>
                  </a:lnTo>
                  <a:cubicBezTo>
                    <a:pt x="3236238" y="2172422"/>
                    <a:pt x="2996833" y="2411827"/>
                    <a:pt x="2701512" y="2411827"/>
                  </a:cubicBezTo>
                  <a:lnTo>
                    <a:pt x="534726" y="2411827"/>
                  </a:lnTo>
                  <a:cubicBezTo>
                    <a:pt x="239405" y="2411827"/>
                    <a:pt x="0" y="2172422"/>
                    <a:pt x="0" y="1877101"/>
                  </a:cubicBezTo>
                  <a:lnTo>
                    <a:pt x="0" y="534726"/>
                  </a:lnTo>
                  <a:cubicBezTo>
                    <a:pt x="0" y="239405"/>
                    <a:pt x="239405" y="0"/>
                    <a:pt x="534726" y="0"/>
                  </a:cubicBezTo>
                  <a:lnTo>
                    <a:pt x="2701512" y="0"/>
                  </a:lnTo>
                  <a:cubicBezTo>
                    <a:pt x="2775342" y="0"/>
                    <a:pt x="2845678" y="14963"/>
                    <a:pt x="2909652" y="420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a:ea typeface="等线" panose="02010600030101010101" pitchFamily="2" charset="-122"/>
                <a:cs typeface="+mn-cs"/>
              </a:endParaRPr>
            </a:p>
          </p:txBody>
        </p:sp>
        <p:sp>
          <p:nvSpPr>
            <p:cNvPr id="18" name="矩形 17"/>
            <p:cNvSpPr/>
            <p:nvPr/>
          </p:nvSpPr>
          <p:spPr>
            <a:xfrm rot="19745638" flipV="1">
              <a:off x="3848622" y="3249987"/>
              <a:ext cx="703385" cy="26728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9" name="矩形 18"/>
            <p:cNvSpPr/>
            <p:nvPr/>
          </p:nvSpPr>
          <p:spPr>
            <a:xfrm rot="20984414" flipV="1">
              <a:off x="5102837" y="2780784"/>
              <a:ext cx="703385" cy="26728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grpSp>
          <p:nvGrpSpPr>
            <p:cNvPr id="20" name="组合 19"/>
            <p:cNvGrpSpPr/>
            <p:nvPr/>
          </p:nvGrpSpPr>
          <p:grpSpPr>
            <a:xfrm>
              <a:off x="4636294" y="3420252"/>
              <a:ext cx="766910" cy="556883"/>
              <a:chOff x="4636294" y="3420252"/>
              <a:chExt cx="766910" cy="556883"/>
            </a:xfrm>
            <a:grpFill/>
          </p:grpSpPr>
          <p:grpSp>
            <p:nvGrpSpPr>
              <p:cNvPr id="29" name="组合 28"/>
              <p:cNvGrpSpPr/>
              <p:nvPr/>
            </p:nvGrpSpPr>
            <p:grpSpPr>
              <a:xfrm>
                <a:off x="4636294" y="3593307"/>
                <a:ext cx="466517" cy="383828"/>
                <a:chOff x="4638675" y="3595688"/>
                <a:chExt cx="466517" cy="383828"/>
              </a:xfrm>
              <a:grpFill/>
            </p:grpSpPr>
            <p:sp>
              <p:nvSpPr>
                <p:cNvPr id="33" name="任意多边形: 形状 32"/>
                <p:cNvSpPr/>
                <p:nvPr/>
              </p:nvSpPr>
              <p:spPr>
                <a:xfrm>
                  <a:off x="4638675" y="3595688"/>
                  <a:ext cx="466517" cy="383828"/>
                </a:xfrm>
                <a:custGeom>
                  <a:avLst/>
                  <a:gdLst>
                    <a:gd name="connsiteX0" fmla="*/ 0 w 461762"/>
                    <a:gd name="connsiteY0" fmla="*/ 307181 h 383828"/>
                    <a:gd name="connsiteX1" fmla="*/ 176213 w 461762"/>
                    <a:gd name="connsiteY1" fmla="*/ 381000 h 383828"/>
                    <a:gd name="connsiteX2" fmla="*/ 319088 w 461762"/>
                    <a:gd name="connsiteY2" fmla="*/ 359568 h 383828"/>
                    <a:gd name="connsiteX3" fmla="*/ 402431 w 461762"/>
                    <a:gd name="connsiteY3" fmla="*/ 276225 h 383828"/>
                    <a:gd name="connsiteX4" fmla="*/ 433388 w 461762"/>
                    <a:gd name="connsiteY4" fmla="*/ 221456 h 383828"/>
                    <a:gd name="connsiteX5" fmla="*/ 459581 w 461762"/>
                    <a:gd name="connsiteY5" fmla="*/ 150018 h 383828"/>
                    <a:gd name="connsiteX6" fmla="*/ 373856 w 461762"/>
                    <a:gd name="connsiteY6" fmla="*/ 45243 h 383828"/>
                    <a:gd name="connsiteX7" fmla="*/ 352425 w 461762"/>
                    <a:gd name="connsiteY7" fmla="*/ 0 h 383828"/>
                    <a:gd name="connsiteX8" fmla="*/ 352425 w 461762"/>
                    <a:gd name="connsiteY8" fmla="*/ 0 h 383828"/>
                    <a:gd name="connsiteX9" fmla="*/ 330994 w 461762"/>
                    <a:gd name="connsiteY9" fmla="*/ 123825 h 383828"/>
                    <a:gd name="connsiteX10" fmla="*/ 266700 w 461762"/>
                    <a:gd name="connsiteY10" fmla="*/ 221456 h 383828"/>
                    <a:gd name="connsiteX11" fmla="*/ 152400 w 461762"/>
                    <a:gd name="connsiteY11" fmla="*/ 230981 h 383828"/>
                    <a:gd name="connsiteX12" fmla="*/ 78581 w 461762"/>
                    <a:gd name="connsiteY12" fmla="*/ 188118 h 383828"/>
                    <a:gd name="connsiteX0-1" fmla="*/ 0 w 466517"/>
                    <a:gd name="connsiteY0-2" fmla="*/ 307181 h 383828"/>
                    <a:gd name="connsiteX1-3" fmla="*/ 176213 w 466517"/>
                    <a:gd name="connsiteY1-4" fmla="*/ 381000 h 383828"/>
                    <a:gd name="connsiteX2-5" fmla="*/ 319088 w 466517"/>
                    <a:gd name="connsiteY2-6" fmla="*/ 359568 h 383828"/>
                    <a:gd name="connsiteX3-7" fmla="*/ 402431 w 466517"/>
                    <a:gd name="connsiteY3-8" fmla="*/ 276225 h 383828"/>
                    <a:gd name="connsiteX4-9" fmla="*/ 454819 w 466517"/>
                    <a:gd name="connsiteY4-10" fmla="*/ 169069 h 383828"/>
                    <a:gd name="connsiteX5-11" fmla="*/ 459581 w 466517"/>
                    <a:gd name="connsiteY5-12" fmla="*/ 150018 h 383828"/>
                    <a:gd name="connsiteX6-13" fmla="*/ 373856 w 466517"/>
                    <a:gd name="connsiteY6-14" fmla="*/ 45243 h 383828"/>
                    <a:gd name="connsiteX7-15" fmla="*/ 352425 w 466517"/>
                    <a:gd name="connsiteY7-16" fmla="*/ 0 h 383828"/>
                    <a:gd name="connsiteX8-17" fmla="*/ 352425 w 466517"/>
                    <a:gd name="connsiteY8-18" fmla="*/ 0 h 383828"/>
                    <a:gd name="connsiteX9-19" fmla="*/ 330994 w 466517"/>
                    <a:gd name="connsiteY9-20" fmla="*/ 123825 h 383828"/>
                    <a:gd name="connsiteX10-21" fmla="*/ 266700 w 466517"/>
                    <a:gd name="connsiteY10-22" fmla="*/ 221456 h 383828"/>
                    <a:gd name="connsiteX11-23" fmla="*/ 152400 w 466517"/>
                    <a:gd name="connsiteY11-24" fmla="*/ 230981 h 383828"/>
                    <a:gd name="connsiteX12-25" fmla="*/ 78581 w 466517"/>
                    <a:gd name="connsiteY12-26" fmla="*/ 188118 h 383828"/>
                    <a:gd name="connsiteX0-27" fmla="*/ 0 w 466517"/>
                    <a:gd name="connsiteY0-28" fmla="*/ 307181 h 383828"/>
                    <a:gd name="connsiteX1-29" fmla="*/ 176213 w 466517"/>
                    <a:gd name="connsiteY1-30" fmla="*/ 381000 h 383828"/>
                    <a:gd name="connsiteX2-31" fmla="*/ 319088 w 466517"/>
                    <a:gd name="connsiteY2-32" fmla="*/ 359568 h 383828"/>
                    <a:gd name="connsiteX3-33" fmla="*/ 402431 w 466517"/>
                    <a:gd name="connsiteY3-34" fmla="*/ 276225 h 383828"/>
                    <a:gd name="connsiteX4-35" fmla="*/ 454819 w 466517"/>
                    <a:gd name="connsiteY4-36" fmla="*/ 169069 h 383828"/>
                    <a:gd name="connsiteX5-37" fmla="*/ 459581 w 466517"/>
                    <a:gd name="connsiteY5-38" fmla="*/ 150018 h 383828"/>
                    <a:gd name="connsiteX6-39" fmla="*/ 373856 w 466517"/>
                    <a:gd name="connsiteY6-40" fmla="*/ 45243 h 383828"/>
                    <a:gd name="connsiteX7-41" fmla="*/ 352425 w 466517"/>
                    <a:gd name="connsiteY7-42" fmla="*/ 0 h 383828"/>
                    <a:gd name="connsiteX8-43" fmla="*/ 352425 w 466517"/>
                    <a:gd name="connsiteY8-44" fmla="*/ 0 h 383828"/>
                    <a:gd name="connsiteX9-45" fmla="*/ 330994 w 466517"/>
                    <a:gd name="connsiteY9-46" fmla="*/ 123825 h 383828"/>
                    <a:gd name="connsiteX10-47" fmla="*/ 266700 w 466517"/>
                    <a:gd name="connsiteY10-48" fmla="*/ 221456 h 383828"/>
                    <a:gd name="connsiteX11-49" fmla="*/ 152400 w 466517"/>
                    <a:gd name="connsiteY11-50" fmla="*/ 230981 h 383828"/>
                    <a:gd name="connsiteX12-51" fmla="*/ 83344 w 466517"/>
                    <a:gd name="connsiteY12-52" fmla="*/ 204787 h 383828"/>
                    <a:gd name="connsiteX0-53" fmla="*/ 0 w 466517"/>
                    <a:gd name="connsiteY0-54" fmla="*/ 307181 h 383828"/>
                    <a:gd name="connsiteX1-55" fmla="*/ 176213 w 466517"/>
                    <a:gd name="connsiteY1-56" fmla="*/ 381000 h 383828"/>
                    <a:gd name="connsiteX2-57" fmla="*/ 319088 w 466517"/>
                    <a:gd name="connsiteY2-58" fmla="*/ 359568 h 383828"/>
                    <a:gd name="connsiteX3-59" fmla="*/ 402431 w 466517"/>
                    <a:gd name="connsiteY3-60" fmla="*/ 276225 h 383828"/>
                    <a:gd name="connsiteX4-61" fmla="*/ 454819 w 466517"/>
                    <a:gd name="connsiteY4-62" fmla="*/ 169069 h 383828"/>
                    <a:gd name="connsiteX5-63" fmla="*/ 459581 w 466517"/>
                    <a:gd name="connsiteY5-64" fmla="*/ 150018 h 383828"/>
                    <a:gd name="connsiteX6-65" fmla="*/ 373856 w 466517"/>
                    <a:gd name="connsiteY6-66" fmla="*/ 45243 h 383828"/>
                    <a:gd name="connsiteX7-67" fmla="*/ 352425 w 466517"/>
                    <a:gd name="connsiteY7-68" fmla="*/ 0 h 383828"/>
                    <a:gd name="connsiteX8-69" fmla="*/ 352425 w 466517"/>
                    <a:gd name="connsiteY8-70" fmla="*/ 0 h 383828"/>
                    <a:gd name="connsiteX9-71" fmla="*/ 330994 w 466517"/>
                    <a:gd name="connsiteY9-72" fmla="*/ 123825 h 383828"/>
                    <a:gd name="connsiteX10-73" fmla="*/ 266700 w 466517"/>
                    <a:gd name="connsiteY10-74" fmla="*/ 221456 h 383828"/>
                    <a:gd name="connsiteX11-75" fmla="*/ 152400 w 466517"/>
                    <a:gd name="connsiteY11-76" fmla="*/ 230981 h 383828"/>
                    <a:gd name="connsiteX12-77" fmla="*/ 71438 w 466517"/>
                    <a:gd name="connsiteY12-78" fmla="*/ 197643 h 38382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Lst>
                  <a:rect l="l" t="t" r="r" b="b"/>
                  <a:pathLst>
                    <a:path w="466517" h="383828">
                      <a:moveTo>
                        <a:pt x="0" y="307181"/>
                      </a:moveTo>
                      <a:cubicBezTo>
                        <a:pt x="61516" y="339725"/>
                        <a:pt x="123032" y="372269"/>
                        <a:pt x="176213" y="381000"/>
                      </a:cubicBezTo>
                      <a:cubicBezTo>
                        <a:pt x="229394" y="389731"/>
                        <a:pt x="281385" y="377030"/>
                        <a:pt x="319088" y="359568"/>
                      </a:cubicBezTo>
                      <a:cubicBezTo>
                        <a:pt x="356791" y="342106"/>
                        <a:pt x="379809" y="307975"/>
                        <a:pt x="402431" y="276225"/>
                      </a:cubicBezTo>
                      <a:cubicBezTo>
                        <a:pt x="425053" y="244475"/>
                        <a:pt x="445294" y="190103"/>
                        <a:pt x="454819" y="169069"/>
                      </a:cubicBezTo>
                      <a:cubicBezTo>
                        <a:pt x="464344" y="148035"/>
                        <a:pt x="473075" y="170656"/>
                        <a:pt x="459581" y="150018"/>
                      </a:cubicBezTo>
                      <a:cubicBezTo>
                        <a:pt x="446087" y="129380"/>
                        <a:pt x="391715" y="70246"/>
                        <a:pt x="373856" y="45243"/>
                      </a:cubicBezTo>
                      <a:cubicBezTo>
                        <a:pt x="355997" y="20240"/>
                        <a:pt x="352425" y="0"/>
                        <a:pt x="352425" y="0"/>
                      </a:cubicBezTo>
                      <a:lnTo>
                        <a:pt x="352425" y="0"/>
                      </a:lnTo>
                      <a:cubicBezTo>
                        <a:pt x="348853" y="20637"/>
                        <a:pt x="345281" y="86916"/>
                        <a:pt x="330994" y="123825"/>
                      </a:cubicBezTo>
                      <a:cubicBezTo>
                        <a:pt x="316707" y="160734"/>
                        <a:pt x="296466" y="203597"/>
                        <a:pt x="266700" y="221456"/>
                      </a:cubicBezTo>
                      <a:cubicBezTo>
                        <a:pt x="236934" y="239315"/>
                        <a:pt x="184944" y="234950"/>
                        <a:pt x="152400" y="230981"/>
                      </a:cubicBezTo>
                      <a:cubicBezTo>
                        <a:pt x="119856" y="227012"/>
                        <a:pt x="65088" y="187721"/>
                        <a:pt x="71438" y="197643"/>
                      </a:cubicBezTo>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cxnSp>
              <p:nvCxnSpPr>
                <p:cNvPr id="34" name="直接连接符 33"/>
                <p:cNvCxnSpPr>
                  <a:stCxn id="33" idx="0"/>
                  <a:endCxn id="33" idx="12"/>
                </p:cNvCxnSpPr>
                <p:nvPr/>
              </p:nvCxnSpPr>
              <p:spPr>
                <a:xfrm flipV="1">
                  <a:off x="4638675" y="3793331"/>
                  <a:ext cx="71438" cy="109538"/>
                </a:xfrm>
                <a:prstGeom prst="line">
                  <a:avLst/>
                </a:prstGeom>
                <a:grpFill/>
                <a:ln>
                  <a:noFill/>
                </a:ln>
              </p:spPr>
              <p:style>
                <a:lnRef idx="1">
                  <a:schemeClr val="accent1"/>
                </a:lnRef>
                <a:fillRef idx="0">
                  <a:schemeClr val="accent1"/>
                </a:fillRef>
                <a:effectRef idx="0">
                  <a:schemeClr val="accent1"/>
                </a:effectRef>
                <a:fontRef idx="minor">
                  <a:schemeClr val="tx1"/>
                </a:fontRef>
              </p:style>
            </p:cxnSp>
          </p:grpSp>
          <p:grpSp>
            <p:nvGrpSpPr>
              <p:cNvPr id="30" name="组合 29"/>
              <p:cNvGrpSpPr/>
              <p:nvPr/>
            </p:nvGrpSpPr>
            <p:grpSpPr>
              <a:xfrm rot="18847698" flipH="1">
                <a:off x="4977290" y="3462338"/>
                <a:ext cx="468000" cy="383828"/>
                <a:chOff x="4638675" y="3595688"/>
                <a:chExt cx="466517" cy="383828"/>
              </a:xfrm>
              <a:grpFill/>
            </p:grpSpPr>
            <p:sp>
              <p:nvSpPr>
                <p:cNvPr id="31" name="任意多边形: 形状 30"/>
                <p:cNvSpPr/>
                <p:nvPr/>
              </p:nvSpPr>
              <p:spPr>
                <a:xfrm>
                  <a:off x="4638675" y="3595688"/>
                  <a:ext cx="466517" cy="383828"/>
                </a:xfrm>
                <a:custGeom>
                  <a:avLst/>
                  <a:gdLst>
                    <a:gd name="connsiteX0" fmla="*/ 0 w 461762"/>
                    <a:gd name="connsiteY0" fmla="*/ 307181 h 383828"/>
                    <a:gd name="connsiteX1" fmla="*/ 176213 w 461762"/>
                    <a:gd name="connsiteY1" fmla="*/ 381000 h 383828"/>
                    <a:gd name="connsiteX2" fmla="*/ 319088 w 461762"/>
                    <a:gd name="connsiteY2" fmla="*/ 359568 h 383828"/>
                    <a:gd name="connsiteX3" fmla="*/ 402431 w 461762"/>
                    <a:gd name="connsiteY3" fmla="*/ 276225 h 383828"/>
                    <a:gd name="connsiteX4" fmla="*/ 433388 w 461762"/>
                    <a:gd name="connsiteY4" fmla="*/ 221456 h 383828"/>
                    <a:gd name="connsiteX5" fmla="*/ 459581 w 461762"/>
                    <a:gd name="connsiteY5" fmla="*/ 150018 h 383828"/>
                    <a:gd name="connsiteX6" fmla="*/ 373856 w 461762"/>
                    <a:gd name="connsiteY6" fmla="*/ 45243 h 383828"/>
                    <a:gd name="connsiteX7" fmla="*/ 352425 w 461762"/>
                    <a:gd name="connsiteY7" fmla="*/ 0 h 383828"/>
                    <a:gd name="connsiteX8" fmla="*/ 352425 w 461762"/>
                    <a:gd name="connsiteY8" fmla="*/ 0 h 383828"/>
                    <a:gd name="connsiteX9" fmla="*/ 330994 w 461762"/>
                    <a:gd name="connsiteY9" fmla="*/ 123825 h 383828"/>
                    <a:gd name="connsiteX10" fmla="*/ 266700 w 461762"/>
                    <a:gd name="connsiteY10" fmla="*/ 221456 h 383828"/>
                    <a:gd name="connsiteX11" fmla="*/ 152400 w 461762"/>
                    <a:gd name="connsiteY11" fmla="*/ 230981 h 383828"/>
                    <a:gd name="connsiteX12" fmla="*/ 78581 w 461762"/>
                    <a:gd name="connsiteY12" fmla="*/ 188118 h 383828"/>
                    <a:gd name="connsiteX0-1" fmla="*/ 0 w 466517"/>
                    <a:gd name="connsiteY0-2" fmla="*/ 307181 h 383828"/>
                    <a:gd name="connsiteX1-3" fmla="*/ 176213 w 466517"/>
                    <a:gd name="connsiteY1-4" fmla="*/ 381000 h 383828"/>
                    <a:gd name="connsiteX2-5" fmla="*/ 319088 w 466517"/>
                    <a:gd name="connsiteY2-6" fmla="*/ 359568 h 383828"/>
                    <a:gd name="connsiteX3-7" fmla="*/ 402431 w 466517"/>
                    <a:gd name="connsiteY3-8" fmla="*/ 276225 h 383828"/>
                    <a:gd name="connsiteX4-9" fmla="*/ 454819 w 466517"/>
                    <a:gd name="connsiteY4-10" fmla="*/ 169069 h 383828"/>
                    <a:gd name="connsiteX5-11" fmla="*/ 459581 w 466517"/>
                    <a:gd name="connsiteY5-12" fmla="*/ 150018 h 383828"/>
                    <a:gd name="connsiteX6-13" fmla="*/ 373856 w 466517"/>
                    <a:gd name="connsiteY6-14" fmla="*/ 45243 h 383828"/>
                    <a:gd name="connsiteX7-15" fmla="*/ 352425 w 466517"/>
                    <a:gd name="connsiteY7-16" fmla="*/ 0 h 383828"/>
                    <a:gd name="connsiteX8-17" fmla="*/ 352425 w 466517"/>
                    <a:gd name="connsiteY8-18" fmla="*/ 0 h 383828"/>
                    <a:gd name="connsiteX9-19" fmla="*/ 330994 w 466517"/>
                    <a:gd name="connsiteY9-20" fmla="*/ 123825 h 383828"/>
                    <a:gd name="connsiteX10-21" fmla="*/ 266700 w 466517"/>
                    <a:gd name="connsiteY10-22" fmla="*/ 221456 h 383828"/>
                    <a:gd name="connsiteX11-23" fmla="*/ 152400 w 466517"/>
                    <a:gd name="connsiteY11-24" fmla="*/ 230981 h 383828"/>
                    <a:gd name="connsiteX12-25" fmla="*/ 78581 w 466517"/>
                    <a:gd name="connsiteY12-26" fmla="*/ 188118 h 383828"/>
                    <a:gd name="connsiteX0-27" fmla="*/ 0 w 466517"/>
                    <a:gd name="connsiteY0-28" fmla="*/ 307181 h 383828"/>
                    <a:gd name="connsiteX1-29" fmla="*/ 176213 w 466517"/>
                    <a:gd name="connsiteY1-30" fmla="*/ 381000 h 383828"/>
                    <a:gd name="connsiteX2-31" fmla="*/ 319088 w 466517"/>
                    <a:gd name="connsiteY2-32" fmla="*/ 359568 h 383828"/>
                    <a:gd name="connsiteX3-33" fmla="*/ 402431 w 466517"/>
                    <a:gd name="connsiteY3-34" fmla="*/ 276225 h 383828"/>
                    <a:gd name="connsiteX4-35" fmla="*/ 454819 w 466517"/>
                    <a:gd name="connsiteY4-36" fmla="*/ 169069 h 383828"/>
                    <a:gd name="connsiteX5-37" fmla="*/ 459581 w 466517"/>
                    <a:gd name="connsiteY5-38" fmla="*/ 150018 h 383828"/>
                    <a:gd name="connsiteX6-39" fmla="*/ 373856 w 466517"/>
                    <a:gd name="connsiteY6-40" fmla="*/ 45243 h 383828"/>
                    <a:gd name="connsiteX7-41" fmla="*/ 352425 w 466517"/>
                    <a:gd name="connsiteY7-42" fmla="*/ 0 h 383828"/>
                    <a:gd name="connsiteX8-43" fmla="*/ 352425 w 466517"/>
                    <a:gd name="connsiteY8-44" fmla="*/ 0 h 383828"/>
                    <a:gd name="connsiteX9-45" fmla="*/ 330994 w 466517"/>
                    <a:gd name="connsiteY9-46" fmla="*/ 123825 h 383828"/>
                    <a:gd name="connsiteX10-47" fmla="*/ 266700 w 466517"/>
                    <a:gd name="connsiteY10-48" fmla="*/ 221456 h 383828"/>
                    <a:gd name="connsiteX11-49" fmla="*/ 152400 w 466517"/>
                    <a:gd name="connsiteY11-50" fmla="*/ 230981 h 383828"/>
                    <a:gd name="connsiteX12-51" fmla="*/ 83344 w 466517"/>
                    <a:gd name="connsiteY12-52" fmla="*/ 204787 h 383828"/>
                    <a:gd name="connsiteX0-53" fmla="*/ 0 w 466517"/>
                    <a:gd name="connsiteY0-54" fmla="*/ 307181 h 383828"/>
                    <a:gd name="connsiteX1-55" fmla="*/ 176213 w 466517"/>
                    <a:gd name="connsiteY1-56" fmla="*/ 381000 h 383828"/>
                    <a:gd name="connsiteX2-57" fmla="*/ 319088 w 466517"/>
                    <a:gd name="connsiteY2-58" fmla="*/ 359568 h 383828"/>
                    <a:gd name="connsiteX3-59" fmla="*/ 402431 w 466517"/>
                    <a:gd name="connsiteY3-60" fmla="*/ 276225 h 383828"/>
                    <a:gd name="connsiteX4-61" fmla="*/ 454819 w 466517"/>
                    <a:gd name="connsiteY4-62" fmla="*/ 169069 h 383828"/>
                    <a:gd name="connsiteX5-63" fmla="*/ 459581 w 466517"/>
                    <a:gd name="connsiteY5-64" fmla="*/ 150018 h 383828"/>
                    <a:gd name="connsiteX6-65" fmla="*/ 373856 w 466517"/>
                    <a:gd name="connsiteY6-66" fmla="*/ 45243 h 383828"/>
                    <a:gd name="connsiteX7-67" fmla="*/ 352425 w 466517"/>
                    <a:gd name="connsiteY7-68" fmla="*/ 0 h 383828"/>
                    <a:gd name="connsiteX8-69" fmla="*/ 352425 w 466517"/>
                    <a:gd name="connsiteY8-70" fmla="*/ 0 h 383828"/>
                    <a:gd name="connsiteX9-71" fmla="*/ 330994 w 466517"/>
                    <a:gd name="connsiteY9-72" fmla="*/ 123825 h 383828"/>
                    <a:gd name="connsiteX10-73" fmla="*/ 266700 w 466517"/>
                    <a:gd name="connsiteY10-74" fmla="*/ 221456 h 383828"/>
                    <a:gd name="connsiteX11-75" fmla="*/ 152400 w 466517"/>
                    <a:gd name="connsiteY11-76" fmla="*/ 230981 h 383828"/>
                    <a:gd name="connsiteX12-77" fmla="*/ 71438 w 466517"/>
                    <a:gd name="connsiteY12-78" fmla="*/ 197643 h 38382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Lst>
                  <a:rect l="l" t="t" r="r" b="b"/>
                  <a:pathLst>
                    <a:path w="466517" h="383828">
                      <a:moveTo>
                        <a:pt x="0" y="307181"/>
                      </a:moveTo>
                      <a:cubicBezTo>
                        <a:pt x="61516" y="339725"/>
                        <a:pt x="123032" y="372269"/>
                        <a:pt x="176213" y="381000"/>
                      </a:cubicBezTo>
                      <a:cubicBezTo>
                        <a:pt x="229394" y="389731"/>
                        <a:pt x="281385" y="377030"/>
                        <a:pt x="319088" y="359568"/>
                      </a:cubicBezTo>
                      <a:cubicBezTo>
                        <a:pt x="356791" y="342106"/>
                        <a:pt x="379809" y="307975"/>
                        <a:pt x="402431" y="276225"/>
                      </a:cubicBezTo>
                      <a:cubicBezTo>
                        <a:pt x="425053" y="244475"/>
                        <a:pt x="445294" y="190103"/>
                        <a:pt x="454819" y="169069"/>
                      </a:cubicBezTo>
                      <a:cubicBezTo>
                        <a:pt x="464344" y="148035"/>
                        <a:pt x="473075" y="170656"/>
                        <a:pt x="459581" y="150018"/>
                      </a:cubicBezTo>
                      <a:cubicBezTo>
                        <a:pt x="446087" y="129380"/>
                        <a:pt x="391715" y="70246"/>
                        <a:pt x="373856" y="45243"/>
                      </a:cubicBezTo>
                      <a:cubicBezTo>
                        <a:pt x="355997" y="20240"/>
                        <a:pt x="352425" y="0"/>
                        <a:pt x="352425" y="0"/>
                      </a:cubicBezTo>
                      <a:lnTo>
                        <a:pt x="352425" y="0"/>
                      </a:lnTo>
                      <a:cubicBezTo>
                        <a:pt x="348853" y="20637"/>
                        <a:pt x="345281" y="86916"/>
                        <a:pt x="330994" y="123825"/>
                      </a:cubicBezTo>
                      <a:cubicBezTo>
                        <a:pt x="316707" y="160734"/>
                        <a:pt x="296466" y="203597"/>
                        <a:pt x="266700" y="221456"/>
                      </a:cubicBezTo>
                      <a:cubicBezTo>
                        <a:pt x="236934" y="239315"/>
                        <a:pt x="184944" y="234950"/>
                        <a:pt x="152400" y="230981"/>
                      </a:cubicBezTo>
                      <a:cubicBezTo>
                        <a:pt x="119856" y="227012"/>
                        <a:pt x="65088" y="187721"/>
                        <a:pt x="71438" y="197643"/>
                      </a:cubicBezTo>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cxnSp>
              <p:nvCxnSpPr>
                <p:cNvPr id="32" name="直接连接符 31"/>
                <p:cNvCxnSpPr>
                  <a:stCxn id="31" idx="0"/>
                  <a:endCxn id="31" idx="12"/>
                </p:cNvCxnSpPr>
                <p:nvPr/>
              </p:nvCxnSpPr>
              <p:spPr>
                <a:xfrm flipV="1">
                  <a:off x="4638675" y="3793331"/>
                  <a:ext cx="71438" cy="109538"/>
                </a:xfrm>
                <a:prstGeom prst="line">
                  <a:avLst/>
                </a:prstGeom>
                <a:grpFill/>
                <a:ln>
                  <a:noFill/>
                </a:ln>
              </p:spPr>
              <p:style>
                <a:lnRef idx="1">
                  <a:schemeClr val="accent1"/>
                </a:lnRef>
                <a:fillRef idx="0">
                  <a:schemeClr val="accent1"/>
                </a:fillRef>
                <a:effectRef idx="0">
                  <a:schemeClr val="accent1"/>
                </a:effectRef>
                <a:fontRef idx="minor">
                  <a:schemeClr val="tx1"/>
                </a:fontRef>
              </p:style>
            </p:cxnSp>
          </p:grpSp>
        </p:grpSp>
        <p:grpSp>
          <p:nvGrpSpPr>
            <p:cNvPr id="21" name="组合 20"/>
            <p:cNvGrpSpPr/>
            <p:nvPr/>
          </p:nvGrpSpPr>
          <p:grpSpPr>
            <a:xfrm rot="17648429">
              <a:off x="3857614" y="1905751"/>
              <a:ext cx="215922" cy="775825"/>
              <a:chOff x="3600428" y="2070100"/>
              <a:chExt cx="215922" cy="775825"/>
            </a:xfrm>
            <a:grpFill/>
          </p:grpSpPr>
          <p:sp>
            <p:nvSpPr>
              <p:cNvPr id="27" name="椭圆 26"/>
              <p:cNvSpPr>
                <a:spLocks noChangeAspect="1"/>
              </p:cNvSpPr>
              <p:nvPr/>
            </p:nvSpPr>
            <p:spPr>
              <a:xfrm>
                <a:off x="3600450" y="2070100"/>
                <a:ext cx="215900" cy="2159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28" name="矩形: 圆角 27"/>
              <p:cNvSpPr/>
              <p:nvPr/>
            </p:nvSpPr>
            <p:spPr>
              <a:xfrm>
                <a:off x="3600428" y="2160125"/>
                <a:ext cx="215900" cy="68580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grpSp>
        <p:grpSp>
          <p:nvGrpSpPr>
            <p:cNvPr id="22" name="组合 21"/>
            <p:cNvGrpSpPr/>
            <p:nvPr/>
          </p:nvGrpSpPr>
          <p:grpSpPr>
            <a:xfrm rot="1545755">
              <a:off x="4797927" y="1537624"/>
              <a:ext cx="215922" cy="775825"/>
              <a:chOff x="3600428" y="2070100"/>
              <a:chExt cx="215922" cy="775825"/>
            </a:xfrm>
            <a:grpFill/>
          </p:grpSpPr>
          <p:sp>
            <p:nvSpPr>
              <p:cNvPr id="25" name="椭圆 24"/>
              <p:cNvSpPr>
                <a:spLocks noChangeAspect="1"/>
              </p:cNvSpPr>
              <p:nvPr/>
            </p:nvSpPr>
            <p:spPr>
              <a:xfrm>
                <a:off x="3600450" y="2070100"/>
                <a:ext cx="215900" cy="2159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26" name="矩形: 圆角 25"/>
              <p:cNvSpPr/>
              <p:nvPr/>
            </p:nvSpPr>
            <p:spPr>
              <a:xfrm>
                <a:off x="3600428" y="2160125"/>
                <a:ext cx="215900" cy="68580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grpSp>
        <p:sp>
          <p:nvSpPr>
            <p:cNvPr id="23" name="椭圆 22"/>
            <p:cNvSpPr>
              <a:spLocks noChangeAspect="1"/>
            </p:cNvSpPr>
            <p:nvPr/>
          </p:nvSpPr>
          <p:spPr>
            <a:xfrm>
              <a:off x="5916526" y="4044777"/>
              <a:ext cx="358948" cy="35894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24" name="椭圆 23"/>
            <p:cNvSpPr>
              <a:spLocks noChangeAspect="1"/>
            </p:cNvSpPr>
            <p:nvPr/>
          </p:nvSpPr>
          <p:spPr>
            <a:xfrm>
              <a:off x="4391240" y="4607499"/>
              <a:ext cx="358948" cy="35894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grpSp>
      <p:sp>
        <p:nvSpPr>
          <p:cNvPr id="59" name="矩形 58">
            <a:extLst>
              <a:ext uri="{FF2B5EF4-FFF2-40B4-BE49-F238E27FC236}">
                <a16:creationId xmlns:a16="http://schemas.microsoft.com/office/drawing/2014/main" id="{3B9218F2-6D4E-4247-B41A-A5089CCAD9B9}"/>
              </a:ext>
            </a:extLst>
          </p:cNvPr>
          <p:cNvSpPr/>
          <p:nvPr/>
        </p:nvSpPr>
        <p:spPr>
          <a:xfrm>
            <a:off x="239697" y="239697"/>
            <a:ext cx="11709647" cy="6418555"/>
          </a:xfrm>
          <a:prstGeom prst="rect">
            <a:avLst/>
          </a:prstGeom>
          <a:noFill/>
          <a:ln w="57150">
            <a:solidFill>
              <a:srgbClr val="6AC1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grpSp>
        <p:nvGrpSpPr>
          <p:cNvPr id="46" name="组合 45">
            <a:extLst>
              <a:ext uri="{FF2B5EF4-FFF2-40B4-BE49-F238E27FC236}">
                <a16:creationId xmlns:a16="http://schemas.microsoft.com/office/drawing/2014/main" id="{BA3FDB1D-4063-4B20-B015-7B5BA5579435}"/>
              </a:ext>
            </a:extLst>
          </p:cNvPr>
          <p:cNvGrpSpPr>
            <a:grpSpLocks noChangeAspect="1"/>
          </p:cNvGrpSpPr>
          <p:nvPr/>
        </p:nvGrpSpPr>
        <p:grpSpPr>
          <a:xfrm>
            <a:off x="10583298" y="5985555"/>
            <a:ext cx="1179342" cy="529860"/>
            <a:chOff x="4019547" y="907477"/>
            <a:chExt cx="6452229" cy="2898889"/>
          </a:xfrm>
          <a:solidFill>
            <a:srgbClr val="03B3FF"/>
          </a:solidFill>
        </p:grpSpPr>
        <p:sp>
          <p:nvSpPr>
            <p:cNvPr id="47" name="任意多边形: 形状 46">
              <a:extLst>
                <a:ext uri="{FF2B5EF4-FFF2-40B4-BE49-F238E27FC236}">
                  <a16:creationId xmlns:a16="http://schemas.microsoft.com/office/drawing/2014/main" id="{5DBBFB32-1213-4BA0-A1BD-78469C4B64FB}"/>
                </a:ext>
              </a:extLst>
            </p:cNvPr>
            <p:cNvSpPr/>
            <p:nvPr/>
          </p:nvSpPr>
          <p:spPr>
            <a:xfrm>
              <a:off x="7236887" y="907477"/>
              <a:ext cx="1816848" cy="2819873"/>
            </a:xfrm>
            <a:custGeom>
              <a:avLst/>
              <a:gdLst>
                <a:gd name="connsiteX0" fmla="*/ 800100 w 1816848"/>
                <a:gd name="connsiteY0" fmla="*/ 2051050 h 2819873"/>
                <a:gd name="connsiteX1" fmla="*/ 882650 w 1816848"/>
                <a:gd name="connsiteY1" fmla="*/ 2546350 h 2819873"/>
                <a:gd name="connsiteX2" fmla="*/ 1301750 w 1816848"/>
                <a:gd name="connsiteY2" fmla="*/ 2241550 h 2819873"/>
                <a:gd name="connsiteX3" fmla="*/ 514350 w 1816848"/>
                <a:gd name="connsiteY3" fmla="*/ 0 h 2819873"/>
                <a:gd name="connsiteX4" fmla="*/ 508000 w 1816848"/>
                <a:gd name="connsiteY4" fmla="*/ 215900 h 2819873"/>
                <a:gd name="connsiteX5" fmla="*/ 514350 w 1816848"/>
                <a:gd name="connsiteY5" fmla="*/ 895350 h 2819873"/>
                <a:gd name="connsiteX6" fmla="*/ 596900 w 1816848"/>
                <a:gd name="connsiteY6" fmla="*/ 1778000 h 2819873"/>
                <a:gd name="connsiteX7" fmla="*/ 1016000 w 1816848"/>
                <a:gd name="connsiteY7" fmla="*/ 1778000 h 2819873"/>
                <a:gd name="connsiteX8" fmla="*/ 1352550 w 1816848"/>
                <a:gd name="connsiteY8" fmla="*/ 1857375 h 2819873"/>
                <a:gd name="connsiteX9" fmla="*/ 1606550 w 1816848"/>
                <a:gd name="connsiteY9" fmla="*/ 1949450 h 2819873"/>
                <a:gd name="connsiteX10" fmla="*/ 1727200 w 1816848"/>
                <a:gd name="connsiteY10" fmla="*/ 2032000 h 2819873"/>
                <a:gd name="connsiteX11" fmla="*/ 1816100 w 1816848"/>
                <a:gd name="connsiteY11" fmla="*/ 2184400 h 2819873"/>
                <a:gd name="connsiteX12" fmla="*/ 1762125 w 1816848"/>
                <a:gd name="connsiteY12" fmla="*/ 2368550 h 2819873"/>
                <a:gd name="connsiteX13" fmla="*/ 1631950 w 1816848"/>
                <a:gd name="connsiteY13" fmla="*/ 2495550 h 2819873"/>
                <a:gd name="connsiteX14" fmla="*/ 1263650 w 1816848"/>
                <a:gd name="connsiteY14" fmla="*/ 2692400 h 2819873"/>
                <a:gd name="connsiteX15" fmla="*/ 793750 w 1816848"/>
                <a:gd name="connsiteY15" fmla="*/ 2800350 h 2819873"/>
                <a:gd name="connsiteX16" fmla="*/ 555625 w 1816848"/>
                <a:gd name="connsiteY16" fmla="*/ 2819400 h 2819873"/>
                <a:gd name="connsiteX17" fmla="*/ 349250 w 1816848"/>
                <a:gd name="connsiteY17" fmla="*/ 2806700 h 2819873"/>
                <a:gd name="connsiteX18" fmla="*/ 241300 w 1816848"/>
                <a:gd name="connsiteY18" fmla="*/ 1663700 h 2819873"/>
                <a:gd name="connsiteX19" fmla="*/ 0 w 1816848"/>
                <a:gd name="connsiteY19" fmla="*/ 196850 h 2819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816848" h="2819873">
                  <a:moveTo>
                    <a:pt x="800100" y="2051050"/>
                  </a:moveTo>
                  <a:lnTo>
                    <a:pt x="882650" y="2546350"/>
                  </a:lnTo>
                  <a:lnTo>
                    <a:pt x="1301750" y="2241550"/>
                  </a:lnTo>
                  <a:close/>
                  <a:moveTo>
                    <a:pt x="514350" y="0"/>
                  </a:moveTo>
                  <a:cubicBezTo>
                    <a:pt x="514350" y="0"/>
                    <a:pt x="508000" y="66675"/>
                    <a:pt x="508000" y="215900"/>
                  </a:cubicBezTo>
                  <a:cubicBezTo>
                    <a:pt x="508000" y="365125"/>
                    <a:pt x="499533" y="635000"/>
                    <a:pt x="514350" y="895350"/>
                  </a:cubicBezTo>
                  <a:cubicBezTo>
                    <a:pt x="529167" y="1155700"/>
                    <a:pt x="583142" y="1630892"/>
                    <a:pt x="596900" y="1778000"/>
                  </a:cubicBezTo>
                  <a:cubicBezTo>
                    <a:pt x="596900" y="1778000"/>
                    <a:pt x="890058" y="1764771"/>
                    <a:pt x="1016000" y="1778000"/>
                  </a:cubicBezTo>
                  <a:cubicBezTo>
                    <a:pt x="1141942" y="1791229"/>
                    <a:pt x="1254125" y="1828800"/>
                    <a:pt x="1352550" y="1857375"/>
                  </a:cubicBezTo>
                  <a:cubicBezTo>
                    <a:pt x="1450975" y="1885950"/>
                    <a:pt x="1544108" y="1920346"/>
                    <a:pt x="1606550" y="1949450"/>
                  </a:cubicBezTo>
                  <a:cubicBezTo>
                    <a:pt x="1668992" y="1978554"/>
                    <a:pt x="1692275" y="1992842"/>
                    <a:pt x="1727200" y="2032000"/>
                  </a:cubicBezTo>
                  <a:cubicBezTo>
                    <a:pt x="1762125" y="2071158"/>
                    <a:pt x="1810279" y="2128308"/>
                    <a:pt x="1816100" y="2184400"/>
                  </a:cubicBezTo>
                  <a:cubicBezTo>
                    <a:pt x="1821921" y="2240492"/>
                    <a:pt x="1792817" y="2316692"/>
                    <a:pt x="1762125" y="2368550"/>
                  </a:cubicBezTo>
                  <a:cubicBezTo>
                    <a:pt x="1731433" y="2420408"/>
                    <a:pt x="1715029" y="2441575"/>
                    <a:pt x="1631950" y="2495550"/>
                  </a:cubicBezTo>
                  <a:cubicBezTo>
                    <a:pt x="1548871" y="2549525"/>
                    <a:pt x="1403350" y="2641600"/>
                    <a:pt x="1263650" y="2692400"/>
                  </a:cubicBezTo>
                  <a:cubicBezTo>
                    <a:pt x="1123950" y="2743200"/>
                    <a:pt x="911754" y="2779183"/>
                    <a:pt x="793750" y="2800350"/>
                  </a:cubicBezTo>
                  <a:cubicBezTo>
                    <a:pt x="675746" y="2821517"/>
                    <a:pt x="629708" y="2816225"/>
                    <a:pt x="555625" y="2819400"/>
                  </a:cubicBezTo>
                  <a:cubicBezTo>
                    <a:pt x="481542" y="2822575"/>
                    <a:pt x="383646" y="2808817"/>
                    <a:pt x="349250" y="2806700"/>
                  </a:cubicBezTo>
                  <a:cubicBezTo>
                    <a:pt x="349250" y="2806700"/>
                    <a:pt x="299508" y="2098675"/>
                    <a:pt x="241300" y="1663700"/>
                  </a:cubicBezTo>
                  <a:cubicBezTo>
                    <a:pt x="183092" y="1228725"/>
                    <a:pt x="91546" y="712787"/>
                    <a:pt x="0" y="19685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48" name="任意多边形: 形状 47">
              <a:extLst>
                <a:ext uri="{FF2B5EF4-FFF2-40B4-BE49-F238E27FC236}">
                  <a16:creationId xmlns:a16="http://schemas.microsoft.com/office/drawing/2014/main" id="{76306391-8A47-4994-BF67-C757D5F866D8}"/>
                </a:ext>
              </a:extLst>
            </p:cNvPr>
            <p:cNvSpPr/>
            <p:nvPr/>
          </p:nvSpPr>
          <p:spPr>
            <a:xfrm>
              <a:off x="4019547" y="986493"/>
              <a:ext cx="1816848" cy="2819873"/>
            </a:xfrm>
            <a:custGeom>
              <a:avLst/>
              <a:gdLst>
                <a:gd name="connsiteX0" fmla="*/ 800100 w 1816848"/>
                <a:gd name="connsiteY0" fmla="*/ 2051050 h 2819873"/>
                <a:gd name="connsiteX1" fmla="*/ 882650 w 1816848"/>
                <a:gd name="connsiteY1" fmla="*/ 2546350 h 2819873"/>
                <a:gd name="connsiteX2" fmla="*/ 1301750 w 1816848"/>
                <a:gd name="connsiteY2" fmla="*/ 2241550 h 2819873"/>
                <a:gd name="connsiteX3" fmla="*/ 514350 w 1816848"/>
                <a:gd name="connsiteY3" fmla="*/ 0 h 2819873"/>
                <a:gd name="connsiteX4" fmla="*/ 508000 w 1816848"/>
                <a:gd name="connsiteY4" fmla="*/ 215900 h 2819873"/>
                <a:gd name="connsiteX5" fmla="*/ 514350 w 1816848"/>
                <a:gd name="connsiteY5" fmla="*/ 895350 h 2819873"/>
                <a:gd name="connsiteX6" fmla="*/ 596900 w 1816848"/>
                <a:gd name="connsiteY6" fmla="*/ 1778000 h 2819873"/>
                <a:gd name="connsiteX7" fmla="*/ 1016000 w 1816848"/>
                <a:gd name="connsiteY7" fmla="*/ 1778000 h 2819873"/>
                <a:gd name="connsiteX8" fmla="*/ 1352550 w 1816848"/>
                <a:gd name="connsiteY8" fmla="*/ 1857375 h 2819873"/>
                <a:gd name="connsiteX9" fmla="*/ 1606550 w 1816848"/>
                <a:gd name="connsiteY9" fmla="*/ 1949450 h 2819873"/>
                <a:gd name="connsiteX10" fmla="*/ 1727200 w 1816848"/>
                <a:gd name="connsiteY10" fmla="*/ 2032000 h 2819873"/>
                <a:gd name="connsiteX11" fmla="*/ 1816100 w 1816848"/>
                <a:gd name="connsiteY11" fmla="*/ 2184400 h 2819873"/>
                <a:gd name="connsiteX12" fmla="*/ 1762125 w 1816848"/>
                <a:gd name="connsiteY12" fmla="*/ 2368550 h 2819873"/>
                <a:gd name="connsiteX13" fmla="*/ 1631950 w 1816848"/>
                <a:gd name="connsiteY13" fmla="*/ 2495550 h 2819873"/>
                <a:gd name="connsiteX14" fmla="*/ 1263650 w 1816848"/>
                <a:gd name="connsiteY14" fmla="*/ 2692400 h 2819873"/>
                <a:gd name="connsiteX15" fmla="*/ 793750 w 1816848"/>
                <a:gd name="connsiteY15" fmla="*/ 2800350 h 2819873"/>
                <a:gd name="connsiteX16" fmla="*/ 555625 w 1816848"/>
                <a:gd name="connsiteY16" fmla="*/ 2819400 h 2819873"/>
                <a:gd name="connsiteX17" fmla="*/ 349250 w 1816848"/>
                <a:gd name="connsiteY17" fmla="*/ 2806700 h 2819873"/>
                <a:gd name="connsiteX18" fmla="*/ 241300 w 1816848"/>
                <a:gd name="connsiteY18" fmla="*/ 1663700 h 2819873"/>
                <a:gd name="connsiteX19" fmla="*/ 0 w 1816848"/>
                <a:gd name="connsiteY19" fmla="*/ 196850 h 2819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816848" h="2819873">
                  <a:moveTo>
                    <a:pt x="800100" y="2051050"/>
                  </a:moveTo>
                  <a:lnTo>
                    <a:pt x="882650" y="2546350"/>
                  </a:lnTo>
                  <a:lnTo>
                    <a:pt x="1301750" y="2241550"/>
                  </a:lnTo>
                  <a:close/>
                  <a:moveTo>
                    <a:pt x="514350" y="0"/>
                  </a:moveTo>
                  <a:cubicBezTo>
                    <a:pt x="514350" y="0"/>
                    <a:pt x="508000" y="66675"/>
                    <a:pt x="508000" y="215900"/>
                  </a:cubicBezTo>
                  <a:cubicBezTo>
                    <a:pt x="508000" y="365125"/>
                    <a:pt x="499533" y="635000"/>
                    <a:pt x="514350" y="895350"/>
                  </a:cubicBezTo>
                  <a:cubicBezTo>
                    <a:pt x="529167" y="1155700"/>
                    <a:pt x="583142" y="1630892"/>
                    <a:pt x="596900" y="1778000"/>
                  </a:cubicBezTo>
                  <a:cubicBezTo>
                    <a:pt x="596900" y="1778000"/>
                    <a:pt x="890058" y="1764771"/>
                    <a:pt x="1016000" y="1778000"/>
                  </a:cubicBezTo>
                  <a:cubicBezTo>
                    <a:pt x="1141942" y="1791229"/>
                    <a:pt x="1254125" y="1828800"/>
                    <a:pt x="1352550" y="1857375"/>
                  </a:cubicBezTo>
                  <a:cubicBezTo>
                    <a:pt x="1450975" y="1885950"/>
                    <a:pt x="1544108" y="1920346"/>
                    <a:pt x="1606550" y="1949450"/>
                  </a:cubicBezTo>
                  <a:cubicBezTo>
                    <a:pt x="1668992" y="1978554"/>
                    <a:pt x="1692275" y="1992842"/>
                    <a:pt x="1727200" y="2032000"/>
                  </a:cubicBezTo>
                  <a:cubicBezTo>
                    <a:pt x="1762125" y="2071158"/>
                    <a:pt x="1810279" y="2128308"/>
                    <a:pt x="1816100" y="2184400"/>
                  </a:cubicBezTo>
                  <a:cubicBezTo>
                    <a:pt x="1821921" y="2240492"/>
                    <a:pt x="1792817" y="2316692"/>
                    <a:pt x="1762125" y="2368550"/>
                  </a:cubicBezTo>
                  <a:cubicBezTo>
                    <a:pt x="1731433" y="2420408"/>
                    <a:pt x="1715029" y="2441575"/>
                    <a:pt x="1631950" y="2495550"/>
                  </a:cubicBezTo>
                  <a:cubicBezTo>
                    <a:pt x="1548871" y="2549525"/>
                    <a:pt x="1403350" y="2641600"/>
                    <a:pt x="1263650" y="2692400"/>
                  </a:cubicBezTo>
                  <a:cubicBezTo>
                    <a:pt x="1123950" y="2743200"/>
                    <a:pt x="911754" y="2779183"/>
                    <a:pt x="793750" y="2800350"/>
                  </a:cubicBezTo>
                  <a:cubicBezTo>
                    <a:pt x="675746" y="2821517"/>
                    <a:pt x="629708" y="2816225"/>
                    <a:pt x="555625" y="2819400"/>
                  </a:cubicBezTo>
                  <a:cubicBezTo>
                    <a:pt x="481542" y="2822575"/>
                    <a:pt x="383646" y="2808817"/>
                    <a:pt x="349250" y="2806700"/>
                  </a:cubicBezTo>
                  <a:cubicBezTo>
                    <a:pt x="349250" y="2806700"/>
                    <a:pt x="299508" y="2098675"/>
                    <a:pt x="241300" y="1663700"/>
                  </a:cubicBezTo>
                  <a:cubicBezTo>
                    <a:pt x="183092" y="1228725"/>
                    <a:pt x="91546" y="712787"/>
                    <a:pt x="0" y="19685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nvGrpSpPr>
            <p:cNvPr id="49" name="组合 48">
              <a:extLst>
                <a:ext uri="{FF2B5EF4-FFF2-40B4-BE49-F238E27FC236}">
                  <a16:creationId xmlns:a16="http://schemas.microsoft.com/office/drawing/2014/main" id="{24F58BB1-0B30-4F11-BD35-704CA27C798E}"/>
                </a:ext>
              </a:extLst>
            </p:cNvPr>
            <p:cNvGrpSpPr/>
            <p:nvPr/>
          </p:nvGrpSpPr>
          <p:grpSpPr>
            <a:xfrm>
              <a:off x="5722620" y="1248756"/>
              <a:ext cx="1538984" cy="2353142"/>
              <a:chOff x="5722620" y="1248756"/>
              <a:chExt cx="1538984" cy="2353142"/>
            </a:xfrm>
            <a:grpFill/>
          </p:grpSpPr>
          <p:grpSp>
            <p:nvGrpSpPr>
              <p:cNvPr id="61" name="组合 60">
                <a:extLst>
                  <a:ext uri="{FF2B5EF4-FFF2-40B4-BE49-F238E27FC236}">
                    <a16:creationId xmlns:a16="http://schemas.microsoft.com/office/drawing/2014/main" id="{D34D81B1-F58E-4006-A788-23553A956D2C}"/>
                  </a:ext>
                </a:extLst>
              </p:cNvPr>
              <p:cNvGrpSpPr/>
              <p:nvPr/>
            </p:nvGrpSpPr>
            <p:grpSpPr>
              <a:xfrm>
                <a:off x="5722620" y="1790700"/>
                <a:ext cx="586740" cy="1783080"/>
                <a:chOff x="5722620" y="1790700"/>
                <a:chExt cx="586740" cy="1783080"/>
              </a:xfrm>
              <a:grpFill/>
            </p:grpSpPr>
            <p:sp>
              <p:nvSpPr>
                <p:cNvPr id="67" name="任意多边形: 形状 66">
                  <a:extLst>
                    <a:ext uri="{FF2B5EF4-FFF2-40B4-BE49-F238E27FC236}">
                      <a16:creationId xmlns:a16="http://schemas.microsoft.com/office/drawing/2014/main" id="{041F562A-C3AB-4DEC-9D3C-FB1293798897}"/>
                    </a:ext>
                  </a:extLst>
                </p:cNvPr>
                <p:cNvSpPr/>
                <p:nvPr/>
              </p:nvSpPr>
              <p:spPr>
                <a:xfrm>
                  <a:off x="5722620" y="1813560"/>
                  <a:ext cx="198120" cy="457200"/>
                </a:xfrm>
                <a:custGeom>
                  <a:avLst/>
                  <a:gdLst>
                    <a:gd name="connsiteX0" fmla="*/ 0 w 198120"/>
                    <a:gd name="connsiteY0" fmla="*/ 30480 h 457200"/>
                    <a:gd name="connsiteX1" fmla="*/ 83820 w 198120"/>
                    <a:gd name="connsiteY1" fmla="*/ 457200 h 457200"/>
                    <a:gd name="connsiteX2" fmla="*/ 198120 w 198120"/>
                    <a:gd name="connsiteY2" fmla="*/ 426720 h 457200"/>
                    <a:gd name="connsiteX3" fmla="*/ 144780 w 198120"/>
                    <a:gd name="connsiteY3" fmla="*/ 0 h 457200"/>
                    <a:gd name="connsiteX4" fmla="*/ 0 w 198120"/>
                    <a:gd name="connsiteY4" fmla="*/ 30480 h 457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20" h="457200">
                      <a:moveTo>
                        <a:pt x="0" y="30480"/>
                      </a:moveTo>
                      <a:lnTo>
                        <a:pt x="83820" y="457200"/>
                      </a:lnTo>
                      <a:lnTo>
                        <a:pt x="198120" y="426720"/>
                      </a:lnTo>
                      <a:lnTo>
                        <a:pt x="144780" y="0"/>
                      </a:lnTo>
                      <a:lnTo>
                        <a:pt x="0" y="3048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68" name="任意多边形: 形状 67">
                  <a:extLst>
                    <a:ext uri="{FF2B5EF4-FFF2-40B4-BE49-F238E27FC236}">
                      <a16:creationId xmlns:a16="http://schemas.microsoft.com/office/drawing/2014/main" id="{1C54E3C3-F040-446C-B80C-8FF9788B9018}"/>
                    </a:ext>
                  </a:extLst>
                </p:cNvPr>
                <p:cNvSpPr/>
                <p:nvPr/>
              </p:nvSpPr>
              <p:spPr>
                <a:xfrm>
                  <a:off x="5935980" y="1790700"/>
                  <a:ext cx="205740" cy="449580"/>
                </a:xfrm>
                <a:custGeom>
                  <a:avLst/>
                  <a:gdLst>
                    <a:gd name="connsiteX0" fmla="*/ 53340 w 205740"/>
                    <a:gd name="connsiteY0" fmla="*/ 449580 h 449580"/>
                    <a:gd name="connsiteX1" fmla="*/ 205740 w 205740"/>
                    <a:gd name="connsiteY1" fmla="*/ 441960 h 449580"/>
                    <a:gd name="connsiteX2" fmla="*/ 160020 w 205740"/>
                    <a:gd name="connsiteY2" fmla="*/ 0 h 449580"/>
                    <a:gd name="connsiteX3" fmla="*/ 0 w 205740"/>
                    <a:gd name="connsiteY3" fmla="*/ 0 h 449580"/>
                    <a:gd name="connsiteX4" fmla="*/ 53340 w 205740"/>
                    <a:gd name="connsiteY4" fmla="*/ 449580 h 4495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740" h="449580">
                      <a:moveTo>
                        <a:pt x="53340" y="449580"/>
                      </a:moveTo>
                      <a:lnTo>
                        <a:pt x="205740" y="441960"/>
                      </a:lnTo>
                      <a:lnTo>
                        <a:pt x="160020" y="0"/>
                      </a:lnTo>
                      <a:lnTo>
                        <a:pt x="0" y="0"/>
                      </a:lnTo>
                      <a:lnTo>
                        <a:pt x="53340" y="44958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69" name="任意多边形: 形状 68">
                  <a:extLst>
                    <a:ext uri="{FF2B5EF4-FFF2-40B4-BE49-F238E27FC236}">
                      <a16:creationId xmlns:a16="http://schemas.microsoft.com/office/drawing/2014/main" id="{A6815901-CA32-4B1D-9E27-D1759BD86437}"/>
                    </a:ext>
                  </a:extLst>
                </p:cNvPr>
                <p:cNvSpPr/>
                <p:nvPr/>
              </p:nvSpPr>
              <p:spPr>
                <a:xfrm>
                  <a:off x="5814060" y="2377440"/>
                  <a:ext cx="495300" cy="1196340"/>
                </a:xfrm>
                <a:custGeom>
                  <a:avLst/>
                  <a:gdLst>
                    <a:gd name="connsiteX0" fmla="*/ 0 w 495300"/>
                    <a:gd name="connsiteY0" fmla="*/ 45720 h 1196340"/>
                    <a:gd name="connsiteX1" fmla="*/ 228600 w 495300"/>
                    <a:gd name="connsiteY1" fmla="*/ 1196340 h 1196340"/>
                    <a:gd name="connsiteX2" fmla="*/ 495300 w 495300"/>
                    <a:gd name="connsiteY2" fmla="*/ 1173480 h 1196340"/>
                    <a:gd name="connsiteX3" fmla="*/ 358140 w 495300"/>
                    <a:gd name="connsiteY3" fmla="*/ 0 h 1196340"/>
                    <a:gd name="connsiteX4" fmla="*/ 0 w 495300"/>
                    <a:gd name="connsiteY4" fmla="*/ 45720 h 1196340"/>
                    <a:gd name="connsiteX0-1" fmla="*/ 0 w 495300"/>
                    <a:gd name="connsiteY0-2" fmla="*/ 45720 h 1196340"/>
                    <a:gd name="connsiteX1-3" fmla="*/ 228600 w 495300"/>
                    <a:gd name="connsiteY1-4" fmla="*/ 1196340 h 1196340"/>
                    <a:gd name="connsiteX2-5" fmla="*/ 495300 w 495300"/>
                    <a:gd name="connsiteY2-6" fmla="*/ 1173480 h 1196340"/>
                    <a:gd name="connsiteX3-7" fmla="*/ 358140 w 495300"/>
                    <a:gd name="connsiteY3-8" fmla="*/ 0 h 1196340"/>
                    <a:gd name="connsiteX4-9" fmla="*/ 182880 w 495300"/>
                    <a:gd name="connsiteY4-10" fmla="*/ 7620 h 1196340"/>
                    <a:gd name="connsiteX5" fmla="*/ 0 w 495300"/>
                    <a:gd name="connsiteY5" fmla="*/ 45720 h 1196340"/>
                    <a:gd name="connsiteX0-11" fmla="*/ 0 w 495300"/>
                    <a:gd name="connsiteY0-12" fmla="*/ 45720 h 1196340"/>
                    <a:gd name="connsiteX1-13" fmla="*/ 228600 w 495300"/>
                    <a:gd name="connsiteY1-14" fmla="*/ 1196340 h 1196340"/>
                    <a:gd name="connsiteX2-15" fmla="*/ 495300 w 495300"/>
                    <a:gd name="connsiteY2-16" fmla="*/ 1173480 h 1196340"/>
                    <a:gd name="connsiteX3-17" fmla="*/ 441960 w 495300"/>
                    <a:gd name="connsiteY3-18" fmla="*/ 563880 h 1196340"/>
                    <a:gd name="connsiteX4-19" fmla="*/ 358140 w 495300"/>
                    <a:gd name="connsiteY4-20" fmla="*/ 0 h 1196340"/>
                    <a:gd name="connsiteX5-21" fmla="*/ 182880 w 495300"/>
                    <a:gd name="connsiteY5-22" fmla="*/ 7620 h 1196340"/>
                    <a:gd name="connsiteX6" fmla="*/ 0 w 495300"/>
                    <a:gd name="connsiteY6" fmla="*/ 45720 h 119634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 y="connsiteY6"/>
                    </a:cxn>
                  </a:cxnLst>
                  <a:rect l="l" t="t" r="r" b="b"/>
                  <a:pathLst>
                    <a:path w="495300" h="1196340">
                      <a:moveTo>
                        <a:pt x="0" y="45720"/>
                      </a:moveTo>
                      <a:lnTo>
                        <a:pt x="228600" y="1196340"/>
                      </a:lnTo>
                      <a:lnTo>
                        <a:pt x="495300" y="1173480"/>
                      </a:lnTo>
                      <a:cubicBezTo>
                        <a:pt x="472440" y="970280"/>
                        <a:pt x="464820" y="767080"/>
                        <a:pt x="441960" y="563880"/>
                      </a:cubicBezTo>
                      <a:lnTo>
                        <a:pt x="358140" y="0"/>
                      </a:lnTo>
                      <a:cubicBezTo>
                        <a:pt x="297180" y="7620"/>
                        <a:pt x="243840" y="0"/>
                        <a:pt x="182880" y="7620"/>
                      </a:cubicBezTo>
                      <a:lnTo>
                        <a:pt x="0" y="4572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grpSp>
            <p:nvGrpSpPr>
              <p:cNvPr id="62" name="组合 61">
                <a:extLst>
                  <a:ext uri="{FF2B5EF4-FFF2-40B4-BE49-F238E27FC236}">
                    <a16:creationId xmlns:a16="http://schemas.microsoft.com/office/drawing/2014/main" id="{FF6506B5-1587-4482-847C-8D0D8E224B7D}"/>
                  </a:ext>
                </a:extLst>
              </p:cNvPr>
              <p:cNvGrpSpPr/>
              <p:nvPr/>
            </p:nvGrpSpPr>
            <p:grpSpPr>
              <a:xfrm rot="395449">
                <a:off x="6674864" y="1818818"/>
                <a:ext cx="586740" cy="1783080"/>
                <a:chOff x="5722620" y="1790700"/>
                <a:chExt cx="586740" cy="1783080"/>
              </a:xfrm>
              <a:grpFill/>
            </p:grpSpPr>
            <p:sp>
              <p:nvSpPr>
                <p:cNvPr id="64" name="任意多边形: 形状 63">
                  <a:extLst>
                    <a:ext uri="{FF2B5EF4-FFF2-40B4-BE49-F238E27FC236}">
                      <a16:creationId xmlns:a16="http://schemas.microsoft.com/office/drawing/2014/main" id="{703EBD2F-A309-4C84-85DE-8BFD7AE2F42D}"/>
                    </a:ext>
                  </a:extLst>
                </p:cNvPr>
                <p:cNvSpPr/>
                <p:nvPr/>
              </p:nvSpPr>
              <p:spPr>
                <a:xfrm>
                  <a:off x="5722620" y="1813560"/>
                  <a:ext cx="198120" cy="457200"/>
                </a:xfrm>
                <a:custGeom>
                  <a:avLst/>
                  <a:gdLst>
                    <a:gd name="connsiteX0" fmla="*/ 0 w 198120"/>
                    <a:gd name="connsiteY0" fmla="*/ 30480 h 457200"/>
                    <a:gd name="connsiteX1" fmla="*/ 83820 w 198120"/>
                    <a:gd name="connsiteY1" fmla="*/ 457200 h 457200"/>
                    <a:gd name="connsiteX2" fmla="*/ 198120 w 198120"/>
                    <a:gd name="connsiteY2" fmla="*/ 426720 h 457200"/>
                    <a:gd name="connsiteX3" fmla="*/ 144780 w 198120"/>
                    <a:gd name="connsiteY3" fmla="*/ 0 h 457200"/>
                    <a:gd name="connsiteX4" fmla="*/ 0 w 198120"/>
                    <a:gd name="connsiteY4" fmla="*/ 30480 h 457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20" h="457200">
                      <a:moveTo>
                        <a:pt x="0" y="30480"/>
                      </a:moveTo>
                      <a:lnTo>
                        <a:pt x="83820" y="457200"/>
                      </a:lnTo>
                      <a:lnTo>
                        <a:pt x="198120" y="426720"/>
                      </a:lnTo>
                      <a:lnTo>
                        <a:pt x="144780" y="0"/>
                      </a:lnTo>
                      <a:lnTo>
                        <a:pt x="0" y="3048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65" name="任意多边形: 形状 64">
                  <a:extLst>
                    <a:ext uri="{FF2B5EF4-FFF2-40B4-BE49-F238E27FC236}">
                      <a16:creationId xmlns:a16="http://schemas.microsoft.com/office/drawing/2014/main" id="{22129B70-16CE-4ED5-818C-347B69FDAAA1}"/>
                    </a:ext>
                  </a:extLst>
                </p:cNvPr>
                <p:cNvSpPr/>
                <p:nvPr/>
              </p:nvSpPr>
              <p:spPr>
                <a:xfrm>
                  <a:off x="5935980" y="1790700"/>
                  <a:ext cx="205740" cy="449580"/>
                </a:xfrm>
                <a:custGeom>
                  <a:avLst/>
                  <a:gdLst>
                    <a:gd name="connsiteX0" fmla="*/ 53340 w 205740"/>
                    <a:gd name="connsiteY0" fmla="*/ 449580 h 449580"/>
                    <a:gd name="connsiteX1" fmla="*/ 205740 w 205740"/>
                    <a:gd name="connsiteY1" fmla="*/ 441960 h 449580"/>
                    <a:gd name="connsiteX2" fmla="*/ 160020 w 205740"/>
                    <a:gd name="connsiteY2" fmla="*/ 0 h 449580"/>
                    <a:gd name="connsiteX3" fmla="*/ 0 w 205740"/>
                    <a:gd name="connsiteY3" fmla="*/ 0 h 449580"/>
                    <a:gd name="connsiteX4" fmla="*/ 53340 w 205740"/>
                    <a:gd name="connsiteY4" fmla="*/ 449580 h 4495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740" h="449580">
                      <a:moveTo>
                        <a:pt x="53340" y="449580"/>
                      </a:moveTo>
                      <a:lnTo>
                        <a:pt x="205740" y="441960"/>
                      </a:lnTo>
                      <a:lnTo>
                        <a:pt x="160020" y="0"/>
                      </a:lnTo>
                      <a:lnTo>
                        <a:pt x="0" y="0"/>
                      </a:lnTo>
                      <a:lnTo>
                        <a:pt x="53340" y="44958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66" name="任意多边形: 形状 65">
                  <a:extLst>
                    <a:ext uri="{FF2B5EF4-FFF2-40B4-BE49-F238E27FC236}">
                      <a16:creationId xmlns:a16="http://schemas.microsoft.com/office/drawing/2014/main" id="{C317D049-11A6-47BC-A601-BEBE02905C5F}"/>
                    </a:ext>
                  </a:extLst>
                </p:cNvPr>
                <p:cNvSpPr/>
                <p:nvPr/>
              </p:nvSpPr>
              <p:spPr>
                <a:xfrm>
                  <a:off x="5814060" y="2377440"/>
                  <a:ext cx="495300" cy="1196340"/>
                </a:xfrm>
                <a:custGeom>
                  <a:avLst/>
                  <a:gdLst>
                    <a:gd name="connsiteX0" fmla="*/ 0 w 495300"/>
                    <a:gd name="connsiteY0" fmla="*/ 45720 h 1196340"/>
                    <a:gd name="connsiteX1" fmla="*/ 228600 w 495300"/>
                    <a:gd name="connsiteY1" fmla="*/ 1196340 h 1196340"/>
                    <a:gd name="connsiteX2" fmla="*/ 495300 w 495300"/>
                    <a:gd name="connsiteY2" fmla="*/ 1173480 h 1196340"/>
                    <a:gd name="connsiteX3" fmla="*/ 358140 w 495300"/>
                    <a:gd name="connsiteY3" fmla="*/ 0 h 1196340"/>
                    <a:gd name="connsiteX4" fmla="*/ 0 w 495300"/>
                    <a:gd name="connsiteY4" fmla="*/ 45720 h 1196340"/>
                    <a:gd name="connsiteX0-1" fmla="*/ 0 w 495300"/>
                    <a:gd name="connsiteY0-2" fmla="*/ 45720 h 1196340"/>
                    <a:gd name="connsiteX1-3" fmla="*/ 228600 w 495300"/>
                    <a:gd name="connsiteY1-4" fmla="*/ 1196340 h 1196340"/>
                    <a:gd name="connsiteX2-5" fmla="*/ 495300 w 495300"/>
                    <a:gd name="connsiteY2-6" fmla="*/ 1173480 h 1196340"/>
                    <a:gd name="connsiteX3-7" fmla="*/ 358140 w 495300"/>
                    <a:gd name="connsiteY3-8" fmla="*/ 0 h 1196340"/>
                    <a:gd name="connsiteX4-9" fmla="*/ 182880 w 495300"/>
                    <a:gd name="connsiteY4-10" fmla="*/ 7620 h 1196340"/>
                    <a:gd name="connsiteX5" fmla="*/ 0 w 495300"/>
                    <a:gd name="connsiteY5" fmla="*/ 45720 h 1196340"/>
                    <a:gd name="connsiteX0-11" fmla="*/ 0 w 495300"/>
                    <a:gd name="connsiteY0-12" fmla="*/ 45720 h 1196340"/>
                    <a:gd name="connsiteX1-13" fmla="*/ 228600 w 495300"/>
                    <a:gd name="connsiteY1-14" fmla="*/ 1196340 h 1196340"/>
                    <a:gd name="connsiteX2-15" fmla="*/ 495300 w 495300"/>
                    <a:gd name="connsiteY2-16" fmla="*/ 1173480 h 1196340"/>
                    <a:gd name="connsiteX3-17" fmla="*/ 441960 w 495300"/>
                    <a:gd name="connsiteY3-18" fmla="*/ 563880 h 1196340"/>
                    <a:gd name="connsiteX4-19" fmla="*/ 358140 w 495300"/>
                    <a:gd name="connsiteY4-20" fmla="*/ 0 h 1196340"/>
                    <a:gd name="connsiteX5-21" fmla="*/ 182880 w 495300"/>
                    <a:gd name="connsiteY5-22" fmla="*/ 7620 h 1196340"/>
                    <a:gd name="connsiteX6" fmla="*/ 0 w 495300"/>
                    <a:gd name="connsiteY6" fmla="*/ 45720 h 119634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 y="connsiteY6"/>
                    </a:cxn>
                  </a:cxnLst>
                  <a:rect l="l" t="t" r="r" b="b"/>
                  <a:pathLst>
                    <a:path w="495300" h="1196340">
                      <a:moveTo>
                        <a:pt x="0" y="45720"/>
                      </a:moveTo>
                      <a:lnTo>
                        <a:pt x="228600" y="1196340"/>
                      </a:lnTo>
                      <a:lnTo>
                        <a:pt x="495300" y="1173480"/>
                      </a:lnTo>
                      <a:cubicBezTo>
                        <a:pt x="472440" y="970280"/>
                        <a:pt x="464820" y="767080"/>
                        <a:pt x="441960" y="563880"/>
                      </a:cubicBezTo>
                      <a:lnTo>
                        <a:pt x="358140" y="0"/>
                      </a:lnTo>
                      <a:cubicBezTo>
                        <a:pt x="297180" y="7620"/>
                        <a:pt x="243840" y="0"/>
                        <a:pt x="182880" y="7620"/>
                      </a:cubicBezTo>
                      <a:lnTo>
                        <a:pt x="0" y="4572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sp>
            <p:nvSpPr>
              <p:cNvPr id="63" name="任意多边形: 形状 62">
                <a:extLst>
                  <a:ext uri="{FF2B5EF4-FFF2-40B4-BE49-F238E27FC236}">
                    <a16:creationId xmlns:a16="http://schemas.microsoft.com/office/drawing/2014/main" id="{8F49802F-D49C-4598-A716-95E5C95EF979}"/>
                  </a:ext>
                </a:extLst>
              </p:cNvPr>
              <p:cNvSpPr/>
              <p:nvPr/>
            </p:nvSpPr>
            <p:spPr>
              <a:xfrm>
                <a:off x="6179820" y="1248756"/>
                <a:ext cx="533400" cy="2210723"/>
              </a:xfrm>
              <a:custGeom>
                <a:avLst/>
                <a:gdLst>
                  <a:gd name="connsiteX0" fmla="*/ 0 w 533400"/>
                  <a:gd name="connsiteY0" fmla="*/ 30480 h 2202180"/>
                  <a:gd name="connsiteX1" fmla="*/ 266700 w 533400"/>
                  <a:gd name="connsiteY1" fmla="*/ 2194560 h 2202180"/>
                  <a:gd name="connsiteX2" fmla="*/ 533400 w 533400"/>
                  <a:gd name="connsiteY2" fmla="*/ 2202180 h 2202180"/>
                  <a:gd name="connsiteX3" fmla="*/ 365760 w 533400"/>
                  <a:gd name="connsiteY3" fmla="*/ 0 h 2202180"/>
                  <a:gd name="connsiteX4" fmla="*/ 0 w 533400"/>
                  <a:gd name="connsiteY4" fmla="*/ 30480 h 2202180"/>
                  <a:gd name="connsiteX0-1" fmla="*/ 0 w 533400"/>
                  <a:gd name="connsiteY0-2" fmla="*/ 30480 h 2202180"/>
                  <a:gd name="connsiteX1-3" fmla="*/ 175260 w 533400"/>
                  <a:gd name="connsiteY1-4" fmla="*/ 1203960 h 2202180"/>
                  <a:gd name="connsiteX2-5" fmla="*/ 266700 w 533400"/>
                  <a:gd name="connsiteY2-6" fmla="*/ 2194560 h 2202180"/>
                  <a:gd name="connsiteX3-7" fmla="*/ 533400 w 533400"/>
                  <a:gd name="connsiteY3-8" fmla="*/ 2202180 h 2202180"/>
                  <a:gd name="connsiteX4-9" fmla="*/ 365760 w 533400"/>
                  <a:gd name="connsiteY4-10" fmla="*/ 0 h 2202180"/>
                  <a:gd name="connsiteX5" fmla="*/ 0 w 533400"/>
                  <a:gd name="connsiteY5" fmla="*/ 30480 h 2202180"/>
                  <a:gd name="connsiteX0-11" fmla="*/ 0 w 533400"/>
                  <a:gd name="connsiteY0-12" fmla="*/ 39023 h 2210723"/>
                  <a:gd name="connsiteX1-13" fmla="*/ 175260 w 533400"/>
                  <a:gd name="connsiteY1-14" fmla="*/ 1212503 h 2210723"/>
                  <a:gd name="connsiteX2-15" fmla="*/ 266700 w 533400"/>
                  <a:gd name="connsiteY2-16" fmla="*/ 2203103 h 2210723"/>
                  <a:gd name="connsiteX3-17" fmla="*/ 533400 w 533400"/>
                  <a:gd name="connsiteY3-18" fmla="*/ 2210723 h 2210723"/>
                  <a:gd name="connsiteX4-19" fmla="*/ 365760 w 533400"/>
                  <a:gd name="connsiteY4-20" fmla="*/ 8543 h 2210723"/>
                  <a:gd name="connsiteX5-21" fmla="*/ 175260 w 533400"/>
                  <a:gd name="connsiteY5-22" fmla="*/ 923 h 2210723"/>
                  <a:gd name="connsiteX6" fmla="*/ 0 w 533400"/>
                  <a:gd name="connsiteY6" fmla="*/ 39023 h 2210723"/>
                  <a:gd name="connsiteX0-23" fmla="*/ 0 w 533400"/>
                  <a:gd name="connsiteY0-24" fmla="*/ 39023 h 2210723"/>
                  <a:gd name="connsiteX1-25" fmla="*/ 175260 w 533400"/>
                  <a:gd name="connsiteY1-26" fmla="*/ 1212503 h 2210723"/>
                  <a:gd name="connsiteX2-27" fmla="*/ 266700 w 533400"/>
                  <a:gd name="connsiteY2-28" fmla="*/ 2203103 h 2210723"/>
                  <a:gd name="connsiteX3-29" fmla="*/ 533400 w 533400"/>
                  <a:gd name="connsiteY3-30" fmla="*/ 2210723 h 2210723"/>
                  <a:gd name="connsiteX4-31" fmla="*/ 365760 w 533400"/>
                  <a:gd name="connsiteY4-32" fmla="*/ 8543 h 2210723"/>
                  <a:gd name="connsiteX5-33" fmla="*/ 175260 w 533400"/>
                  <a:gd name="connsiteY5-34" fmla="*/ 923 h 2210723"/>
                  <a:gd name="connsiteX6-35" fmla="*/ 0 w 533400"/>
                  <a:gd name="connsiteY6-36" fmla="*/ 39023 h 221072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35" y="connsiteY6-36"/>
                  </a:cxn>
                </a:cxnLst>
                <a:rect l="l" t="t" r="r" b="b"/>
                <a:pathLst>
                  <a:path w="533400" h="2210723">
                    <a:moveTo>
                      <a:pt x="0" y="39023"/>
                    </a:moveTo>
                    <a:cubicBezTo>
                      <a:pt x="45720" y="430183"/>
                      <a:pt x="129540" y="821343"/>
                      <a:pt x="175260" y="1212503"/>
                    </a:cubicBezTo>
                    <a:lnTo>
                      <a:pt x="266700" y="2203103"/>
                    </a:lnTo>
                    <a:lnTo>
                      <a:pt x="533400" y="2210723"/>
                    </a:lnTo>
                    <a:cubicBezTo>
                      <a:pt x="477520" y="1476663"/>
                      <a:pt x="406400" y="750223"/>
                      <a:pt x="365760" y="8543"/>
                    </a:cubicBezTo>
                    <a:cubicBezTo>
                      <a:pt x="302260" y="13623"/>
                      <a:pt x="238760" y="-4157"/>
                      <a:pt x="175260" y="923"/>
                    </a:cubicBezTo>
                    <a:lnTo>
                      <a:pt x="0" y="3902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grpSp>
          <p:nvGrpSpPr>
            <p:cNvPr id="50" name="组合 49">
              <a:extLst>
                <a:ext uri="{FF2B5EF4-FFF2-40B4-BE49-F238E27FC236}">
                  <a16:creationId xmlns:a16="http://schemas.microsoft.com/office/drawing/2014/main" id="{C15573A7-2B23-474C-9573-E46AE42B65BB}"/>
                </a:ext>
              </a:extLst>
            </p:cNvPr>
            <p:cNvGrpSpPr/>
            <p:nvPr/>
          </p:nvGrpSpPr>
          <p:grpSpPr>
            <a:xfrm>
              <a:off x="8932792" y="1225159"/>
              <a:ext cx="1538984" cy="2353142"/>
              <a:chOff x="5722620" y="1248756"/>
              <a:chExt cx="1538984" cy="2353142"/>
            </a:xfrm>
            <a:grpFill/>
          </p:grpSpPr>
          <p:grpSp>
            <p:nvGrpSpPr>
              <p:cNvPr id="51" name="组合 50">
                <a:extLst>
                  <a:ext uri="{FF2B5EF4-FFF2-40B4-BE49-F238E27FC236}">
                    <a16:creationId xmlns:a16="http://schemas.microsoft.com/office/drawing/2014/main" id="{AB265BF7-27DD-4555-A7A4-7AF141A664F5}"/>
                  </a:ext>
                </a:extLst>
              </p:cNvPr>
              <p:cNvGrpSpPr/>
              <p:nvPr/>
            </p:nvGrpSpPr>
            <p:grpSpPr>
              <a:xfrm>
                <a:off x="5722620" y="1790700"/>
                <a:ext cx="586740" cy="1783080"/>
                <a:chOff x="5722620" y="1790700"/>
                <a:chExt cx="586740" cy="1783080"/>
              </a:xfrm>
              <a:grpFill/>
            </p:grpSpPr>
            <p:sp>
              <p:nvSpPr>
                <p:cNvPr id="57" name="任意多边形: 形状 56">
                  <a:extLst>
                    <a:ext uri="{FF2B5EF4-FFF2-40B4-BE49-F238E27FC236}">
                      <a16:creationId xmlns:a16="http://schemas.microsoft.com/office/drawing/2014/main" id="{444B1FA0-1840-4116-9FD9-7D66B4381314}"/>
                    </a:ext>
                  </a:extLst>
                </p:cNvPr>
                <p:cNvSpPr/>
                <p:nvPr/>
              </p:nvSpPr>
              <p:spPr>
                <a:xfrm>
                  <a:off x="5722620" y="1813560"/>
                  <a:ext cx="198120" cy="457200"/>
                </a:xfrm>
                <a:custGeom>
                  <a:avLst/>
                  <a:gdLst>
                    <a:gd name="connsiteX0" fmla="*/ 0 w 198120"/>
                    <a:gd name="connsiteY0" fmla="*/ 30480 h 457200"/>
                    <a:gd name="connsiteX1" fmla="*/ 83820 w 198120"/>
                    <a:gd name="connsiteY1" fmla="*/ 457200 h 457200"/>
                    <a:gd name="connsiteX2" fmla="*/ 198120 w 198120"/>
                    <a:gd name="connsiteY2" fmla="*/ 426720 h 457200"/>
                    <a:gd name="connsiteX3" fmla="*/ 144780 w 198120"/>
                    <a:gd name="connsiteY3" fmla="*/ 0 h 457200"/>
                    <a:gd name="connsiteX4" fmla="*/ 0 w 198120"/>
                    <a:gd name="connsiteY4" fmla="*/ 30480 h 457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20" h="457200">
                      <a:moveTo>
                        <a:pt x="0" y="30480"/>
                      </a:moveTo>
                      <a:lnTo>
                        <a:pt x="83820" y="457200"/>
                      </a:lnTo>
                      <a:lnTo>
                        <a:pt x="198120" y="426720"/>
                      </a:lnTo>
                      <a:lnTo>
                        <a:pt x="144780" y="0"/>
                      </a:lnTo>
                      <a:lnTo>
                        <a:pt x="0" y="3048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58" name="任意多边形: 形状 57">
                  <a:extLst>
                    <a:ext uri="{FF2B5EF4-FFF2-40B4-BE49-F238E27FC236}">
                      <a16:creationId xmlns:a16="http://schemas.microsoft.com/office/drawing/2014/main" id="{A4AD0623-DC1C-482B-94E2-10F7E871DE1A}"/>
                    </a:ext>
                  </a:extLst>
                </p:cNvPr>
                <p:cNvSpPr/>
                <p:nvPr/>
              </p:nvSpPr>
              <p:spPr>
                <a:xfrm>
                  <a:off x="5935980" y="1790700"/>
                  <a:ext cx="205740" cy="449580"/>
                </a:xfrm>
                <a:custGeom>
                  <a:avLst/>
                  <a:gdLst>
                    <a:gd name="connsiteX0" fmla="*/ 53340 w 205740"/>
                    <a:gd name="connsiteY0" fmla="*/ 449580 h 449580"/>
                    <a:gd name="connsiteX1" fmla="*/ 205740 w 205740"/>
                    <a:gd name="connsiteY1" fmla="*/ 441960 h 449580"/>
                    <a:gd name="connsiteX2" fmla="*/ 160020 w 205740"/>
                    <a:gd name="connsiteY2" fmla="*/ 0 h 449580"/>
                    <a:gd name="connsiteX3" fmla="*/ 0 w 205740"/>
                    <a:gd name="connsiteY3" fmla="*/ 0 h 449580"/>
                    <a:gd name="connsiteX4" fmla="*/ 53340 w 205740"/>
                    <a:gd name="connsiteY4" fmla="*/ 449580 h 4495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740" h="449580">
                      <a:moveTo>
                        <a:pt x="53340" y="449580"/>
                      </a:moveTo>
                      <a:lnTo>
                        <a:pt x="205740" y="441960"/>
                      </a:lnTo>
                      <a:lnTo>
                        <a:pt x="160020" y="0"/>
                      </a:lnTo>
                      <a:lnTo>
                        <a:pt x="0" y="0"/>
                      </a:lnTo>
                      <a:lnTo>
                        <a:pt x="53340" y="44958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60" name="任意多边形: 形状 59">
                  <a:extLst>
                    <a:ext uri="{FF2B5EF4-FFF2-40B4-BE49-F238E27FC236}">
                      <a16:creationId xmlns:a16="http://schemas.microsoft.com/office/drawing/2014/main" id="{AA30DAE0-A8FB-479B-AF52-652F3AA87229}"/>
                    </a:ext>
                  </a:extLst>
                </p:cNvPr>
                <p:cNvSpPr/>
                <p:nvPr/>
              </p:nvSpPr>
              <p:spPr>
                <a:xfrm>
                  <a:off x="5814060" y="2377440"/>
                  <a:ext cx="495300" cy="1196340"/>
                </a:xfrm>
                <a:custGeom>
                  <a:avLst/>
                  <a:gdLst>
                    <a:gd name="connsiteX0" fmla="*/ 0 w 495300"/>
                    <a:gd name="connsiteY0" fmla="*/ 45720 h 1196340"/>
                    <a:gd name="connsiteX1" fmla="*/ 228600 w 495300"/>
                    <a:gd name="connsiteY1" fmla="*/ 1196340 h 1196340"/>
                    <a:gd name="connsiteX2" fmla="*/ 495300 w 495300"/>
                    <a:gd name="connsiteY2" fmla="*/ 1173480 h 1196340"/>
                    <a:gd name="connsiteX3" fmla="*/ 358140 w 495300"/>
                    <a:gd name="connsiteY3" fmla="*/ 0 h 1196340"/>
                    <a:gd name="connsiteX4" fmla="*/ 0 w 495300"/>
                    <a:gd name="connsiteY4" fmla="*/ 45720 h 1196340"/>
                    <a:gd name="connsiteX0-1" fmla="*/ 0 w 495300"/>
                    <a:gd name="connsiteY0-2" fmla="*/ 45720 h 1196340"/>
                    <a:gd name="connsiteX1-3" fmla="*/ 228600 w 495300"/>
                    <a:gd name="connsiteY1-4" fmla="*/ 1196340 h 1196340"/>
                    <a:gd name="connsiteX2-5" fmla="*/ 495300 w 495300"/>
                    <a:gd name="connsiteY2-6" fmla="*/ 1173480 h 1196340"/>
                    <a:gd name="connsiteX3-7" fmla="*/ 358140 w 495300"/>
                    <a:gd name="connsiteY3-8" fmla="*/ 0 h 1196340"/>
                    <a:gd name="connsiteX4-9" fmla="*/ 182880 w 495300"/>
                    <a:gd name="connsiteY4-10" fmla="*/ 7620 h 1196340"/>
                    <a:gd name="connsiteX5" fmla="*/ 0 w 495300"/>
                    <a:gd name="connsiteY5" fmla="*/ 45720 h 1196340"/>
                    <a:gd name="connsiteX0-11" fmla="*/ 0 w 495300"/>
                    <a:gd name="connsiteY0-12" fmla="*/ 45720 h 1196340"/>
                    <a:gd name="connsiteX1-13" fmla="*/ 228600 w 495300"/>
                    <a:gd name="connsiteY1-14" fmla="*/ 1196340 h 1196340"/>
                    <a:gd name="connsiteX2-15" fmla="*/ 495300 w 495300"/>
                    <a:gd name="connsiteY2-16" fmla="*/ 1173480 h 1196340"/>
                    <a:gd name="connsiteX3-17" fmla="*/ 441960 w 495300"/>
                    <a:gd name="connsiteY3-18" fmla="*/ 563880 h 1196340"/>
                    <a:gd name="connsiteX4-19" fmla="*/ 358140 w 495300"/>
                    <a:gd name="connsiteY4-20" fmla="*/ 0 h 1196340"/>
                    <a:gd name="connsiteX5-21" fmla="*/ 182880 w 495300"/>
                    <a:gd name="connsiteY5-22" fmla="*/ 7620 h 1196340"/>
                    <a:gd name="connsiteX6" fmla="*/ 0 w 495300"/>
                    <a:gd name="connsiteY6" fmla="*/ 45720 h 119634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 y="connsiteY6"/>
                    </a:cxn>
                  </a:cxnLst>
                  <a:rect l="l" t="t" r="r" b="b"/>
                  <a:pathLst>
                    <a:path w="495300" h="1196340">
                      <a:moveTo>
                        <a:pt x="0" y="45720"/>
                      </a:moveTo>
                      <a:lnTo>
                        <a:pt x="228600" y="1196340"/>
                      </a:lnTo>
                      <a:lnTo>
                        <a:pt x="495300" y="1173480"/>
                      </a:lnTo>
                      <a:cubicBezTo>
                        <a:pt x="472440" y="970280"/>
                        <a:pt x="464820" y="767080"/>
                        <a:pt x="441960" y="563880"/>
                      </a:cubicBezTo>
                      <a:lnTo>
                        <a:pt x="358140" y="0"/>
                      </a:lnTo>
                      <a:cubicBezTo>
                        <a:pt x="297180" y="7620"/>
                        <a:pt x="243840" y="0"/>
                        <a:pt x="182880" y="7620"/>
                      </a:cubicBezTo>
                      <a:lnTo>
                        <a:pt x="0" y="4572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grpSp>
            <p:nvGrpSpPr>
              <p:cNvPr id="52" name="组合 51">
                <a:extLst>
                  <a:ext uri="{FF2B5EF4-FFF2-40B4-BE49-F238E27FC236}">
                    <a16:creationId xmlns:a16="http://schemas.microsoft.com/office/drawing/2014/main" id="{5ADAEEF8-4CAD-4552-9541-347CB317CD39}"/>
                  </a:ext>
                </a:extLst>
              </p:cNvPr>
              <p:cNvGrpSpPr/>
              <p:nvPr/>
            </p:nvGrpSpPr>
            <p:grpSpPr>
              <a:xfrm rot="395449">
                <a:off x="6674864" y="1818818"/>
                <a:ext cx="586740" cy="1783080"/>
                <a:chOff x="5722620" y="1790700"/>
                <a:chExt cx="586740" cy="1783080"/>
              </a:xfrm>
              <a:grpFill/>
            </p:grpSpPr>
            <p:sp>
              <p:nvSpPr>
                <p:cNvPr id="54" name="任意多边形: 形状 53">
                  <a:extLst>
                    <a:ext uri="{FF2B5EF4-FFF2-40B4-BE49-F238E27FC236}">
                      <a16:creationId xmlns:a16="http://schemas.microsoft.com/office/drawing/2014/main" id="{08596DFE-C6E9-44D2-BFAC-EE38F725602B}"/>
                    </a:ext>
                  </a:extLst>
                </p:cNvPr>
                <p:cNvSpPr/>
                <p:nvPr/>
              </p:nvSpPr>
              <p:spPr>
                <a:xfrm>
                  <a:off x="5722620" y="1813560"/>
                  <a:ext cx="198120" cy="457200"/>
                </a:xfrm>
                <a:custGeom>
                  <a:avLst/>
                  <a:gdLst>
                    <a:gd name="connsiteX0" fmla="*/ 0 w 198120"/>
                    <a:gd name="connsiteY0" fmla="*/ 30480 h 457200"/>
                    <a:gd name="connsiteX1" fmla="*/ 83820 w 198120"/>
                    <a:gd name="connsiteY1" fmla="*/ 457200 h 457200"/>
                    <a:gd name="connsiteX2" fmla="*/ 198120 w 198120"/>
                    <a:gd name="connsiteY2" fmla="*/ 426720 h 457200"/>
                    <a:gd name="connsiteX3" fmla="*/ 144780 w 198120"/>
                    <a:gd name="connsiteY3" fmla="*/ 0 h 457200"/>
                    <a:gd name="connsiteX4" fmla="*/ 0 w 198120"/>
                    <a:gd name="connsiteY4" fmla="*/ 30480 h 457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20" h="457200">
                      <a:moveTo>
                        <a:pt x="0" y="30480"/>
                      </a:moveTo>
                      <a:lnTo>
                        <a:pt x="83820" y="457200"/>
                      </a:lnTo>
                      <a:lnTo>
                        <a:pt x="198120" y="426720"/>
                      </a:lnTo>
                      <a:lnTo>
                        <a:pt x="144780" y="0"/>
                      </a:lnTo>
                      <a:lnTo>
                        <a:pt x="0" y="3048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55" name="任意多边形: 形状 54">
                  <a:extLst>
                    <a:ext uri="{FF2B5EF4-FFF2-40B4-BE49-F238E27FC236}">
                      <a16:creationId xmlns:a16="http://schemas.microsoft.com/office/drawing/2014/main" id="{24C196AB-FC79-4F9D-8682-3AB501DD15CF}"/>
                    </a:ext>
                  </a:extLst>
                </p:cNvPr>
                <p:cNvSpPr/>
                <p:nvPr/>
              </p:nvSpPr>
              <p:spPr>
                <a:xfrm>
                  <a:off x="5935980" y="1790700"/>
                  <a:ext cx="205740" cy="449580"/>
                </a:xfrm>
                <a:custGeom>
                  <a:avLst/>
                  <a:gdLst>
                    <a:gd name="connsiteX0" fmla="*/ 53340 w 205740"/>
                    <a:gd name="connsiteY0" fmla="*/ 449580 h 449580"/>
                    <a:gd name="connsiteX1" fmla="*/ 205740 w 205740"/>
                    <a:gd name="connsiteY1" fmla="*/ 441960 h 449580"/>
                    <a:gd name="connsiteX2" fmla="*/ 160020 w 205740"/>
                    <a:gd name="connsiteY2" fmla="*/ 0 h 449580"/>
                    <a:gd name="connsiteX3" fmla="*/ 0 w 205740"/>
                    <a:gd name="connsiteY3" fmla="*/ 0 h 449580"/>
                    <a:gd name="connsiteX4" fmla="*/ 53340 w 205740"/>
                    <a:gd name="connsiteY4" fmla="*/ 449580 h 4495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740" h="449580">
                      <a:moveTo>
                        <a:pt x="53340" y="449580"/>
                      </a:moveTo>
                      <a:lnTo>
                        <a:pt x="205740" y="441960"/>
                      </a:lnTo>
                      <a:lnTo>
                        <a:pt x="160020" y="0"/>
                      </a:lnTo>
                      <a:lnTo>
                        <a:pt x="0" y="0"/>
                      </a:lnTo>
                      <a:lnTo>
                        <a:pt x="53340" y="44958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56" name="任意多边形: 形状 55">
                  <a:extLst>
                    <a:ext uri="{FF2B5EF4-FFF2-40B4-BE49-F238E27FC236}">
                      <a16:creationId xmlns:a16="http://schemas.microsoft.com/office/drawing/2014/main" id="{A096949D-6221-4DB4-B3CA-49A0E26D93AD}"/>
                    </a:ext>
                  </a:extLst>
                </p:cNvPr>
                <p:cNvSpPr/>
                <p:nvPr/>
              </p:nvSpPr>
              <p:spPr>
                <a:xfrm>
                  <a:off x="5814060" y="2377440"/>
                  <a:ext cx="495300" cy="1196340"/>
                </a:xfrm>
                <a:custGeom>
                  <a:avLst/>
                  <a:gdLst>
                    <a:gd name="connsiteX0" fmla="*/ 0 w 495300"/>
                    <a:gd name="connsiteY0" fmla="*/ 45720 h 1196340"/>
                    <a:gd name="connsiteX1" fmla="*/ 228600 w 495300"/>
                    <a:gd name="connsiteY1" fmla="*/ 1196340 h 1196340"/>
                    <a:gd name="connsiteX2" fmla="*/ 495300 w 495300"/>
                    <a:gd name="connsiteY2" fmla="*/ 1173480 h 1196340"/>
                    <a:gd name="connsiteX3" fmla="*/ 358140 w 495300"/>
                    <a:gd name="connsiteY3" fmla="*/ 0 h 1196340"/>
                    <a:gd name="connsiteX4" fmla="*/ 0 w 495300"/>
                    <a:gd name="connsiteY4" fmla="*/ 45720 h 1196340"/>
                    <a:gd name="connsiteX0-1" fmla="*/ 0 w 495300"/>
                    <a:gd name="connsiteY0-2" fmla="*/ 45720 h 1196340"/>
                    <a:gd name="connsiteX1-3" fmla="*/ 228600 w 495300"/>
                    <a:gd name="connsiteY1-4" fmla="*/ 1196340 h 1196340"/>
                    <a:gd name="connsiteX2-5" fmla="*/ 495300 w 495300"/>
                    <a:gd name="connsiteY2-6" fmla="*/ 1173480 h 1196340"/>
                    <a:gd name="connsiteX3-7" fmla="*/ 358140 w 495300"/>
                    <a:gd name="connsiteY3-8" fmla="*/ 0 h 1196340"/>
                    <a:gd name="connsiteX4-9" fmla="*/ 182880 w 495300"/>
                    <a:gd name="connsiteY4-10" fmla="*/ 7620 h 1196340"/>
                    <a:gd name="connsiteX5" fmla="*/ 0 w 495300"/>
                    <a:gd name="connsiteY5" fmla="*/ 45720 h 1196340"/>
                    <a:gd name="connsiteX0-11" fmla="*/ 0 w 495300"/>
                    <a:gd name="connsiteY0-12" fmla="*/ 45720 h 1196340"/>
                    <a:gd name="connsiteX1-13" fmla="*/ 228600 w 495300"/>
                    <a:gd name="connsiteY1-14" fmla="*/ 1196340 h 1196340"/>
                    <a:gd name="connsiteX2-15" fmla="*/ 495300 w 495300"/>
                    <a:gd name="connsiteY2-16" fmla="*/ 1173480 h 1196340"/>
                    <a:gd name="connsiteX3-17" fmla="*/ 441960 w 495300"/>
                    <a:gd name="connsiteY3-18" fmla="*/ 563880 h 1196340"/>
                    <a:gd name="connsiteX4-19" fmla="*/ 358140 w 495300"/>
                    <a:gd name="connsiteY4-20" fmla="*/ 0 h 1196340"/>
                    <a:gd name="connsiteX5-21" fmla="*/ 182880 w 495300"/>
                    <a:gd name="connsiteY5-22" fmla="*/ 7620 h 1196340"/>
                    <a:gd name="connsiteX6" fmla="*/ 0 w 495300"/>
                    <a:gd name="connsiteY6" fmla="*/ 45720 h 119634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 y="connsiteY6"/>
                    </a:cxn>
                  </a:cxnLst>
                  <a:rect l="l" t="t" r="r" b="b"/>
                  <a:pathLst>
                    <a:path w="495300" h="1196340">
                      <a:moveTo>
                        <a:pt x="0" y="45720"/>
                      </a:moveTo>
                      <a:lnTo>
                        <a:pt x="228600" y="1196340"/>
                      </a:lnTo>
                      <a:lnTo>
                        <a:pt x="495300" y="1173480"/>
                      </a:lnTo>
                      <a:cubicBezTo>
                        <a:pt x="472440" y="970280"/>
                        <a:pt x="464820" y="767080"/>
                        <a:pt x="441960" y="563880"/>
                      </a:cubicBezTo>
                      <a:lnTo>
                        <a:pt x="358140" y="0"/>
                      </a:lnTo>
                      <a:cubicBezTo>
                        <a:pt x="297180" y="7620"/>
                        <a:pt x="243840" y="0"/>
                        <a:pt x="182880" y="7620"/>
                      </a:cubicBezTo>
                      <a:lnTo>
                        <a:pt x="0" y="4572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sp>
            <p:nvSpPr>
              <p:cNvPr id="53" name="任意多边形: 形状 52">
                <a:extLst>
                  <a:ext uri="{FF2B5EF4-FFF2-40B4-BE49-F238E27FC236}">
                    <a16:creationId xmlns:a16="http://schemas.microsoft.com/office/drawing/2014/main" id="{9C036FC2-6CBF-40B7-ABB1-06C5AEAEE86B}"/>
                  </a:ext>
                </a:extLst>
              </p:cNvPr>
              <p:cNvSpPr/>
              <p:nvPr/>
            </p:nvSpPr>
            <p:spPr>
              <a:xfrm>
                <a:off x="6179820" y="1248756"/>
                <a:ext cx="533400" cy="2210723"/>
              </a:xfrm>
              <a:custGeom>
                <a:avLst/>
                <a:gdLst>
                  <a:gd name="connsiteX0" fmla="*/ 0 w 533400"/>
                  <a:gd name="connsiteY0" fmla="*/ 30480 h 2202180"/>
                  <a:gd name="connsiteX1" fmla="*/ 266700 w 533400"/>
                  <a:gd name="connsiteY1" fmla="*/ 2194560 h 2202180"/>
                  <a:gd name="connsiteX2" fmla="*/ 533400 w 533400"/>
                  <a:gd name="connsiteY2" fmla="*/ 2202180 h 2202180"/>
                  <a:gd name="connsiteX3" fmla="*/ 365760 w 533400"/>
                  <a:gd name="connsiteY3" fmla="*/ 0 h 2202180"/>
                  <a:gd name="connsiteX4" fmla="*/ 0 w 533400"/>
                  <a:gd name="connsiteY4" fmla="*/ 30480 h 2202180"/>
                  <a:gd name="connsiteX0-1" fmla="*/ 0 w 533400"/>
                  <a:gd name="connsiteY0-2" fmla="*/ 30480 h 2202180"/>
                  <a:gd name="connsiteX1-3" fmla="*/ 175260 w 533400"/>
                  <a:gd name="connsiteY1-4" fmla="*/ 1203960 h 2202180"/>
                  <a:gd name="connsiteX2-5" fmla="*/ 266700 w 533400"/>
                  <a:gd name="connsiteY2-6" fmla="*/ 2194560 h 2202180"/>
                  <a:gd name="connsiteX3-7" fmla="*/ 533400 w 533400"/>
                  <a:gd name="connsiteY3-8" fmla="*/ 2202180 h 2202180"/>
                  <a:gd name="connsiteX4-9" fmla="*/ 365760 w 533400"/>
                  <a:gd name="connsiteY4-10" fmla="*/ 0 h 2202180"/>
                  <a:gd name="connsiteX5" fmla="*/ 0 w 533400"/>
                  <a:gd name="connsiteY5" fmla="*/ 30480 h 2202180"/>
                  <a:gd name="connsiteX0-11" fmla="*/ 0 w 533400"/>
                  <a:gd name="connsiteY0-12" fmla="*/ 39023 h 2210723"/>
                  <a:gd name="connsiteX1-13" fmla="*/ 175260 w 533400"/>
                  <a:gd name="connsiteY1-14" fmla="*/ 1212503 h 2210723"/>
                  <a:gd name="connsiteX2-15" fmla="*/ 266700 w 533400"/>
                  <a:gd name="connsiteY2-16" fmla="*/ 2203103 h 2210723"/>
                  <a:gd name="connsiteX3-17" fmla="*/ 533400 w 533400"/>
                  <a:gd name="connsiteY3-18" fmla="*/ 2210723 h 2210723"/>
                  <a:gd name="connsiteX4-19" fmla="*/ 365760 w 533400"/>
                  <a:gd name="connsiteY4-20" fmla="*/ 8543 h 2210723"/>
                  <a:gd name="connsiteX5-21" fmla="*/ 175260 w 533400"/>
                  <a:gd name="connsiteY5-22" fmla="*/ 923 h 2210723"/>
                  <a:gd name="connsiteX6" fmla="*/ 0 w 533400"/>
                  <a:gd name="connsiteY6" fmla="*/ 39023 h 2210723"/>
                  <a:gd name="connsiteX0-23" fmla="*/ 0 w 533400"/>
                  <a:gd name="connsiteY0-24" fmla="*/ 39023 h 2210723"/>
                  <a:gd name="connsiteX1-25" fmla="*/ 175260 w 533400"/>
                  <a:gd name="connsiteY1-26" fmla="*/ 1212503 h 2210723"/>
                  <a:gd name="connsiteX2-27" fmla="*/ 266700 w 533400"/>
                  <a:gd name="connsiteY2-28" fmla="*/ 2203103 h 2210723"/>
                  <a:gd name="connsiteX3-29" fmla="*/ 533400 w 533400"/>
                  <a:gd name="connsiteY3-30" fmla="*/ 2210723 h 2210723"/>
                  <a:gd name="connsiteX4-31" fmla="*/ 365760 w 533400"/>
                  <a:gd name="connsiteY4-32" fmla="*/ 8543 h 2210723"/>
                  <a:gd name="connsiteX5-33" fmla="*/ 175260 w 533400"/>
                  <a:gd name="connsiteY5-34" fmla="*/ 923 h 2210723"/>
                  <a:gd name="connsiteX6-35" fmla="*/ 0 w 533400"/>
                  <a:gd name="connsiteY6-36" fmla="*/ 39023 h 221072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35" y="connsiteY6-36"/>
                  </a:cxn>
                </a:cxnLst>
                <a:rect l="l" t="t" r="r" b="b"/>
                <a:pathLst>
                  <a:path w="533400" h="2210723">
                    <a:moveTo>
                      <a:pt x="0" y="39023"/>
                    </a:moveTo>
                    <a:cubicBezTo>
                      <a:pt x="45720" y="430183"/>
                      <a:pt x="129540" y="821343"/>
                      <a:pt x="175260" y="1212503"/>
                    </a:cubicBezTo>
                    <a:lnTo>
                      <a:pt x="266700" y="2203103"/>
                    </a:lnTo>
                    <a:lnTo>
                      <a:pt x="533400" y="2210723"/>
                    </a:lnTo>
                    <a:cubicBezTo>
                      <a:pt x="477520" y="1476663"/>
                      <a:pt x="406400" y="750223"/>
                      <a:pt x="365760" y="8543"/>
                    </a:cubicBezTo>
                    <a:cubicBezTo>
                      <a:pt x="302260" y="13623"/>
                      <a:pt x="238760" y="-4157"/>
                      <a:pt x="175260" y="923"/>
                    </a:cubicBezTo>
                    <a:lnTo>
                      <a:pt x="0" y="3902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grpSp>
      <p:sp>
        <p:nvSpPr>
          <p:cNvPr id="71" name="矩形 70">
            <a:extLst>
              <a:ext uri="{FF2B5EF4-FFF2-40B4-BE49-F238E27FC236}">
                <a16:creationId xmlns:a16="http://schemas.microsoft.com/office/drawing/2014/main" id="{EF862584-1358-4257-97D4-E534B0F7F717}"/>
              </a:ext>
            </a:extLst>
          </p:cNvPr>
          <p:cNvSpPr/>
          <p:nvPr/>
        </p:nvSpPr>
        <p:spPr>
          <a:xfrm>
            <a:off x="4783782" y="1040179"/>
            <a:ext cx="2624436" cy="52322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srgbClr val="00B0FF"/>
                </a:solidFill>
                <a:effectLst/>
                <a:uLnTx/>
                <a:uFillTx/>
                <a:latin typeface="等线"/>
                <a:ea typeface="等线" panose="02010600030101010101" pitchFamily="2" charset="-122"/>
                <a:cs typeface="Times New Roman" panose="02020603050405020304" pitchFamily="18" charset="0"/>
              </a:rPr>
              <a:t>3.</a:t>
            </a:r>
            <a:r>
              <a:rPr kumimoji="0" lang="zh-CN" altLang="zh-CN" sz="2800" b="1" i="0" u="none" strike="noStrike" kern="1200" cap="none" spc="0" normalizeH="0" baseline="0" noProof="0" dirty="0">
                <a:ln>
                  <a:noFill/>
                </a:ln>
                <a:solidFill>
                  <a:srgbClr val="00B0FF"/>
                </a:solidFill>
                <a:effectLst/>
                <a:uLnTx/>
                <a:uFillTx/>
                <a:latin typeface="等线"/>
                <a:ea typeface="等线" panose="02010600030101010101" pitchFamily="2" charset="-122"/>
                <a:cs typeface="Times New Roman" panose="02020603050405020304" pitchFamily="18" charset="0"/>
              </a:rPr>
              <a:t>群体共同语言</a:t>
            </a:r>
            <a:endParaRPr kumimoji="0" lang="zh-CN" altLang="en-US" sz="2800" b="0" i="0" u="none" strike="noStrike" kern="1200" cap="none" spc="0" normalizeH="0" baseline="0" noProof="0" dirty="0">
              <a:ln>
                <a:noFill/>
              </a:ln>
              <a:solidFill>
                <a:srgbClr val="00B0FF"/>
              </a:solidFill>
              <a:effectLst/>
              <a:uLnTx/>
              <a:uFillTx/>
              <a:latin typeface="等线"/>
              <a:ea typeface="等线" panose="02010600030101010101" pitchFamily="2" charset="-122"/>
              <a:cs typeface="+mn-cs"/>
            </a:endParaRPr>
          </a:p>
        </p:txBody>
      </p:sp>
      <p:sp>
        <p:nvSpPr>
          <p:cNvPr id="75" name="圆角矩形标注 74"/>
          <p:cNvSpPr/>
          <p:nvPr/>
        </p:nvSpPr>
        <p:spPr>
          <a:xfrm>
            <a:off x="2664423" y="4356456"/>
            <a:ext cx="7559059" cy="457581"/>
          </a:xfrm>
          <a:prstGeom prst="wedgeRoundRectCallout">
            <a:avLst/>
          </a:prstGeom>
          <a:solidFill>
            <a:schemeClr val="accent1">
              <a:lumMod val="20000"/>
              <a:lumOff val="80000"/>
            </a:schemeClr>
          </a:solidFill>
          <a:ln>
            <a:solidFill>
              <a:schemeClr val="bg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1"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a:t>
            </a:r>
            <a:r>
              <a:rPr kumimoji="0" lang="en-US" altLang="zh-CN" sz="1800" b="1" i="1"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Loveliver</a:t>
            </a:r>
            <a:r>
              <a:rPr kumimoji="0" lang="zh-CN" altLang="en-US" sz="1800" b="1" i="1"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’会一起刷‘如果奇迹有颜色，那么一定是橙色’去应援”</a:t>
            </a:r>
          </a:p>
        </p:txBody>
      </p:sp>
      <p:sp>
        <p:nvSpPr>
          <p:cNvPr id="76" name="椭圆 75"/>
          <p:cNvSpPr/>
          <p:nvPr/>
        </p:nvSpPr>
        <p:spPr>
          <a:xfrm>
            <a:off x="1722134" y="4428918"/>
            <a:ext cx="812967" cy="812967"/>
          </a:xfrm>
          <a:prstGeom prst="ellipse">
            <a:avLst/>
          </a:prstGeom>
          <a:blipFill>
            <a:blip r:embed="rId3"/>
            <a:stretch>
              <a:fillRect/>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85" name="圆角矩形标注 84"/>
          <p:cNvSpPr/>
          <p:nvPr/>
        </p:nvSpPr>
        <p:spPr>
          <a:xfrm>
            <a:off x="2664423" y="5207295"/>
            <a:ext cx="5700800" cy="504101"/>
          </a:xfrm>
          <a:prstGeom prst="wedgeRoundRectCallout">
            <a:avLst>
              <a:gd name="adj1" fmla="val 1664"/>
              <a:gd name="adj2" fmla="val 9518"/>
              <a:gd name="adj3" fmla="val 16667"/>
            </a:avLst>
          </a:prstGeom>
          <a:solidFill>
            <a:schemeClr val="accent1">
              <a:lumMod val="20000"/>
              <a:lumOff val="80000"/>
            </a:schemeClr>
          </a:solidFill>
          <a:ln>
            <a:solidFill>
              <a:schemeClr val="bg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1"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a:t>
            </a:r>
            <a:r>
              <a:rPr kumimoji="0" lang="zh-CN" altLang="en-US" sz="1800" b="1" i="1"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此生无悔入</a:t>
            </a:r>
            <a:r>
              <a:rPr kumimoji="0" lang="en-US" altLang="zh-CN" sz="1800" b="1" i="1"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a:t>
            </a:r>
            <a:r>
              <a:rPr kumimoji="0" lang="zh-CN" altLang="en-US" sz="1800" b="1" i="1"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的梗一开始是‘东方厨’在刷</a:t>
            </a:r>
            <a:r>
              <a:rPr kumimoji="0" lang="en-US" altLang="zh-CN" sz="1800" b="1" i="1"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a:t>
            </a:r>
            <a:endParaRPr kumimoji="0" lang="zh-CN" altLang="en-US" sz="1800" b="1" i="1"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sp>
        <p:nvSpPr>
          <p:cNvPr id="70" name="矩形 69">
            <a:extLst>
              <a:ext uri="{FF2B5EF4-FFF2-40B4-BE49-F238E27FC236}">
                <a16:creationId xmlns:a16="http://schemas.microsoft.com/office/drawing/2014/main" id="{1E1BFEA4-4D5C-4D88-98BB-47891BC7A6B3}"/>
              </a:ext>
            </a:extLst>
          </p:cNvPr>
          <p:cNvSpPr/>
          <p:nvPr/>
        </p:nvSpPr>
        <p:spPr>
          <a:xfrm>
            <a:off x="1543430" y="2222911"/>
            <a:ext cx="4095370" cy="1200329"/>
          </a:xfrm>
          <a:prstGeom prst="rect">
            <a:avLst/>
          </a:prstGeom>
          <a:solidFill>
            <a:srgbClr val="6AC1EC">
              <a:alpha val="73000"/>
            </a:srgb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Times New Roman" panose="02020603050405020304" pitchFamily="18" charset="0"/>
              </a:rPr>
              <a:t>       </a:t>
            </a:r>
            <a:r>
              <a:rPr kumimoji="0" lang="zh-CN" altLang="zh-CN"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Times New Roman" panose="02020603050405020304" pitchFamily="18" charset="0"/>
              </a:rPr>
              <a:t>当</a:t>
            </a:r>
            <a:r>
              <a:rPr kumimoji="0" lang="en-US" altLang="zh-CN"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Times New Roman" panose="02020603050405020304" pitchFamily="18" charset="0"/>
              </a:rPr>
              <a:t>B</a:t>
            </a:r>
            <a:r>
              <a:rPr kumimoji="0" lang="zh-CN" altLang="zh-CN"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Times New Roman" panose="02020603050405020304" pitchFamily="18" charset="0"/>
              </a:rPr>
              <a:t>站用户在不同的群体中，为了维持在特定情境中的互动，互动双方需要通过“印象管理”来构建对方对自己的印象</a:t>
            </a:r>
            <a:r>
              <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Times New Roman" panose="02020603050405020304" pitchFamily="18" charset="0"/>
              </a:rPr>
              <a:t>。</a:t>
            </a:r>
            <a:endPar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grpSp>
        <p:nvGrpSpPr>
          <p:cNvPr id="81" name="组合 80"/>
          <p:cNvGrpSpPr/>
          <p:nvPr/>
        </p:nvGrpSpPr>
        <p:grpSpPr>
          <a:xfrm>
            <a:off x="6634836" y="1957882"/>
            <a:ext cx="1730387" cy="1730387"/>
            <a:chOff x="3307240" y="3281295"/>
            <a:chExt cx="2745305" cy="2745305"/>
          </a:xfrm>
        </p:grpSpPr>
        <p:sp>
          <p:nvSpPr>
            <p:cNvPr id="82" name="矩形 81">
              <a:extLst>
                <a:ext uri="{FF2B5EF4-FFF2-40B4-BE49-F238E27FC236}">
                  <a16:creationId xmlns:a16="http://schemas.microsoft.com/office/drawing/2014/main" id="{7A9C29AD-31BF-4027-9C7E-466DCF6F97AE}"/>
                </a:ext>
              </a:extLst>
            </p:cNvPr>
            <p:cNvSpPr/>
            <p:nvPr/>
          </p:nvSpPr>
          <p:spPr>
            <a:xfrm>
              <a:off x="3681686" y="4241872"/>
              <a:ext cx="1980030" cy="523221"/>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“六学家”</a:t>
              </a:r>
              <a:endParaRPr kumimoji="0" lang="zh-CN" altLang="en-US" sz="2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sp>
          <p:nvSpPr>
            <p:cNvPr id="83" name="椭圆 82">
              <a:extLst>
                <a:ext uri="{FF2B5EF4-FFF2-40B4-BE49-F238E27FC236}">
                  <a16:creationId xmlns:a16="http://schemas.microsoft.com/office/drawing/2014/main" id="{CCF3CED8-1398-40AB-85D6-AF5BAEC5E444}"/>
                </a:ext>
              </a:extLst>
            </p:cNvPr>
            <p:cNvSpPr/>
            <p:nvPr/>
          </p:nvSpPr>
          <p:spPr>
            <a:xfrm>
              <a:off x="3307240" y="3281295"/>
              <a:ext cx="2745305" cy="2745305"/>
            </a:xfrm>
            <a:prstGeom prst="ellipse">
              <a:avLst/>
            </a:prstGeom>
            <a:noFill/>
            <a:ln w="28575">
              <a:solidFill>
                <a:srgbClr val="6AC1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华文细黑" panose="02010600040101010101" pitchFamily="2" charset="-122"/>
                <a:ea typeface="华文细黑" panose="02010600040101010101" pitchFamily="2" charset="-122"/>
                <a:cs typeface="+mn-cs"/>
              </a:endParaRPr>
            </a:p>
          </p:txBody>
        </p:sp>
      </p:grpSp>
      <p:cxnSp>
        <p:nvCxnSpPr>
          <p:cNvPr id="84" name="直接连接符 83">
            <a:extLst>
              <a:ext uri="{FF2B5EF4-FFF2-40B4-BE49-F238E27FC236}">
                <a16:creationId xmlns:a16="http://schemas.microsoft.com/office/drawing/2014/main" id="{12F390F6-3B03-432D-85DF-FCCC6286FD07}"/>
              </a:ext>
            </a:extLst>
          </p:cNvPr>
          <p:cNvCxnSpPr>
            <a:cxnSpLocks/>
            <a:stCxn id="83" idx="6"/>
            <a:endCxn id="78" idx="2"/>
          </p:cNvCxnSpPr>
          <p:nvPr/>
        </p:nvCxnSpPr>
        <p:spPr>
          <a:xfrm>
            <a:off x="8365223" y="2823076"/>
            <a:ext cx="648449" cy="14354"/>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nvGrpSpPr>
          <p:cNvPr id="5" name="组合 4"/>
          <p:cNvGrpSpPr/>
          <p:nvPr/>
        </p:nvGrpSpPr>
        <p:grpSpPr>
          <a:xfrm>
            <a:off x="9013672" y="2267770"/>
            <a:ext cx="1400508" cy="1139320"/>
            <a:chOff x="7829592" y="2390268"/>
            <a:chExt cx="1400508" cy="1139320"/>
          </a:xfrm>
        </p:grpSpPr>
        <p:sp>
          <p:nvSpPr>
            <p:cNvPr id="78" name="椭圆 77">
              <a:extLst>
                <a:ext uri="{FF2B5EF4-FFF2-40B4-BE49-F238E27FC236}">
                  <a16:creationId xmlns:a16="http://schemas.microsoft.com/office/drawing/2014/main" id="{00AAB919-584A-4212-AF7C-E7D50DBD47A4}"/>
                </a:ext>
              </a:extLst>
            </p:cNvPr>
            <p:cNvSpPr/>
            <p:nvPr/>
          </p:nvSpPr>
          <p:spPr>
            <a:xfrm>
              <a:off x="7829592" y="2390268"/>
              <a:ext cx="1389833" cy="1139320"/>
            </a:xfrm>
            <a:prstGeom prst="ellipse">
              <a:avLst/>
            </a:prstGeom>
            <a:solidFill>
              <a:srgbClr val="6AC1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华文细黑" panose="02010600040101010101" pitchFamily="2" charset="-122"/>
                <a:ea typeface="华文细黑" panose="02010600040101010101" pitchFamily="2" charset="-122"/>
                <a:cs typeface="+mn-cs"/>
              </a:endParaRPr>
            </a:p>
          </p:txBody>
        </p:sp>
        <p:pic>
          <p:nvPicPr>
            <p:cNvPr id="79" name="Picture 4" descr="C:\Documents and Settings\Administrator\桌面\图标\ico\camera-alt.png">
              <a:extLst>
                <a:ext uri="{FF2B5EF4-FFF2-40B4-BE49-F238E27FC236}">
                  <a16:creationId xmlns:a16="http://schemas.microsoft.com/office/drawing/2014/main" id="{4FF5C453-F181-4F7A-BF7A-8C4B79E22DE4}"/>
                </a:ext>
              </a:extLst>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7949205" y="2547229"/>
              <a:ext cx="1090197" cy="813368"/>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80" name="矩形 79">
              <a:extLst>
                <a:ext uri="{FF2B5EF4-FFF2-40B4-BE49-F238E27FC236}">
                  <a16:creationId xmlns:a16="http://schemas.microsoft.com/office/drawing/2014/main" id="{6C181E13-1E8A-4552-B545-BF3DA3A9E573}"/>
                </a:ext>
              </a:extLst>
            </p:cNvPr>
            <p:cNvSpPr/>
            <p:nvPr/>
          </p:nvSpPr>
          <p:spPr>
            <a:xfrm>
              <a:off x="7862104" y="2766684"/>
              <a:ext cx="1367996"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a:t>
              </a:r>
              <a:r>
                <a:rPr kumimoji="0" lang="zh-CN" altLang="en-US" sz="1800" b="1"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两开花</a:t>
              </a:r>
              <a:r>
                <a:rPr kumimoji="0" lang="en-US" altLang="zh-CN" sz="1800" b="1"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a:t>
              </a:r>
              <a:endParaRPr kumimoji="0" lang="zh-CN" altLang="en-US" sz="1800" b="1"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grpSp>
      <p:sp>
        <p:nvSpPr>
          <p:cNvPr id="86" name="矩形 85">
            <a:extLst>
              <a:ext uri="{FF2B5EF4-FFF2-40B4-BE49-F238E27FC236}">
                <a16:creationId xmlns:a16="http://schemas.microsoft.com/office/drawing/2014/main" id="{AD06C8E8-53AD-4EE0-800F-6C66B3DB9A13}"/>
              </a:ext>
            </a:extLst>
          </p:cNvPr>
          <p:cNvSpPr/>
          <p:nvPr/>
        </p:nvSpPr>
        <p:spPr>
          <a:xfrm>
            <a:off x="1318090" y="425766"/>
            <a:ext cx="3672800" cy="58477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1" i="0" u="none" strike="noStrike" kern="1200" cap="none" spc="0" normalizeH="0" baseline="0" noProof="0" dirty="0">
                <a:ln>
                  <a:noFill/>
                </a:ln>
                <a:solidFill>
                  <a:srgbClr val="03B3FF"/>
                </a:solidFill>
                <a:effectLst/>
                <a:uLnTx/>
                <a:uFillTx/>
                <a:latin typeface="等线"/>
                <a:ea typeface="等线" panose="02010600030101010101" pitchFamily="2" charset="-122"/>
                <a:cs typeface="+mn-cs"/>
              </a:rPr>
              <a:t>群体层面</a:t>
            </a:r>
            <a:r>
              <a:rPr kumimoji="0" lang="en-US" altLang="zh-CN" sz="2400" b="1" i="0" u="none" strike="noStrike" kern="1200" cap="none" spc="0" normalizeH="0" baseline="0" noProof="0" dirty="0">
                <a:ln>
                  <a:noFill/>
                </a:ln>
                <a:solidFill>
                  <a:srgbClr val="03B3FF"/>
                </a:solidFill>
                <a:effectLst/>
                <a:uLnTx/>
                <a:uFillTx/>
                <a:latin typeface="等线"/>
                <a:ea typeface="等线" panose="02010600030101010101" pitchFamily="2" charset="-122"/>
                <a:cs typeface="+mn-cs"/>
              </a:rPr>
              <a:t>——</a:t>
            </a:r>
            <a:r>
              <a:rPr kumimoji="0" lang="zh-CN" altLang="en-US" sz="2400" b="1" i="0" u="none" strike="noStrike" kern="1200" cap="none" spc="0" normalizeH="0" baseline="0" noProof="0" dirty="0">
                <a:ln>
                  <a:noFill/>
                </a:ln>
                <a:solidFill>
                  <a:srgbClr val="03B3FF"/>
                </a:solidFill>
                <a:effectLst/>
                <a:uLnTx/>
                <a:uFillTx/>
                <a:latin typeface="等线"/>
                <a:ea typeface="等线" panose="02010600030101010101" pitchFamily="2" charset="-122"/>
                <a:cs typeface="+mn-cs"/>
              </a:rPr>
              <a:t>群体仪式</a:t>
            </a:r>
            <a:endParaRPr kumimoji="0" lang="zh-CN" altLang="en-US" sz="3200" b="1" i="0" u="none" strike="noStrike" kern="1200" cap="none" spc="0" normalizeH="0" baseline="0" noProof="0" dirty="0">
              <a:ln>
                <a:noFill/>
              </a:ln>
              <a:solidFill>
                <a:srgbClr val="03B3FF"/>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3191657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5"/>
                                        </p:tgtEl>
                                        <p:attrNameLst>
                                          <p:attrName>style.visibility</p:attrName>
                                        </p:attrNameLst>
                                      </p:cBhvr>
                                      <p:to>
                                        <p:strVal val="visible"/>
                                      </p:to>
                                    </p:set>
                                    <p:anim calcmode="lin" valueType="num">
                                      <p:cBhvr additive="base">
                                        <p:cTn id="19" dur="500" fill="hold"/>
                                        <p:tgtEl>
                                          <p:spTgt spid="75"/>
                                        </p:tgtEl>
                                        <p:attrNameLst>
                                          <p:attrName>ppt_x</p:attrName>
                                        </p:attrNameLst>
                                      </p:cBhvr>
                                      <p:tavLst>
                                        <p:tav tm="0">
                                          <p:val>
                                            <p:strVal val="#ppt_x"/>
                                          </p:val>
                                        </p:tav>
                                        <p:tav tm="100000">
                                          <p:val>
                                            <p:strVal val="#ppt_x"/>
                                          </p:val>
                                        </p:tav>
                                      </p:tavLst>
                                    </p:anim>
                                    <p:anim calcmode="lin" valueType="num">
                                      <p:cBhvr additive="base">
                                        <p:cTn id="20" dur="500" fill="hold"/>
                                        <p:tgtEl>
                                          <p:spTgt spid="75"/>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85"/>
                                        </p:tgtEl>
                                        <p:attrNameLst>
                                          <p:attrName>style.visibility</p:attrName>
                                        </p:attrNameLst>
                                      </p:cBhvr>
                                      <p:to>
                                        <p:strVal val="visible"/>
                                      </p:to>
                                    </p:set>
                                    <p:anim calcmode="lin" valueType="num">
                                      <p:cBhvr additive="base">
                                        <p:cTn id="23" dur="500" fill="hold"/>
                                        <p:tgtEl>
                                          <p:spTgt spid="85"/>
                                        </p:tgtEl>
                                        <p:attrNameLst>
                                          <p:attrName>ppt_x</p:attrName>
                                        </p:attrNameLst>
                                      </p:cBhvr>
                                      <p:tavLst>
                                        <p:tav tm="0">
                                          <p:val>
                                            <p:strVal val="#ppt_x"/>
                                          </p:val>
                                        </p:tav>
                                        <p:tav tm="100000">
                                          <p:val>
                                            <p:strVal val="#ppt_x"/>
                                          </p:val>
                                        </p:tav>
                                      </p:tavLst>
                                    </p:anim>
                                    <p:anim calcmode="lin" valueType="num">
                                      <p:cBhvr additive="base">
                                        <p:cTn id="24" dur="500" fill="hold"/>
                                        <p:tgtEl>
                                          <p:spTgt spid="85"/>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76"/>
                                        </p:tgtEl>
                                        <p:attrNameLst>
                                          <p:attrName>style.visibility</p:attrName>
                                        </p:attrNameLst>
                                      </p:cBhvr>
                                      <p:to>
                                        <p:strVal val="visible"/>
                                      </p:to>
                                    </p:set>
                                    <p:anim calcmode="lin" valueType="num">
                                      <p:cBhvr additive="base">
                                        <p:cTn id="27" dur="500" fill="hold"/>
                                        <p:tgtEl>
                                          <p:spTgt spid="76"/>
                                        </p:tgtEl>
                                        <p:attrNameLst>
                                          <p:attrName>ppt_x</p:attrName>
                                        </p:attrNameLst>
                                      </p:cBhvr>
                                      <p:tavLst>
                                        <p:tav tm="0">
                                          <p:val>
                                            <p:strVal val="#ppt_x"/>
                                          </p:val>
                                        </p:tav>
                                        <p:tav tm="100000">
                                          <p:val>
                                            <p:strVal val="#ppt_x"/>
                                          </p:val>
                                        </p:tav>
                                      </p:tavLst>
                                    </p:anim>
                                    <p:anim calcmode="lin" valueType="num">
                                      <p:cBhvr additive="base">
                                        <p:cTn id="28" dur="500" fill="hold"/>
                                        <p:tgtEl>
                                          <p:spTgt spid="7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animBg="1"/>
      <p:bldP spid="76" grpId="0" animBg="1"/>
      <p:bldP spid="85" grpId="0" animBg="1"/>
      <p:bldP spid="70"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a:extLst>
              <a:ext uri="{FF2B5EF4-FFF2-40B4-BE49-F238E27FC236}">
                <a16:creationId xmlns:a16="http://schemas.microsoft.com/office/drawing/2014/main" id="{16136B18-3FFE-4299-9B4B-4FB167CCB7EF}"/>
              </a:ext>
            </a:extLst>
          </p:cNvPr>
          <p:cNvPicPr>
            <a:picLocks noChangeAspect="1"/>
          </p:cNvPicPr>
          <p:nvPr/>
        </p:nvPicPr>
        <p:blipFill rotWithShape="1">
          <a:blip r:embed="rId3"/>
          <a:srcRect l="6522"/>
          <a:stretch/>
        </p:blipFill>
        <p:spPr>
          <a:xfrm>
            <a:off x="4398503" y="2107614"/>
            <a:ext cx="7244607" cy="4386379"/>
          </a:xfrm>
          <a:prstGeom prst="rect">
            <a:avLst/>
          </a:prstGeom>
        </p:spPr>
      </p:pic>
      <p:sp>
        <p:nvSpPr>
          <p:cNvPr id="4" name="矩形 3">
            <a:extLst>
              <a:ext uri="{FF2B5EF4-FFF2-40B4-BE49-F238E27FC236}">
                <a16:creationId xmlns:a16="http://schemas.microsoft.com/office/drawing/2014/main" id="{4212DE04-CC14-4FEC-ADA0-B0CD1E7725C1}"/>
              </a:ext>
            </a:extLst>
          </p:cNvPr>
          <p:cNvSpPr/>
          <p:nvPr/>
        </p:nvSpPr>
        <p:spPr>
          <a:xfrm>
            <a:off x="1238931" y="437235"/>
            <a:ext cx="7109639" cy="646331"/>
          </a:xfrm>
          <a:prstGeom prst="rect">
            <a:avLst/>
          </a:prstGeom>
        </p:spPr>
        <p:txBody>
          <a:bodyPr wrap="none">
            <a:spAutoFit/>
          </a:bodyPr>
          <a:lstStyle/>
          <a:p>
            <a:r>
              <a:rPr lang="zh-CN" altLang="en-US" sz="3600" b="1" dirty="0">
                <a:solidFill>
                  <a:srgbClr val="24ADE7"/>
                </a:solidFill>
              </a:rPr>
              <a:t>研究背景：人类本质是复读机吗？</a:t>
            </a:r>
          </a:p>
        </p:txBody>
      </p:sp>
      <p:grpSp>
        <p:nvGrpSpPr>
          <p:cNvPr id="5" name="组合 4">
            <a:extLst>
              <a:ext uri="{FF2B5EF4-FFF2-40B4-BE49-F238E27FC236}">
                <a16:creationId xmlns:a16="http://schemas.microsoft.com/office/drawing/2014/main" id="{8B0539B6-BFBB-43D6-92C2-A2ED8D061407}"/>
              </a:ext>
            </a:extLst>
          </p:cNvPr>
          <p:cNvGrpSpPr>
            <a:grpSpLocks noChangeAspect="1"/>
          </p:cNvGrpSpPr>
          <p:nvPr/>
        </p:nvGrpSpPr>
        <p:grpSpPr>
          <a:xfrm rot="1202316">
            <a:off x="508064" y="392124"/>
            <a:ext cx="624859" cy="662044"/>
            <a:chOff x="3282968" y="1537624"/>
            <a:chExt cx="3236238" cy="3428823"/>
          </a:xfrm>
          <a:solidFill>
            <a:srgbClr val="24ADE7"/>
          </a:solidFill>
        </p:grpSpPr>
        <p:sp>
          <p:nvSpPr>
            <p:cNvPr id="6" name="任意多边形: 形状 5">
              <a:extLst>
                <a:ext uri="{FF2B5EF4-FFF2-40B4-BE49-F238E27FC236}">
                  <a16:creationId xmlns:a16="http://schemas.microsoft.com/office/drawing/2014/main" id="{0593A8E2-741E-4658-A92D-84DB73CBA515}"/>
                </a:ext>
              </a:extLst>
            </p:cNvPr>
            <p:cNvSpPr/>
            <p:nvPr/>
          </p:nvSpPr>
          <p:spPr>
            <a:xfrm rot="20390578">
              <a:off x="3282968" y="2192361"/>
              <a:ext cx="3236238" cy="2393027"/>
            </a:xfrm>
            <a:custGeom>
              <a:avLst/>
              <a:gdLst>
                <a:gd name="connsiteX0" fmla="*/ 2762205 w 3236238"/>
                <a:gd name="connsiteY0" fmla="*/ 314424 h 2411827"/>
                <a:gd name="connsiteX1" fmla="*/ 2698575 w 3236238"/>
                <a:gd name="connsiteY1" fmla="*/ 301578 h 2411827"/>
                <a:gd name="connsiteX2" fmla="*/ 537666 w 3236238"/>
                <a:gd name="connsiteY2" fmla="*/ 301578 h 2411827"/>
                <a:gd name="connsiteX3" fmla="*/ 374198 w 3236238"/>
                <a:gd name="connsiteY3" fmla="*/ 465046 h 2411827"/>
                <a:gd name="connsiteX4" fmla="*/ 374197 w 3236238"/>
                <a:gd name="connsiteY4" fmla="*/ 1946779 h 2411827"/>
                <a:gd name="connsiteX5" fmla="*/ 537665 w 3236238"/>
                <a:gd name="connsiteY5" fmla="*/ 2110248 h 2411827"/>
                <a:gd name="connsiteX6" fmla="*/ 2698576 w 3236238"/>
                <a:gd name="connsiteY6" fmla="*/ 2110248 h 2411827"/>
                <a:gd name="connsiteX7" fmla="*/ 2862044 w 3236238"/>
                <a:gd name="connsiteY7" fmla="*/ 1946780 h 2411827"/>
                <a:gd name="connsiteX8" fmla="*/ 2862043 w 3236238"/>
                <a:gd name="connsiteY8" fmla="*/ 465045 h 2411827"/>
                <a:gd name="connsiteX9" fmla="*/ 2762205 w 3236238"/>
                <a:gd name="connsiteY9" fmla="*/ 314424 h 2411827"/>
                <a:gd name="connsiteX10" fmla="*/ 2909652 w 3236238"/>
                <a:gd name="connsiteY10" fmla="*/ 42021 h 2411827"/>
                <a:gd name="connsiteX11" fmla="*/ 3236238 w 3236238"/>
                <a:gd name="connsiteY11" fmla="*/ 534726 h 2411827"/>
                <a:gd name="connsiteX12" fmla="*/ 3236238 w 3236238"/>
                <a:gd name="connsiteY12" fmla="*/ 1877101 h 2411827"/>
                <a:gd name="connsiteX13" fmla="*/ 2701512 w 3236238"/>
                <a:gd name="connsiteY13" fmla="*/ 2411827 h 2411827"/>
                <a:gd name="connsiteX14" fmla="*/ 534726 w 3236238"/>
                <a:gd name="connsiteY14" fmla="*/ 2411827 h 2411827"/>
                <a:gd name="connsiteX15" fmla="*/ 0 w 3236238"/>
                <a:gd name="connsiteY15" fmla="*/ 1877101 h 2411827"/>
                <a:gd name="connsiteX16" fmla="*/ 0 w 3236238"/>
                <a:gd name="connsiteY16" fmla="*/ 534726 h 2411827"/>
                <a:gd name="connsiteX17" fmla="*/ 534726 w 3236238"/>
                <a:gd name="connsiteY17" fmla="*/ 0 h 2411827"/>
                <a:gd name="connsiteX18" fmla="*/ 2701512 w 3236238"/>
                <a:gd name="connsiteY18" fmla="*/ 0 h 2411827"/>
                <a:gd name="connsiteX19" fmla="*/ 2909652 w 3236238"/>
                <a:gd name="connsiteY19" fmla="*/ 42021 h 2411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236238" h="2411827">
                  <a:moveTo>
                    <a:pt x="2762205" y="314424"/>
                  </a:moveTo>
                  <a:cubicBezTo>
                    <a:pt x="2742648" y="306152"/>
                    <a:pt x="2721146" y="301578"/>
                    <a:pt x="2698575" y="301578"/>
                  </a:cubicBezTo>
                  <a:lnTo>
                    <a:pt x="537666" y="301578"/>
                  </a:lnTo>
                  <a:cubicBezTo>
                    <a:pt x="447384" y="301578"/>
                    <a:pt x="374197" y="374764"/>
                    <a:pt x="374198" y="465046"/>
                  </a:cubicBezTo>
                  <a:lnTo>
                    <a:pt x="374197" y="1946779"/>
                  </a:lnTo>
                  <a:cubicBezTo>
                    <a:pt x="374198" y="2037061"/>
                    <a:pt x="447384" y="2110247"/>
                    <a:pt x="537665" y="2110248"/>
                  </a:cubicBezTo>
                  <a:lnTo>
                    <a:pt x="2698576" y="2110248"/>
                  </a:lnTo>
                  <a:cubicBezTo>
                    <a:pt x="2788856" y="2110247"/>
                    <a:pt x="2862044" y="2037061"/>
                    <a:pt x="2862044" y="1946780"/>
                  </a:cubicBezTo>
                  <a:lnTo>
                    <a:pt x="2862043" y="465045"/>
                  </a:lnTo>
                  <a:cubicBezTo>
                    <a:pt x="2862043" y="397335"/>
                    <a:pt x="2820876" y="339239"/>
                    <a:pt x="2762205" y="314424"/>
                  </a:cubicBezTo>
                  <a:close/>
                  <a:moveTo>
                    <a:pt x="2909652" y="42021"/>
                  </a:moveTo>
                  <a:cubicBezTo>
                    <a:pt x="3101573" y="123197"/>
                    <a:pt x="3236238" y="313235"/>
                    <a:pt x="3236238" y="534726"/>
                  </a:cubicBezTo>
                  <a:lnTo>
                    <a:pt x="3236238" y="1877101"/>
                  </a:lnTo>
                  <a:cubicBezTo>
                    <a:pt x="3236238" y="2172422"/>
                    <a:pt x="2996833" y="2411827"/>
                    <a:pt x="2701512" y="2411827"/>
                  </a:cubicBezTo>
                  <a:lnTo>
                    <a:pt x="534726" y="2411827"/>
                  </a:lnTo>
                  <a:cubicBezTo>
                    <a:pt x="239405" y="2411827"/>
                    <a:pt x="0" y="2172422"/>
                    <a:pt x="0" y="1877101"/>
                  </a:cubicBezTo>
                  <a:lnTo>
                    <a:pt x="0" y="534726"/>
                  </a:lnTo>
                  <a:cubicBezTo>
                    <a:pt x="0" y="239405"/>
                    <a:pt x="239405" y="0"/>
                    <a:pt x="534726" y="0"/>
                  </a:cubicBezTo>
                  <a:lnTo>
                    <a:pt x="2701512" y="0"/>
                  </a:lnTo>
                  <a:cubicBezTo>
                    <a:pt x="2775342" y="0"/>
                    <a:pt x="2845678" y="14963"/>
                    <a:pt x="2909652" y="420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矩形 6">
              <a:extLst>
                <a:ext uri="{FF2B5EF4-FFF2-40B4-BE49-F238E27FC236}">
                  <a16:creationId xmlns:a16="http://schemas.microsoft.com/office/drawing/2014/main" id="{1C1B0F70-6DC3-4DDE-B9A9-6F6BE171AAC5}"/>
                </a:ext>
              </a:extLst>
            </p:cNvPr>
            <p:cNvSpPr/>
            <p:nvPr/>
          </p:nvSpPr>
          <p:spPr>
            <a:xfrm rot="19745638" flipV="1">
              <a:off x="3848622" y="3249987"/>
              <a:ext cx="703385" cy="26728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936D53C9-46E8-4D51-8795-52C11D3983F5}"/>
                </a:ext>
              </a:extLst>
            </p:cNvPr>
            <p:cNvSpPr/>
            <p:nvPr/>
          </p:nvSpPr>
          <p:spPr>
            <a:xfrm rot="20984414" flipV="1">
              <a:off x="5102837" y="2780784"/>
              <a:ext cx="703385" cy="26728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 name="组合 8">
              <a:extLst>
                <a:ext uri="{FF2B5EF4-FFF2-40B4-BE49-F238E27FC236}">
                  <a16:creationId xmlns:a16="http://schemas.microsoft.com/office/drawing/2014/main" id="{B996C600-C997-4E81-9971-16EA60B9CB39}"/>
                </a:ext>
              </a:extLst>
            </p:cNvPr>
            <p:cNvGrpSpPr/>
            <p:nvPr/>
          </p:nvGrpSpPr>
          <p:grpSpPr>
            <a:xfrm>
              <a:off x="4636294" y="3420252"/>
              <a:ext cx="766910" cy="556883"/>
              <a:chOff x="4636294" y="3420252"/>
              <a:chExt cx="766910" cy="556883"/>
            </a:xfrm>
            <a:grpFill/>
          </p:grpSpPr>
          <p:grpSp>
            <p:nvGrpSpPr>
              <p:cNvPr id="18" name="组合 17">
                <a:extLst>
                  <a:ext uri="{FF2B5EF4-FFF2-40B4-BE49-F238E27FC236}">
                    <a16:creationId xmlns:a16="http://schemas.microsoft.com/office/drawing/2014/main" id="{E4E4A304-B0C8-4E03-9D9C-83B0509A2564}"/>
                  </a:ext>
                </a:extLst>
              </p:cNvPr>
              <p:cNvGrpSpPr/>
              <p:nvPr/>
            </p:nvGrpSpPr>
            <p:grpSpPr>
              <a:xfrm>
                <a:off x="4636294" y="3593307"/>
                <a:ext cx="466517" cy="383828"/>
                <a:chOff x="4638675" y="3595688"/>
                <a:chExt cx="466517" cy="383828"/>
              </a:xfrm>
              <a:grpFill/>
            </p:grpSpPr>
            <p:sp>
              <p:nvSpPr>
                <p:cNvPr id="22" name="任意多边形: 形状 21">
                  <a:extLst>
                    <a:ext uri="{FF2B5EF4-FFF2-40B4-BE49-F238E27FC236}">
                      <a16:creationId xmlns:a16="http://schemas.microsoft.com/office/drawing/2014/main" id="{766432DA-4555-4A2A-9D26-380D7FAE9057}"/>
                    </a:ext>
                  </a:extLst>
                </p:cNvPr>
                <p:cNvSpPr/>
                <p:nvPr/>
              </p:nvSpPr>
              <p:spPr>
                <a:xfrm>
                  <a:off x="4638675" y="3595688"/>
                  <a:ext cx="466517" cy="383828"/>
                </a:xfrm>
                <a:custGeom>
                  <a:avLst/>
                  <a:gdLst>
                    <a:gd name="connsiteX0" fmla="*/ 0 w 461762"/>
                    <a:gd name="connsiteY0" fmla="*/ 307181 h 383828"/>
                    <a:gd name="connsiteX1" fmla="*/ 176213 w 461762"/>
                    <a:gd name="connsiteY1" fmla="*/ 381000 h 383828"/>
                    <a:gd name="connsiteX2" fmla="*/ 319088 w 461762"/>
                    <a:gd name="connsiteY2" fmla="*/ 359568 h 383828"/>
                    <a:gd name="connsiteX3" fmla="*/ 402431 w 461762"/>
                    <a:gd name="connsiteY3" fmla="*/ 276225 h 383828"/>
                    <a:gd name="connsiteX4" fmla="*/ 433388 w 461762"/>
                    <a:gd name="connsiteY4" fmla="*/ 221456 h 383828"/>
                    <a:gd name="connsiteX5" fmla="*/ 459581 w 461762"/>
                    <a:gd name="connsiteY5" fmla="*/ 150018 h 383828"/>
                    <a:gd name="connsiteX6" fmla="*/ 373856 w 461762"/>
                    <a:gd name="connsiteY6" fmla="*/ 45243 h 383828"/>
                    <a:gd name="connsiteX7" fmla="*/ 352425 w 461762"/>
                    <a:gd name="connsiteY7" fmla="*/ 0 h 383828"/>
                    <a:gd name="connsiteX8" fmla="*/ 352425 w 461762"/>
                    <a:gd name="connsiteY8" fmla="*/ 0 h 383828"/>
                    <a:gd name="connsiteX9" fmla="*/ 330994 w 461762"/>
                    <a:gd name="connsiteY9" fmla="*/ 123825 h 383828"/>
                    <a:gd name="connsiteX10" fmla="*/ 266700 w 461762"/>
                    <a:gd name="connsiteY10" fmla="*/ 221456 h 383828"/>
                    <a:gd name="connsiteX11" fmla="*/ 152400 w 461762"/>
                    <a:gd name="connsiteY11" fmla="*/ 230981 h 383828"/>
                    <a:gd name="connsiteX12" fmla="*/ 78581 w 461762"/>
                    <a:gd name="connsiteY12" fmla="*/ 188118 h 383828"/>
                    <a:gd name="connsiteX0-1" fmla="*/ 0 w 466517"/>
                    <a:gd name="connsiteY0-2" fmla="*/ 307181 h 383828"/>
                    <a:gd name="connsiteX1-3" fmla="*/ 176213 w 466517"/>
                    <a:gd name="connsiteY1-4" fmla="*/ 381000 h 383828"/>
                    <a:gd name="connsiteX2-5" fmla="*/ 319088 w 466517"/>
                    <a:gd name="connsiteY2-6" fmla="*/ 359568 h 383828"/>
                    <a:gd name="connsiteX3-7" fmla="*/ 402431 w 466517"/>
                    <a:gd name="connsiteY3-8" fmla="*/ 276225 h 383828"/>
                    <a:gd name="connsiteX4-9" fmla="*/ 454819 w 466517"/>
                    <a:gd name="connsiteY4-10" fmla="*/ 169069 h 383828"/>
                    <a:gd name="connsiteX5-11" fmla="*/ 459581 w 466517"/>
                    <a:gd name="connsiteY5-12" fmla="*/ 150018 h 383828"/>
                    <a:gd name="connsiteX6-13" fmla="*/ 373856 w 466517"/>
                    <a:gd name="connsiteY6-14" fmla="*/ 45243 h 383828"/>
                    <a:gd name="connsiteX7-15" fmla="*/ 352425 w 466517"/>
                    <a:gd name="connsiteY7-16" fmla="*/ 0 h 383828"/>
                    <a:gd name="connsiteX8-17" fmla="*/ 352425 w 466517"/>
                    <a:gd name="connsiteY8-18" fmla="*/ 0 h 383828"/>
                    <a:gd name="connsiteX9-19" fmla="*/ 330994 w 466517"/>
                    <a:gd name="connsiteY9-20" fmla="*/ 123825 h 383828"/>
                    <a:gd name="connsiteX10-21" fmla="*/ 266700 w 466517"/>
                    <a:gd name="connsiteY10-22" fmla="*/ 221456 h 383828"/>
                    <a:gd name="connsiteX11-23" fmla="*/ 152400 w 466517"/>
                    <a:gd name="connsiteY11-24" fmla="*/ 230981 h 383828"/>
                    <a:gd name="connsiteX12-25" fmla="*/ 78581 w 466517"/>
                    <a:gd name="connsiteY12-26" fmla="*/ 188118 h 383828"/>
                    <a:gd name="connsiteX0-27" fmla="*/ 0 w 466517"/>
                    <a:gd name="connsiteY0-28" fmla="*/ 307181 h 383828"/>
                    <a:gd name="connsiteX1-29" fmla="*/ 176213 w 466517"/>
                    <a:gd name="connsiteY1-30" fmla="*/ 381000 h 383828"/>
                    <a:gd name="connsiteX2-31" fmla="*/ 319088 w 466517"/>
                    <a:gd name="connsiteY2-32" fmla="*/ 359568 h 383828"/>
                    <a:gd name="connsiteX3-33" fmla="*/ 402431 w 466517"/>
                    <a:gd name="connsiteY3-34" fmla="*/ 276225 h 383828"/>
                    <a:gd name="connsiteX4-35" fmla="*/ 454819 w 466517"/>
                    <a:gd name="connsiteY4-36" fmla="*/ 169069 h 383828"/>
                    <a:gd name="connsiteX5-37" fmla="*/ 459581 w 466517"/>
                    <a:gd name="connsiteY5-38" fmla="*/ 150018 h 383828"/>
                    <a:gd name="connsiteX6-39" fmla="*/ 373856 w 466517"/>
                    <a:gd name="connsiteY6-40" fmla="*/ 45243 h 383828"/>
                    <a:gd name="connsiteX7-41" fmla="*/ 352425 w 466517"/>
                    <a:gd name="connsiteY7-42" fmla="*/ 0 h 383828"/>
                    <a:gd name="connsiteX8-43" fmla="*/ 352425 w 466517"/>
                    <a:gd name="connsiteY8-44" fmla="*/ 0 h 383828"/>
                    <a:gd name="connsiteX9-45" fmla="*/ 330994 w 466517"/>
                    <a:gd name="connsiteY9-46" fmla="*/ 123825 h 383828"/>
                    <a:gd name="connsiteX10-47" fmla="*/ 266700 w 466517"/>
                    <a:gd name="connsiteY10-48" fmla="*/ 221456 h 383828"/>
                    <a:gd name="connsiteX11-49" fmla="*/ 152400 w 466517"/>
                    <a:gd name="connsiteY11-50" fmla="*/ 230981 h 383828"/>
                    <a:gd name="connsiteX12-51" fmla="*/ 83344 w 466517"/>
                    <a:gd name="connsiteY12-52" fmla="*/ 204787 h 383828"/>
                    <a:gd name="connsiteX0-53" fmla="*/ 0 w 466517"/>
                    <a:gd name="connsiteY0-54" fmla="*/ 307181 h 383828"/>
                    <a:gd name="connsiteX1-55" fmla="*/ 176213 w 466517"/>
                    <a:gd name="connsiteY1-56" fmla="*/ 381000 h 383828"/>
                    <a:gd name="connsiteX2-57" fmla="*/ 319088 w 466517"/>
                    <a:gd name="connsiteY2-58" fmla="*/ 359568 h 383828"/>
                    <a:gd name="connsiteX3-59" fmla="*/ 402431 w 466517"/>
                    <a:gd name="connsiteY3-60" fmla="*/ 276225 h 383828"/>
                    <a:gd name="connsiteX4-61" fmla="*/ 454819 w 466517"/>
                    <a:gd name="connsiteY4-62" fmla="*/ 169069 h 383828"/>
                    <a:gd name="connsiteX5-63" fmla="*/ 459581 w 466517"/>
                    <a:gd name="connsiteY5-64" fmla="*/ 150018 h 383828"/>
                    <a:gd name="connsiteX6-65" fmla="*/ 373856 w 466517"/>
                    <a:gd name="connsiteY6-66" fmla="*/ 45243 h 383828"/>
                    <a:gd name="connsiteX7-67" fmla="*/ 352425 w 466517"/>
                    <a:gd name="connsiteY7-68" fmla="*/ 0 h 383828"/>
                    <a:gd name="connsiteX8-69" fmla="*/ 352425 w 466517"/>
                    <a:gd name="connsiteY8-70" fmla="*/ 0 h 383828"/>
                    <a:gd name="connsiteX9-71" fmla="*/ 330994 w 466517"/>
                    <a:gd name="connsiteY9-72" fmla="*/ 123825 h 383828"/>
                    <a:gd name="connsiteX10-73" fmla="*/ 266700 w 466517"/>
                    <a:gd name="connsiteY10-74" fmla="*/ 221456 h 383828"/>
                    <a:gd name="connsiteX11-75" fmla="*/ 152400 w 466517"/>
                    <a:gd name="connsiteY11-76" fmla="*/ 230981 h 383828"/>
                    <a:gd name="connsiteX12-77" fmla="*/ 71438 w 466517"/>
                    <a:gd name="connsiteY12-78" fmla="*/ 197643 h 38382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Lst>
                  <a:rect l="l" t="t" r="r" b="b"/>
                  <a:pathLst>
                    <a:path w="466517" h="383828">
                      <a:moveTo>
                        <a:pt x="0" y="307181"/>
                      </a:moveTo>
                      <a:cubicBezTo>
                        <a:pt x="61516" y="339725"/>
                        <a:pt x="123032" y="372269"/>
                        <a:pt x="176213" y="381000"/>
                      </a:cubicBezTo>
                      <a:cubicBezTo>
                        <a:pt x="229394" y="389731"/>
                        <a:pt x="281385" y="377030"/>
                        <a:pt x="319088" y="359568"/>
                      </a:cubicBezTo>
                      <a:cubicBezTo>
                        <a:pt x="356791" y="342106"/>
                        <a:pt x="379809" y="307975"/>
                        <a:pt x="402431" y="276225"/>
                      </a:cubicBezTo>
                      <a:cubicBezTo>
                        <a:pt x="425053" y="244475"/>
                        <a:pt x="445294" y="190103"/>
                        <a:pt x="454819" y="169069"/>
                      </a:cubicBezTo>
                      <a:cubicBezTo>
                        <a:pt x="464344" y="148035"/>
                        <a:pt x="473075" y="170656"/>
                        <a:pt x="459581" y="150018"/>
                      </a:cubicBezTo>
                      <a:cubicBezTo>
                        <a:pt x="446087" y="129380"/>
                        <a:pt x="391715" y="70246"/>
                        <a:pt x="373856" y="45243"/>
                      </a:cubicBezTo>
                      <a:cubicBezTo>
                        <a:pt x="355997" y="20240"/>
                        <a:pt x="352425" y="0"/>
                        <a:pt x="352425" y="0"/>
                      </a:cubicBezTo>
                      <a:lnTo>
                        <a:pt x="352425" y="0"/>
                      </a:lnTo>
                      <a:cubicBezTo>
                        <a:pt x="348853" y="20637"/>
                        <a:pt x="345281" y="86916"/>
                        <a:pt x="330994" y="123825"/>
                      </a:cubicBezTo>
                      <a:cubicBezTo>
                        <a:pt x="316707" y="160734"/>
                        <a:pt x="296466" y="203597"/>
                        <a:pt x="266700" y="221456"/>
                      </a:cubicBezTo>
                      <a:cubicBezTo>
                        <a:pt x="236934" y="239315"/>
                        <a:pt x="184944" y="234950"/>
                        <a:pt x="152400" y="230981"/>
                      </a:cubicBezTo>
                      <a:cubicBezTo>
                        <a:pt x="119856" y="227012"/>
                        <a:pt x="65088" y="187721"/>
                        <a:pt x="71438" y="197643"/>
                      </a:cubicBezTo>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3" name="直接连接符 22">
                  <a:extLst>
                    <a:ext uri="{FF2B5EF4-FFF2-40B4-BE49-F238E27FC236}">
                      <a16:creationId xmlns:a16="http://schemas.microsoft.com/office/drawing/2014/main" id="{A7DB441B-D0E5-41F4-BED8-8C57A70BD26A}"/>
                    </a:ext>
                  </a:extLst>
                </p:cNvPr>
                <p:cNvCxnSpPr>
                  <a:stCxn id="22" idx="0"/>
                  <a:endCxn id="22" idx="12"/>
                </p:cNvCxnSpPr>
                <p:nvPr/>
              </p:nvCxnSpPr>
              <p:spPr>
                <a:xfrm flipV="1">
                  <a:off x="4638675" y="3793331"/>
                  <a:ext cx="71438" cy="109538"/>
                </a:xfrm>
                <a:prstGeom prst="line">
                  <a:avLst/>
                </a:prstGeom>
                <a:grpFill/>
                <a:ln>
                  <a:noFill/>
                </a:ln>
              </p:spPr>
              <p:style>
                <a:lnRef idx="1">
                  <a:schemeClr val="accent1"/>
                </a:lnRef>
                <a:fillRef idx="0">
                  <a:schemeClr val="accent1"/>
                </a:fillRef>
                <a:effectRef idx="0">
                  <a:schemeClr val="accent1"/>
                </a:effectRef>
                <a:fontRef idx="minor">
                  <a:schemeClr val="tx1"/>
                </a:fontRef>
              </p:style>
            </p:cxnSp>
          </p:grpSp>
          <p:grpSp>
            <p:nvGrpSpPr>
              <p:cNvPr id="19" name="组合 18">
                <a:extLst>
                  <a:ext uri="{FF2B5EF4-FFF2-40B4-BE49-F238E27FC236}">
                    <a16:creationId xmlns:a16="http://schemas.microsoft.com/office/drawing/2014/main" id="{8556A08D-DB8C-405B-A3DB-89DECC2D1C68}"/>
                  </a:ext>
                </a:extLst>
              </p:cNvPr>
              <p:cNvGrpSpPr/>
              <p:nvPr/>
            </p:nvGrpSpPr>
            <p:grpSpPr>
              <a:xfrm rot="18847698" flipH="1">
                <a:off x="4977290" y="3462338"/>
                <a:ext cx="468000" cy="383828"/>
                <a:chOff x="4638675" y="3595688"/>
                <a:chExt cx="466517" cy="383828"/>
              </a:xfrm>
              <a:grpFill/>
            </p:grpSpPr>
            <p:sp>
              <p:nvSpPr>
                <p:cNvPr id="20" name="任意多边形: 形状 19">
                  <a:extLst>
                    <a:ext uri="{FF2B5EF4-FFF2-40B4-BE49-F238E27FC236}">
                      <a16:creationId xmlns:a16="http://schemas.microsoft.com/office/drawing/2014/main" id="{83631C16-39C0-4DDF-A56A-4720FC629E6A}"/>
                    </a:ext>
                  </a:extLst>
                </p:cNvPr>
                <p:cNvSpPr/>
                <p:nvPr/>
              </p:nvSpPr>
              <p:spPr>
                <a:xfrm>
                  <a:off x="4638675" y="3595688"/>
                  <a:ext cx="466517" cy="383828"/>
                </a:xfrm>
                <a:custGeom>
                  <a:avLst/>
                  <a:gdLst>
                    <a:gd name="connsiteX0" fmla="*/ 0 w 461762"/>
                    <a:gd name="connsiteY0" fmla="*/ 307181 h 383828"/>
                    <a:gd name="connsiteX1" fmla="*/ 176213 w 461762"/>
                    <a:gd name="connsiteY1" fmla="*/ 381000 h 383828"/>
                    <a:gd name="connsiteX2" fmla="*/ 319088 w 461762"/>
                    <a:gd name="connsiteY2" fmla="*/ 359568 h 383828"/>
                    <a:gd name="connsiteX3" fmla="*/ 402431 w 461762"/>
                    <a:gd name="connsiteY3" fmla="*/ 276225 h 383828"/>
                    <a:gd name="connsiteX4" fmla="*/ 433388 w 461762"/>
                    <a:gd name="connsiteY4" fmla="*/ 221456 h 383828"/>
                    <a:gd name="connsiteX5" fmla="*/ 459581 w 461762"/>
                    <a:gd name="connsiteY5" fmla="*/ 150018 h 383828"/>
                    <a:gd name="connsiteX6" fmla="*/ 373856 w 461762"/>
                    <a:gd name="connsiteY6" fmla="*/ 45243 h 383828"/>
                    <a:gd name="connsiteX7" fmla="*/ 352425 w 461762"/>
                    <a:gd name="connsiteY7" fmla="*/ 0 h 383828"/>
                    <a:gd name="connsiteX8" fmla="*/ 352425 w 461762"/>
                    <a:gd name="connsiteY8" fmla="*/ 0 h 383828"/>
                    <a:gd name="connsiteX9" fmla="*/ 330994 w 461762"/>
                    <a:gd name="connsiteY9" fmla="*/ 123825 h 383828"/>
                    <a:gd name="connsiteX10" fmla="*/ 266700 w 461762"/>
                    <a:gd name="connsiteY10" fmla="*/ 221456 h 383828"/>
                    <a:gd name="connsiteX11" fmla="*/ 152400 w 461762"/>
                    <a:gd name="connsiteY11" fmla="*/ 230981 h 383828"/>
                    <a:gd name="connsiteX12" fmla="*/ 78581 w 461762"/>
                    <a:gd name="connsiteY12" fmla="*/ 188118 h 383828"/>
                    <a:gd name="connsiteX0-1" fmla="*/ 0 w 466517"/>
                    <a:gd name="connsiteY0-2" fmla="*/ 307181 h 383828"/>
                    <a:gd name="connsiteX1-3" fmla="*/ 176213 w 466517"/>
                    <a:gd name="connsiteY1-4" fmla="*/ 381000 h 383828"/>
                    <a:gd name="connsiteX2-5" fmla="*/ 319088 w 466517"/>
                    <a:gd name="connsiteY2-6" fmla="*/ 359568 h 383828"/>
                    <a:gd name="connsiteX3-7" fmla="*/ 402431 w 466517"/>
                    <a:gd name="connsiteY3-8" fmla="*/ 276225 h 383828"/>
                    <a:gd name="connsiteX4-9" fmla="*/ 454819 w 466517"/>
                    <a:gd name="connsiteY4-10" fmla="*/ 169069 h 383828"/>
                    <a:gd name="connsiteX5-11" fmla="*/ 459581 w 466517"/>
                    <a:gd name="connsiteY5-12" fmla="*/ 150018 h 383828"/>
                    <a:gd name="connsiteX6-13" fmla="*/ 373856 w 466517"/>
                    <a:gd name="connsiteY6-14" fmla="*/ 45243 h 383828"/>
                    <a:gd name="connsiteX7-15" fmla="*/ 352425 w 466517"/>
                    <a:gd name="connsiteY7-16" fmla="*/ 0 h 383828"/>
                    <a:gd name="connsiteX8-17" fmla="*/ 352425 w 466517"/>
                    <a:gd name="connsiteY8-18" fmla="*/ 0 h 383828"/>
                    <a:gd name="connsiteX9-19" fmla="*/ 330994 w 466517"/>
                    <a:gd name="connsiteY9-20" fmla="*/ 123825 h 383828"/>
                    <a:gd name="connsiteX10-21" fmla="*/ 266700 w 466517"/>
                    <a:gd name="connsiteY10-22" fmla="*/ 221456 h 383828"/>
                    <a:gd name="connsiteX11-23" fmla="*/ 152400 w 466517"/>
                    <a:gd name="connsiteY11-24" fmla="*/ 230981 h 383828"/>
                    <a:gd name="connsiteX12-25" fmla="*/ 78581 w 466517"/>
                    <a:gd name="connsiteY12-26" fmla="*/ 188118 h 383828"/>
                    <a:gd name="connsiteX0-27" fmla="*/ 0 w 466517"/>
                    <a:gd name="connsiteY0-28" fmla="*/ 307181 h 383828"/>
                    <a:gd name="connsiteX1-29" fmla="*/ 176213 w 466517"/>
                    <a:gd name="connsiteY1-30" fmla="*/ 381000 h 383828"/>
                    <a:gd name="connsiteX2-31" fmla="*/ 319088 w 466517"/>
                    <a:gd name="connsiteY2-32" fmla="*/ 359568 h 383828"/>
                    <a:gd name="connsiteX3-33" fmla="*/ 402431 w 466517"/>
                    <a:gd name="connsiteY3-34" fmla="*/ 276225 h 383828"/>
                    <a:gd name="connsiteX4-35" fmla="*/ 454819 w 466517"/>
                    <a:gd name="connsiteY4-36" fmla="*/ 169069 h 383828"/>
                    <a:gd name="connsiteX5-37" fmla="*/ 459581 w 466517"/>
                    <a:gd name="connsiteY5-38" fmla="*/ 150018 h 383828"/>
                    <a:gd name="connsiteX6-39" fmla="*/ 373856 w 466517"/>
                    <a:gd name="connsiteY6-40" fmla="*/ 45243 h 383828"/>
                    <a:gd name="connsiteX7-41" fmla="*/ 352425 w 466517"/>
                    <a:gd name="connsiteY7-42" fmla="*/ 0 h 383828"/>
                    <a:gd name="connsiteX8-43" fmla="*/ 352425 w 466517"/>
                    <a:gd name="connsiteY8-44" fmla="*/ 0 h 383828"/>
                    <a:gd name="connsiteX9-45" fmla="*/ 330994 w 466517"/>
                    <a:gd name="connsiteY9-46" fmla="*/ 123825 h 383828"/>
                    <a:gd name="connsiteX10-47" fmla="*/ 266700 w 466517"/>
                    <a:gd name="connsiteY10-48" fmla="*/ 221456 h 383828"/>
                    <a:gd name="connsiteX11-49" fmla="*/ 152400 w 466517"/>
                    <a:gd name="connsiteY11-50" fmla="*/ 230981 h 383828"/>
                    <a:gd name="connsiteX12-51" fmla="*/ 83344 w 466517"/>
                    <a:gd name="connsiteY12-52" fmla="*/ 204787 h 383828"/>
                    <a:gd name="connsiteX0-53" fmla="*/ 0 w 466517"/>
                    <a:gd name="connsiteY0-54" fmla="*/ 307181 h 383828"/>
                    <a:gd name="connsiteX1-55" fmla="*/ 176213 w 466517"/>
                    <a:gd name="connsiteY1-56" fmla="*/ 381000 h 383828"/>
                    <a:gd name="connsiteX2-57" fmla="*/ 319088 w 466517"/>
                    <a:gd name="connsiteY2-58" fmla="*/ 359568 h 383828"/>
                    <a:gd name="connsiteX3-59" fmla="*/ 402431 w 466517"/>
                    <a:gd name="connsiteY3-60" fmla="*/ 276225 h 383828"/>
                    <a:gd name="connsiteX4-61" fmla="*/ 454819 w 466517"/>
                    <a:gd name="connsiteY4-62" fmla="*/ 169069 h 383828"/>
                    <a:gd name="connsiteX5-63" fmla="*/ 459581 w 466517"/>
                    <a:gd name="connsiteY5-64" fmla="*/ 150018 h 383828"/>
                    <a:gd name="connsiteX6-65" fmla="*/ 373856 w 466517"/>
                    <a:gd name="connsiteY6-66" fmla="*/ 45243 h 383828"/>
                    <a:gd name="connsiteX7-67" fmla="*/ 352425 w 466517"/>
                    <a:gd name="connsiteY7-68" fmla="*/ 0 h 383828"/>
                    <a:gd name="connsiteX8-69" fmla="*/ 352425 w 466517"/>
                    <a:gd name="connsiteY8-70" fmla="*/ 0 h 383828"/>
                    <a:gd name="connsiteX9-71" fmla="*/ 330994 w 466517"/>
                    <a:gd name="connsiteY9-72" fmla="*/ 123825 h 383828"/>
                    <a:gd name="connsiteX10-73" fmla="*/ 266700 w 466517"/>
                    <a:gd name="connsiteY10-74" fmla="*/ 221456 h 383828"/>
                    <a:gd name="connsiteX11-75" fmla="*/ 152400 w 466517"/>
                    <a:gd name="connsiteY11-76" fmla="*/ 230981 h 383828"/>
                    <a:gd name="connsiteX12-77" fmla="*/ 71438 w 466517"/>
                    <a:gd name="connsiteY12-78" fmla="*/ 197643 h 38382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Lst>
                  <a:rect l="l" t="t" r="r" b="b"/>
                  <a:pathLst>
                    <a:path w="466517" h="383828">
                      <a:moveTo>
                        <a:pt x="0" y="307181"/>
                      </a:moveTo>
                      <a:cubicBezTo>
                        <a:pt x="61516" y="339725"/>
                        <a:pt x="123032" y="372269"/>
                        <a:pt x="176213" y="381000"/>
                      </a:cubicBezTo>
                      <a:cubicBezTo>
                        <a:pt x="229394" y="389731"/>
                        <a:pt x="281385" y="377030"/>
                        <a:pt x="319088" y="359568"/>
                      </a:cubicBezTo>
                      <a:cubicBezTo>
                        <a:pt x="356791" y="342106"/>
                        <a:pt x="379809" y="307975"/>
                        <a:pt x="402431" y="276225"/>
                      </a:cubicBezTo>
                      <a:cubicBezTo>
                        <a:pt x="425053" y="244475"/>
                        <a:pt x="445294" y="190103"/>
                        <a:pt x="454819" y="169069"/>
                      </a:cubicBezTo>
                      <a:cubicBezTo>
                        <a:pt x="464344" y="148035"/>
                        <a:pt x="473075" y="170656"/>
                        <a:pt x="459581" y="150018"/>
                      </a:cubicBezTo>
                      <a:cubicBezTo>
                        <a:pt x="446087" y="129380"/>
                        <a:pt x="391715" y="70246"/>
                        <a:pt x="373856" y="45243"/>
                      </a:cubicBezTo>
                      <a:cubicBezTo>
                        <a:pt x="355997" y="20240"/>
                        <a:pt x="352425" y="0"/>
                        <a:pt x="352425" y="0"/>
                      </a:cubicBezTo>
                      <a:lnTo>
                        <a:pt x="352425" y="0"/>
                      </a:lnTo>
                      <a:cubicBezTo>
                        <a:pt x="348853" y="20637"/>
                        <a:pt x="345281" y="86916"/>
                        <a:pt x="330994" y="123825"/>
                      </a:cubicBezTo>
                      <a:cubicBezTo>
                        <a:pt x="316707" y="160734"/>
                        <a:pt x="296466" y="203597"/>
                        <a:pt x="266700" y="221456"/>
                      </a:cubicBezTo>
                      <a:cubicBezTo>
                        <a:pt x="236934" y="239315"/>
                        <a:pt x="184944" y="234950"/>
                        <a:pt x="152400" y="230981"/>
                      </a:cubicBezTo>
                      <a:cubicBezTo>
                        <a:pt x="119856" y="227012"/>
                        <a:pt x="65088" y="187721"/>
                        <a:pt x="71438" y="197643"/>
                      </a:cubicBezTo>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1" name="直接连接符 20">
                  <a:extLst>
                    <a:ext uri="{FF2B5EF4-FFF2-40B4-BE49-F238E27FC236}">
                      <a16:creationId xmlns:a16="http://schemas.microsoft.com/office/drawing/2014/main" id="{54E7B80E-762C-43E1-87D6-50861B296580}"/>
                    </a:ext>
                  </a:extLst>
                </p:cNvPr>
                <p:cNvCxnSpPr>
                  <a:stCxn id="20" idx="0"/>
                  <a:endCxn id="20" idx="12"/>
                </p:cNvCxnSpPr>
                <p:nvPr/>
              </p:nvCxnSpPr>
              <p:spPr>
                <a:xfrm flipV="1">
                  <a:off x="4638675" y="3793331"/>
                  <a:ext cx="71438" cy="109538"/>
                </a:xfrm>
                <a:prstGeom prst="line">
                  <a:avLst/>
                </a:prstGeom>
                <a:grpFill/>
                <a:ln>
                  <a:noFill/>
                </a:ln>
              </p:spPr>
              <p:style>
                <a:lnRef idx="1">
                  <a:schemeClr val="accent1"/>
                </a:lnRef>
                <a:fillRef idx="0">
                  <a:schemeClr val="accent1"/>
                </a:fillRef>
                <a:effectRef idx="0">
                  <a:schemeClr val="accent1"/>
                </a:effectRef>
                <a:fontRef idx="minor">
                  <a:schemeClr val="tx1"/>
                </a:fontRef>
              </p:style>
            </p:cxnSp>
          </p:grpSp>
        </p:grpSp>
        <p:grpSp>
          <p:nvGrpSpPr>
            <p:cNvPr id="10" name="组合 9">
              <a:extLst>
                <a:ext uri="{FF2B5EF4-FFF2-40B4-BE49-F238E27FC236}">
                  <a16:creationId xmlns:a16="http://schemas.microsoft.com/office/drawing/2014/main" id="{D2C0944B-94EF-4250-9DC8-B04A000861F1}"/>
                </a:ext>
              </a:extLst>
            </p:cNvPr>
            <p:cNvGrpSpPr/>
            <p:nvPr/>
          </p:nvGrpSpPr>
          <p:grpSpPr>
            <a:xfrm rot="17648429">
              <a:off x="3857614" y="1905751"/>
              <a:ext cx="215922" cy="775825"/>
              <a:chOff x="3600428" y="2070100"/>
              <a:chExt cx="215922" cy="775825"/>
            </a:xfrm>
            <a:grpFill/>
          </p:grpSpPr>
          <p:sp>
            <p:nvSpPr>
              <p:cNvPr id="16" name="椭圆 15">
                <a:extLst>
                  <a:ext uri="{FF2B5EF4-FFF2-40B4-BE49-F238E27FC236}">
                    <a16:creationId xmlns:a16="http://schemas.microsoft.com/office/drawing/2014/main" id="{1BEF46E1-6369-4E97-A584-6B44D9295127}"/>
                  </a:ext>
                </a:extLst>
              </p:cNvPr>
              <p:cNvSpPr>
                <a:spLocks noChangeAspect="1"/>
              </p:cNvSpPr>
              <p:nvPr/>
            </p:nvSpPr>
            <p:spPr>
              <a:xfrm>
                <a:off x="3600450" y="2070100"/>
                <a:ext cx="215900" cy="2159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圆角 16">
                <a:extLst>
                  <a:ext uri="{FF2B5EF4-FFF2-40B4-BE49-F238E27FC236}">
                    <a16:creationId xmlns:a16="http://schemas.microsoft.com/office/drawing/2014/main" id="{59BE4771-F08C-42FF-998E-9581C56A7488}"/>
                  </a:ext>
                </a:extLst>
              </p:cNvPr>
              <p:cNvSpPr/>
              <p:nvPr/>
            </p:nvSpPr>
            <p:spPr>
              <a:xfrm>
                <a:off x="3600428" y="2160125"/>
                <a:ext cx="215900" cy="68580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 name="组合 10">
              <a:extLst>
                <a:ext uri="{FF2B5EF4-FFF2-40B4-BE49-F238E27FC236}">
                  <a16:creationId xmlns:a16="http://schemas.microsoft.com/office/drawing/2014/main" id="{046A4525-E464-467E-A100-B985BC48B18F}"/>
                </a:ext>
              </a:extLst>
            </p:cNvPr>
            <p:cNvGrpSpPr/>
            <p:nvPr/>
          </p:nvGrpSpPr>
          <p:grpSpPr>
            <a:xfrm rot="1545755">
              <a:off x="4797927" y="1537624"/>
              <a:ext cx="215922" cy="775825"/>
              <a:chOff x="3600428" y="2070100"/>
              <a:chExt cx="215922" cy="775825"/>
            </a:xfrm>
            <a:grpFill/>
          </p:grpSpPr>
          <p:sp>
            <p:nvSpPr>
              <p:cNvPr id="14" name="椭圆 13">
                <a:extLst>
                  <a:ext uri="{FF2B5EF4-FFF2-40B4-BE49-F238E27FC236}">
                    <a16:creationId xmlns:a16="http://schemas.microsoft.com/office/drawing/2014/main" id="{381FF0FE-B8F5-4A7F-B014-4A35097CDB53}"/>
                  </a:ext>
                </a:extLst>
              </p:cNvPr>
              <p:cNvSpPr>
                <a:spLocks noChangeAspect="1"/>
              </p:cNvSpPr>
              <p:nvPr/>
            </p:nvSpPr>
            <p:spPr>
              <a:xfrm>
                <a:off x="3600450" y="2070100"/>
                <a:ext cx="215900" cy="2159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圆角 14">
                <a:extLst>
                  <a:ext uri="{FF2B5EF4-FFF2-40B4-BE49-F238E27FC236}">
                    <a16:creationId xmlns:a16="http://schemas.microsoft.com/office/drawing/2014/main" id="{09412115-05C0-49C4-95B5-1C02D33E1149}"/>
                  </a:ext>
                </a:extLst>
              </p:cNvPr>
              <p:cNvSpPr/>
              <p:nvPr/>
            </p:nvSpPr>
            <p:spPr>
              <a:xfrm>
                <a:off x="3600428" y="2160125"/>
                <a:ext cx="215900" cy="68580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 name="椭圆 11">
              <a:extLst>
                <a:ext uri="{FF2B5EF4-FFF2-40B4-BE49-F238E27FC236}">
                  <a16:creationId xmlns:a16="http://schemas.microsoft.com/office/drawing/2014/main" id="{11D69480-9F7E-4C0A-88C5-CB69BC596B02}"/>
                </a:ext>
              </a:extLst>
            </p:cNvPr>
            <p:cNvSpPr>
              <a:spLocks noChangeAspect="1"/>
            </p:cNvSpPr>
            <p:nvPr/>
          </p:nvSpPr>
          <p:spPr>
            <a:xfrm>
              <a:off x="5916526" y="4044777"/>
              <a:ext cx="358948" cy="35894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a:extLst>
                <a:ext uri="{FF2B5EF4-FFF2-40B4-BE49-F238E27FC236}">
                  <a16:creationId xmlns:a16="http://schemas.microsoft.com/office/drawing/2014/main" id="{AAF2CD4D-840C-43E8-84DA-A9E0BAD58EFB}"/>
                </a:ext>
              </a:extLst>
            </p:cNvPr>
            <p:cNvSpPr>
              <a:spLocks noChangeAspect="1"/>
            </p:cNvSpPr>
            <p:nvPr/>
          </p:nvSpPr>
          <p:spPr>
            <a:xfrm>
              <a:off x="4391240" y="4607499"/>
              <a:ext cx="358948" cy="35894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026" name="Picture 2" descr="https://ss1.bdstatic.com/70cFuXSh_Q1YnxGkpoWK1HF6hhy/it/u=743693703,401410676&amp;fm=26&amp;gp=0.jpg">
            <a:extLst>
              <a:ext uri="{FF2B5EF4-FFF2-40B4-BE49-F238E27FC236}">
                <a16:creationId xmlns:a16="http://schemas.microsoft.com/office/drawing/2014/main" id="{F41FC550-0D4F-4202-848D-28D23E9436F3}"/>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613118" y="4528205"/>
            <a:ext cx="3558077" cy="1965788"/>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26" name="文本框 25">
            <a:extLst>
              <a:ext uri="{FF2B5EF4-FFF2-40B4-BE49-F238E27FC236}">
                <a16:creationId xmlns:a16="http://schemas.microsoft.com/office/drawing/2014/main" id="{95B5017A-90D2-424F-940D-B56C8070ADE8}"/>
              </a:ext>
            </a:extLst>
          </p:cNvPr>
          <p:cNvSpPr txBox="1"/>
          <p:nvPr/>
        </p:nvSpPr>
        <p:spPr>
          <a:xfrm>
            <a:off x="498534" y="1440814"/>
            <a:ext cx="5371983" cy="461665"/>
          </a:xfrm>
          <a:prstGeom prst="rect">
            <a:avLst/>
          </a:prstGeom>
          <a:noFill/>
        </p:spPr>
        <p:txBody>
          <a:bodyPr wrap="none" rtlCol="0">
            <a:spAutoFit/>
          </a:bodyPr>
          <a:lstStyle/>
          <a:p>
            <a:r>
              <a:rPr lang="zh-CN" altLang="en-US" sz="2400" b="1" dirty="0">
                <a:solidFill>
                  <a:srgbClr val="F58BA1"/>
                </a:solidFill>
              </a:rPr>
              <a:t>“有人模仿我的脸，还有人模仿我的话”</a:t>
            </a:r>
          </a:p>
        </p:txBody>
      </p:sp>
      <p:pic>
        <p:nvPicPr>
          <p:cNvPr id="1030" name="Picture 6" descr="https://pic1.zhimg.com/50/v2-c6283f8e106f60d291b72ffacf460e76_hd.gif">
            <a:extLst>
              <a:ext uri="{FF2B5EF4-FFF2-40B4-BE49-F238E27FC236}">
                <a16:creationId xmlns:a16="http://schemas.microsoft.com/office/drawing/2014/main" id="{AB453DD1-8A9D-4ADC-A03D-3F9147F87889}"/>
              </a:ext>
            </a:extLst>
          </p:cNvPr>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613118" y="2107614"/>
            <a:ext cx="3558077" cy="2275233"/>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33" name="矩形 32">
            <a:extLst>
              <a:ext uri="{FF2B5EF4-FFF2-40B4-BE49-F238E27FC236}">
                <a16:creationId xmlns:a16="http://schemas.microsoft.com/office/drawing/2014/main" id="{EA3C320D-9609-47E3-B2CA-ECFB28481F12}"/>
              </a:ext>
            </a:extLst>
          </p:cNvPr>
          <p:cNvSpPr/>
          <p:nvPr/>
        </p:nvSpPr>
        <p:spPr>
          <a:xfrm>
            <a:off x="239697" y="239697"/>
            <a:ext cx="11709647" cy="6418555"/>
          </a:xfrm>
          <a:prstGeom prst="rect">
            <a:avLst/>
          </a:prstGeom>
          <a:noFill/>
          <a:ln w="57150">
            <a:solidFill>
              <a:srgbClr val="6AC1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文本框 29">
            <a:extLst>
              <a:ext uri="{FF2B5EF4-FFF2-40B4-BE49-F238E27FC236}">
                <a16:creationId xmlns:a16="http://schemas.microsoft.com/office/drawing/2014/main" id="{A5347038-0826-4B7D-BDFC-5E745D41FA8B}"/>
              </a:ext>
            </a:extLst>
          </p:cNvPr>
          <p:cNvSpPr txBox="1"/>
          <p:nvPr/>
        </p:nvSpPr>
        <p:spPr>
          <a:xfrm>
            <a:off x="4813300" y="1994323"/>
            <a:ext cx="284052" cy="307777"/>
          </a:xfrm>
          <a:prstGeom prst="rect">
            <a:avLst/>
          </a:prstGeom>
          <a:solidFill>
            <a:srgbClr val="6AC1EC"/>
          </a:solidFill>
          <a:ln>
            <a:solidFill>
              <a:schemeClr val="bg1"/>
            </a:solidFill>
          </a:ln>
          <a:effectLst>
            <a:outerShdw blurRad="50800" dist="38100" dir="2700000" algn="tl" rotWithShape="0">
              <a:prstClr val="black">
                <a:alpha val="40000"/>
              </a:prstClr>
            </a:outerShdw>
          </a:effectLst>
        </p:spPr>
        <p:txBody>
          <a:bodyPr wrap="none" rtlCol="0">
            <a:spAutoFit/>
          </a:bodyPr>
          <a:lstStyle/>
          <a:p>
            <a:r>
              <a:rPr lang="en-US" altLang="zh-CN" sz="1400" b="1" dirty="0">
                <a:solidFill>
                  <a:schemeClr val="bg1"/>
                </a:solidFill>
              </a:rPr>
              <a:t>1</a:t>
            </a:r>
            <a:endParaRPr lang="zh-CN" altLang="en-US" sz="1400" b="1" dirty="0">
              <a:solidFill>
                <a:schemeClr val="bg1"/>
              </a:solidFill>
            </a:endParaRPr>
          </a:p>
        </p:txBody>
      </p:sp>
      <p:sp>
        <p:nvSpPr>
          <p:cNvPr id="37" name="文本框 36">
            <a:extLst>
              <a:ext uri="{FF2B5EF4-FFF2-40B4-BE49-F238E27FC236}">
                <a16:creationId xmlns:a16="http://schemas.microsoft.com/office/drawing/2014/main" id="{065891C9-CF01-42AE-8270-071D4B1A3207}"/>
              </a:ext>
            </a:extLst>
          </p:cNvPr>
          <p:cNvSpPr txBox="1"/>
          <p:nvPr/>
        </p:nvSpPr>
        <p:spPr>
          <a:xfrm>
            <a:off x="4648917" y="2507235"/>
            <a:ext cx="284052" cy="307777"/>
          </a:xfrm>
          <a:prstGeom prst="rect">
            <a:avLst/>
          </a:prstGeom>
          <a:solidFill>
            <a:srgbClr val="6AC1EC"/>
          </a:solidFill>
          <a:ln>
            <a:solidFill>
              <a:schemeClr val="bg1"/>
            </a:solidFill>
          </a:ln>
          <a:effectLst>
            <a:outerShdw blurRad="50800" dist="38100" dir="2700000" algn="tl" rotWithShape="0">
              <a:prstClr val="black">
                <a:alpha val="40000"/>
              </a:prstClr>
            </a:outerShdw>
          </a:effectLst>
        </p:spPr>
        <p:txBody>
          <a:bodyPr wrap="none" rtlCol="0">
            <a:spAutoFit/>
          </a:bodyPr>
          <a:lstStyle/>
          <a:p>
            <a:r>
              <a:rPr lang="en-US" altLang="zh-CN" sz="1400" b="1" dirty="0">
                <a:solidFill>
                  <a:schemeClr val="bg1"/>
                </a:solidFill>
              </a:rPr>
              <a:t>2</a:t>
            </a:r>
            <a:endParaRPr lang="zh-CN" altLang="en-US" sz="1400" b="1" dirty="0">
              <a:solidFill>
                <a:schemeClr val="bg1"/>
              </a:solidFill>
            </a:endParaRPr>
          </a:p>
        </p:txBody>
      </p:sp>
      <p:sp>
        <p:nvSpPr>
          <p:cNvPr id="38" name="文本框 37">
            <a:extLst>
              <a:ext uri="{FF2B5EF4-FFF2-40B4-BE49-F238E27FC236}">
                <a16:creationId xmlns:a16="http://schemas.microsoft.com/office/drawing/2014/main" id="{CF2B9F0F-288F-4C1E-A617-22A9EB487F27}"/>
              </a:ext>
            </a:extLst>
          </p:cNvPr>
          <p:cNvSpPr txBox="1"/>
          <p:nvPr/>
        </p:nvSpPr>
        <p:spPr>
          <a:xfrm>
            <a:off x="4484534" y="3214633"/>
            <a:ext cx="284052" cy="307777"/>
          </a:xfrm>
          <a:prstGeom prst="rect">
            <a:avLst/>
          </a:prstGeom>
          <a:solidFill>
            <a:srgbClr val="6AC1EC"/>
          </a:solidFill>
          <a:ln>
            <a:solidFill>
              <a:schemeClr val="bg1"/>
            </a:solidFill>
          </a:ln>
          <a:effectLst>
            <a:outerShdw blurRad="50800" dist="38100" dir="2700000" algn="tl" rotWithShape="0">
              <a:prstClr val="black">
                <a:alpha val="40000"/>
              </a:prstClr>
            </a:outerShdw>
          </a:effectLst>
        </p:spPr>
        <p:txBody>
          <a:bodyPr wrap="none" rtlCol="0">
            <a:spAutoFit/>
          </a:bodyPr>
          <a:lstStyle/>
          <a:p>
            <a:r>
              <a:rPr lang="en-US" altLang="zh-CN" sz="1400" b="1" dirty="0">
                <a:solidFill>
                  <a:schemeClr val="bg1"/>
                </a:solidFill>
              </a:rPr>
              <a:t>3</a:t>
            </a:r>
            <a:endParaRPr lang="zh-CN" altLang="en-US" sz="1400" b="1" dirty="0">
              <a:solidFill>
                <a:schemeClr val="bg1"/>
              </a:solidFill>
            </a:endParaRPr>
          </a:p>
        </p:txBody>
      </p:sp>
      <p:sp>
        <p:nvSpPr>
          <p:cNvPr id="39" name="文本框 38">
            <a:extLst>
              <a:ext uri="{FF2B5EF4-FFF2-40B4-BE49-F238E27FC236}">
                <a16:creationId xmlns:a16="http://schemas.microsoft.com/office/drawing/2014/main" id="{7E4EB380-291A-4805-95D3-576FD3D8F0BB}"/>
              </a:ext>
            </a:extLst>
          </p:cNvPr>
          <p:cNvSpPr txBox="1"/>
          <p:nvPr/>
        </p:nvSpPr>
        <p:spPr>
          <a:xfrm>
            <a:off x="4912221" y="3882495"/>
            <a:ext cx="284052" cy="307777"/>
          </a:xfrm>
          <a:prstGeom prst="rect">
            <a:avLst/>
          </a:prstGeom>
          <a:solidFill>
            <a:srgbClr val="6AC1EC"/>
          </a:solidFill>
          <a:ln>
            <a:solidFill>
              <a:schemeClr val="bg1"/>
            </a:solidFill>
          </a:ln>
          <a:effectLst>
            <a:outerShdw blurRad="50800" dist="38100" dir="2700000" algn="tl" rotWithShape="0">
              <a:prstClr val="black">
                <a:alpha val="40000"/>
              </a:prstClr>
            </a:outerShdw>
          </a:effectLst>
        </p:spPr>
        <p:txBody>
          <a:bodyPr wrap="none" rtlCol="0">
            <a:spAutoFit/>
          </a:bodyPr>
          <a:lstStyle/>
          <a:p>
            <a:r>
              <a:rPr lang="en-US" altLang="zh-CN" sz="1400" b="1" dirty="0">
                <a:solidFill>
                  <a:schemeClr val="bg1"/>
                </a:solidFill>
              </a:rPr>
              <a:t>4</a:t>
            </a:r>
            <a:endParaRPr lang="zh-CN" altLang="en-US" sz="1400" b="1" dirty="0">
              <a:solidFill>
                <a:schemeClr val="bg1"/>
              </a:solidFill>
            </a:endParaRPr>
          </a:p>
        </p:txBody>
      </p:sp>
      <p:sp>
        <p:nvSpPr>
          <p:cNvPr id="40" name="文本框 39">
            <a:extLst>
              <a:ext uri="{FF2B5EF4-FFF2-40B4-BE49-F238E27FC236}">
                <a16:creationId xmlns:a16="http://schemas.microsoft.com/office/drawing/2014/main" id="{1991C886-8123-41BE-9F59-4F3764B4FE6D}"/>
              </a:ext>
            </a:extLst>
          </p:cNvPr>
          <p:cNvSpPr txBox="1"/>
          <p:nvPr/>
        </p:nvSpPr>
        <p:spPr>
          <a:xfrm>
            <a:off x="6464300" y="2353346"/>
            <a:ext cx="284052" cy="307777"/>
          </a:xfrm>
          <a:prstGeom prst="rect">
            <a:avLst/>
          </a:prstGeom>
          <a:solidFill>
            <a:srgbClr val="6AC1EC"/>
          </a:solidFill>
          <a:ln>
            <a:solidFill>
              <a:schemeClr val="bg1"/>
            </a:solidFill>
          </a:ln>
          <a:effectLst>
            <a:outerShdw blurRad="50800" dist="38100" dir="2700000" algn="tl" rotWithShape="0">
              <a:prstClr val="black">
                <a:alpha val="40000"/>
              </a:prstClr>
            </a:outerShdw>
          </a:effectLst>
        </p:spPr>
        <p:txBody>
          <a:bodyPr wrap="none" rtlCol="0">
            <a:spAutoFit/>
          </a:bodyPr>
          <a:lstStyle/>
          <a:p>
            <a:r>
              <a:rPr lang="en-US" altLang="zh-CN" sz="1400" b="1" dirty="0">
                <a:solidFill>
                  <a:schemeClr val="bg1"/>
                </a:solidFill>
              </a:rPr>
              <a:t>5</a:t>
            </a:r>
            <a:endParaRPr lang="zh-CN" altLang="en-US" sz="1400" b="1" dirty="0">
              <a:solidFill>
                <a:schemeClr val="bg1"/>
              </a:solidFill>
            </a:endParaRPr>
          </a:p>
        </p:txBody>
      </p:sp>
      <p:sp>
        <p:nvSpPr>
          <p:cNvPr id="41" name="文本框 40">
            <a:extLst>
              <a:ext uri="{FF2B5EF4-FFF2-40B4-BE49-F238E27FC236}">
                <a16:creationId xmlns:a16="http://schemas.microsoft.com/office/drawing/2014/main" id="{FCA52475-F18E-4295-B395-B8C2A7989BAF}"/>
              </a:ext>
            </a:extLst>
          </p:cNvPr>
          <p:cNvSpPr txBox="1"/>
          <p:nvPr/>
        </p:nvSpPr>
        <p:spPr>
          <a:xfrm>
            <a:off x="7283214" y="2824670"/>
            <a:ext cx="284052" cy="307777"/>
          </a:xfrm>
          <a:prstGeom prst="rect">
            <a:avLst/>
          </a:prstGeom>
          <a:solidFill>
            <a:srgbClr val="6AC1EC"/>
          </a:solidFill>
          <a:ln>
            <a:solidFill>
              <a:schemeClr val="bg1"/>
            </a:solidFill>
          </a:ln>
          <a:effectLst>
            <a:outerShdw blurRad="50800" dist="38100" dir="2700000" algn="tl" rotWithShape="0">
              <a:prstClr val="black">
                <a:alpha val="40000"/>
              </a:prstClr>
            </a:outerShdw>
          </a:effectLst>
        </p:spPr>
        <p:txBody>
          <a:bodyPr wrap="none" rtlCol="0">
            <a:spAutoFit/>
          </a:bodyPr>
          <a:lstStyle/>
          <a:p>
            <a:r>
              <a:rPr lang="en-US" altLang="zh-CN" sz="1400" b="1" dirty="0">
                <a:solidFill>
                  <a:schemeClr val="bg1"/>
                </a:solidFill>
              </a:rPr>
              <a:t>6</a:t>
            </a:r>
            <a:endParaRPr lang="zh-CN" altLang="en-US" sz="1400" b="1" dirty="0">
              <a:solidFill>
                <a:schemeClr val="bg1"/>
              </a:solidFill>
            </a:endParaRPr>
          </a:p>
        </p:txBody>
      </p:sp>
      <p:sp>
        <p:nvSpPr>
          <p:cNvPr id="42" name="文本框 41">
            <a:extLst>
              <a:ext uri="{FF2B5EF4-FFF2-40B4-BE49-F238E27FC236}">
                <a16:creationId xmlns:a16="http://schemas.microsoft.com/office/drawing/2014/main" id="{802D7519-6D60-48E4-8D57-527B9C5DABC2}"/>
              </a:ext>
            </a:extLst>
          </p:cNvPr>
          <p:cNvSpPr txBox="1"/>
          <p:nvPr/>
        </p:nvSpPr>
        <p:spPr>
          <a:xfrm>
            <a:off x="8020806" y="2302100"/>
            <a:ext cx="284052" cy="307777"/>
          </a:xfrm>
          <a:prstGeom prst="rect">
            <a:avLst/>
          </a:prstGeom>
          <a:solidFill>
            <a:srgbClr val="6AC1EC"/>
          </a:solidFill>
          <a:ln>
            <a:solidFill>
              <a:schemeClr val="bg1"/>
            </a:solidFill>
          </a:ln>
          <a:effectLst>
            <a:outerShdw blurRad="50800" dist="38100" dir="2700000" algn="tl" rotWithShape="0">
              <a:prstClr val="black">
                <a:alpha val="40000"/>
              </a:prstClr>
            </a:outerShdw>
          </a:effectLst>
        </p:spPr>
        <p:txBody>
          <a:bodyPr wrap="none" rtlCol="0">
            <a:spAutoFit/>
          </a:bodyPr>
          <a:lstStyle/>
          <a:p>
            <a:r>
              <a:rPr lang="en-US" altLang="zh-CN" sz="1400" b="1" dirty="0">
                <a:solidFill>
                  <a:schemeClr val="bg1"/>
                </a:solidFill>
              </a:rPr>
              <a:t>7</a:t>
            </a:r>
            <a:endParaRPr lang="zh-CN" altLang="en-US" sz="1400" b="1" dirty="0">
              <a:solidFill>
                <a:schemeClr val="bg1"/>
              </a:solidFill>
            </a:endParaRPr>
          </a:p>
        </p:txBody>
      </p:sp>
      <p:sp>
        <p:nvSpPr>
          <p:cNvPr id="43" name="文本框 42">
            <a:extLst>
              <a:ext uri="{FF2B5EF4-FFF2-40B4-BE49-F238E27FC236}">
                <a16:creationId xmlns:a16="http://schemas.microsoft.com/office/drawing/2014/main" id="{1BC21807-236E-4434-AD3A-2308F99A6AC2}"/>
              </a:ext>
            </a:extLst>
          </p:cNvPr>
          <p:cNvSpPr txBox="1"/>
          <p:nvPr/>
        </p:nvSpPr>
        <p:spPr>
          <a:xfrm>
            <a:off x="7832632" y="3181357"/>
            <a:ext cx="284052" cy="307777"/>
          </a:xfrm>
          <a:prstGeom prst="rect">
            <a:avLst/>
          </a:prstGeom>
          <a:solidFill>
            <a:srgbClr val="6AC1EC"/>
          </a:solidFill>
          <a:ln>
            <a:solidFill>
              <a:schemeClr val="bg1"/>
            </a:solidFill>
          </a:ln>
          <a:effectLst>
            <a:outerShdw blurRad="50800" dist="38100" dir="2700000" algn="tl" rotWithShape="0">
              <a:prstClr val="black">
                <a:alpha val="40000"/>
              </a:prstClr>
            </a:outerShdw>
          </a:effectLst>
        </p:spPr>
        <p:txBody>
          <a:bodyPr wrap="none" rtlCol="0">
            <a:spAutoFit/>
          </a:bodyPr>
          <a:lstStyle/>
          <a:p>
            <a:r>
              <a:rPr lang="en-US" altLang="zh-CN" sz="1400" b="1" dirty="0">
                <a:solidFill>
                  <a:schemeClr val="bg1"/>
                </a:solidFill>
              </a:rPr>
              <a:t>8</a:t>
            </a:r>
            <a:endParaRPr lang="zh-CN" altLang="en-US" sz="1400" b="1" dirty="0">
              <a:solidFill>
                <a:schemeClr val="bg1"/>
              </a:solidFill>
            </a:endParaRPr>
          </a:p>
        </p:txBody>
      </p:sp>
      <p:sp>
        <p:nvSpPr>
          <p:cNvPr id="44" name="文本框 43">
            <a:extLst>
              <a:ext uri="{FF2B5EF4-FFF2-40B4-BE49-F238E27FC236}">
                <a16:creationId xmlns:a16="http://schemas.microsoft.com/office/drawing/2014/main" id="{832619BC-C2FB-411D-BAC8-99563D50B657}"/>
              </a:ext>
            </a:extLst>
          </p:cNvPr>
          <p:cNvSpPr txBox="1"/>
          <p:nvPr/>
        </p:nvSpPr>
        <p:spPr>
          <a:xfrm>
            <a:off x="9179110" y="2815012"/>
            <a:ext cx="284052" cy="307777"/>
          </a:xfrm>
          <a:prstGeom prst="rect">
            <a:avLst/>
          </a:prstGeom>
          <a:solidFill>
            <a:srgbClr val="6AC1EC"/>
          </a:solidFill>
          <a:ln>
            <a:solidFill>
              <a:schemeClr val="bg1"/>
            </a:solidFill>
          </a:ln>
          <a:effectLst>
            <a:outerShdw blurRad="50800" dist="38100" dir="2700000" algn="tl" rotWithShape="0">
              <a:prstClr val="black">
                <a:alpha val="40000"/>
              </a:prstClr>
            </a:outerShdw>
          </a:effectLst>
        </p:spPr>
        <p:txBody>
          <a:bodyPr wrap="none" rtlCol="0">
            <a:spAutoFit/>
          </a:bodyPr>
          <a:lstStyle/>
          <a:p>
            <a:r>
              <a:rPr lang="en-US" altLang="zh-CN" sz="1400" b="1" dirty="0">
                <a:solidFill>
                  <a:schemeClr val="bg1"/>
                </a:solidFill>
              </a:rPr>
              <a:t>9</a:t>
            </a:r>
            <a:endParaRPr lang="zh-CN" altLang="en-US" sz="1400" b="1" dirty="0">
              <a:solidFill>
                <a:schemeClr val="bg1"/>
              </a:solidFill>
            </a:endParaRPr>
          </a:p>
        </p:txBody>
      </p:sp>
      <p:sp>
        <p:nvSpPr>
          <p:cNvPr id="45" name="文本框 44">
            <a:extLst>
              <a:ext uri="{FF2B5EF4-FFF2-40B4-BE49-F238E27FC236}">
                <a16:creationId xmlns:a16="http://schemas.microsoft.com/office/drawing/2014/main" id="{9EADFB9A-8ECF-45F7-B339-561F597C9880}"/>
              </a:ext>
            </a:extLst>
          </p:cNvPr>
          <p:cNvSpPr txBox="1"/>
          <p:nvPr/>
        </p:nvSpPr>
        <p:spPr>
          <a:xfrm>
            <a:off x="9831958" y="2455988"/>
            <a:ext cx="383438" cy="307777"/>
          </a:xfrm>
          <a:prstGeom prst="rect">
            <a:avLst/>
          </a:prstGeom>
          <a:solidFill>
            <a:srgbClr val="6AC1EC"/>
          </a:solidFill>
          <a:ln>
            <a:solidFill>
              <a:schemeClr val="bg1"/>
            </a:solidFill>
          </a:ln>
          <a:effectLst>
            <a:outerShdw blurRad="50800" dist="38100" dir="2700000" algn="tl" rotWithShape="0">
              <a:prstClr val="black">
                <a:alpha val="40000"/>
              </a:prstClr>
            </a:outerShdw>
          </a:effectLst>
        </p:spPr>
        <p:txBody>
          <a:bodyPr wrap="none" rtlCol="0">
            <a:spAutoFit/>
          </a:bodyPr>
          <a:lstStyle/>
          <a:p>
            <a:r>
              <a:rPr lang="en-US" altLang="zh-CN" sz="1400" b="1" dirty="0">
                <a:solidFill>
                  <a:schemeClr val="bg1"/>
                </a:solidFill>
              </a:rPr>
              <a:t>10</a:t>
            </a:r>
            <a:endParaRPr lang="zh-CN" altLang="en-US" sz="1400" b="1" dirty="0">
              <a:solidFill>
                <a:schemeClr val="bg1"/>
              </a:solidFill>
            </a:endParaRPr>
          </a:p>
        </p:txBody>
      </p:sp>
      <p:sp>
        <p:nvSpPr>
          <p:cNvPr id="46" name="文本框 45">
            <a:extLst>
              <a:ext uri="{FF2B5EF4-FFF2-40B4-BE49-F238E27FC236}">
                <a16:creationId xmlns:a16="http://schemas.microsoft.com/office/drawing/2014/main" id="{27E092E2-8F70-4D83-BB22-CE1D794D5C05}"/>
              </a:ext>
            </a:extLst>
          </p:cNvPr>
          <p:cNvSpPr txBox="1"/>
          <p:nvPr/>
        </p:nvSpPr>
        <p:spPr>
          <a:xfrm>
            <a:off x="10325100" y="3502498"/>
            <a:ext cx="383438" cy="307777"/>
          </a:xfrm>
          <a:prstGeom prst="rect">
            <a:avLst/>
          </a:prstGeom>
          <a:solidFill>
            <a:srgbClr val="6AC1EC"/>
          </a:solidFill>
          <a:ln>
            <a:solidFill>
              <a:schemeClr val="bg1"/>
            </a:solidFill>
          </a:ln>
          <a:effectLst>
            <a:outerShdw blurRad="50800" dist="38100" dir="2700000" algn="tl" rotWithShape="0">
              <a:prstClr val="black">
                <a:alpha val="40000"/>
              </a:prstClr>
            </a:outerShdw>
          </a:effectLst>
        </p:spPr>
        <p:txBody>
          <a:bodyPr wrap="none" rtlCol="0">
            <a:spAutoFit/>
          </a:bodyPr>
          <a:lstStyle/>
          <a:p>
            <a:r>
              <a:rPr lang="en-US" altLang="zh-CN" sz="1400" b="1" dirty="0">
                <a:solidFill>
                  <a:schemeClr val="bg1"/>
                </a:solidFill>
              </a:rPr>
              <a:t>11</a:t>
            </a:r>
            <a:endParaRPr lang="zh-CN" altLang="en-US" sz="1400" b="1" dirty="0">
              <a:solidFill>
                <a:schemeClr val="bg1"/>
              </a:solidFill>
            </a:endParaRPr>
          </a:p>
        </p:txBody>
      </p:sp>
      <p:sp>
        <p:nvSpPr>
          <p:cNvPr id="47" name="文本框 46">
            <a:extLst>
              <a:ext uri="{FF2B5EF4-FFF2-40B4-BE49-F238E27FC236}">
                <a16:creationId xmlns:a16="http://schemas.microsoft.com/office/drawing/2014/main" id="{BF478664-8F4E-4DBF-9941-07A94BAEB2E9}"/>
              </a:ext>
            </a:extLst>
          </p:cNvPr>
          <p:cNvSpPr txBox="1"/>
          <p:nvPr/>
        </p:nvSpPr>
        <p:spPr>
          <a:xfrm>
            <a:off x="1900273" y="3830187"/>
            <a:ext cx="8430513" cy="646331"/>
          </a:xfrm>
          <a:prstGeom prst="rect">
            <a:avLst/>
          </a:prstGeom>
          <a:solidFill>
            <a:srgbClr val="6AC1EC"/>
          </a:solidFill>
          <a:ln>
            <a:noFill/>
          </a:ln>
        </p:spPr>
        <p:txBody>
          <a:bodyPr wrap="none" rtlCol="0">
            <a:spAutoFit/>
          </a:bodyPr>
          <a:lstStyle/>
          <a:p>
            <a:pPr algn="ctr"/>
            <a:r>
              <a:rPr lang="zh-CN" altLang="en-US" sz="3600" b="1" dirty="0">
                <a:solidFill>
                  <a:schemeClr val="bg1"/>
                </a:solidFill>
              </a:rPr>
              <a:t>人类的本质是复读机吗？</a:t>
            </a:r>
            <a:r>
              <a:rPr lang="en-US" altLang="zh-CN" sz="3600" b="1" dirty="0">
                <a:solidFill>
                  <a:schemeClr val="bg1"/>
                </a:solidFill>
              </a:rPr>
              <a:t>——</a:t>
            </a:r>
            <a:r>
              <a:rPr lang="zh-CN" altLang="en-US" sz="3600" b="1" dirty="0">
                <a:solidFill>
                  <a:schemeClr val="bg1"/>
                </a:solidFill>
              </a:rPr>
              <a:t>“复读”现象</a:t>
            </a:r>
          </a:p>
        </p:txBody>
      </p:sp>
    </p:spTree>
    <p:extLst>
      <p:ext uri="{BB962C8B-B14F-4D97-AF65-F5344CB8AC3E}">
        <p14:creationId xmlns:p14="http://schemas.microsoft.com/office/powerpoint/2010/main" val="421846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additive="base">
                                        <p:cTn id="7" dur="500" fill="hold"/>
                                        <p:tgtEl>
                                          <p:spTgt spid="47"/>
                                        </p:tgtEl>
                                        <p:attrNameLst>
                                          <p:attrName>ppt_x</p:attrName>
                                        </p:attrNameLst>
                                      </p:cBhvr>
                                      <p:tavLst>
                                        <p:tav tm="0">
                                          <p:val>
                                            <p:strVal val="#ppt_x"/>
                                          </p:val>
                                        </p:tav>
                                        <p:tav tm="100000">
                                          <p:val>
                                            <p:strVal val="#ppt_x"/>
                                          </p:val>
                                        </p:tav>
                                      </p:tavLst>
                                    </p:anim>
                                    <p:anim calcmode="lin" valueType="num">
                                      <p:cBhvr additive="base">
                                        <p:cTn id="8"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9" name="矩形 58">
            <a:extLst>
              <a:ext uri="{FF2B5EF4-FFF2-40B4-BE49-F238E27FC236}">
                <a16:creationId xmlns:a16="http://schemas.microsoft.com/office/drawing/2014/main" id="{3B9218F2-6D4E-4247-B41A-A5089CCAD9B9}"/>
              </a:ext>
            </a:extLst>
          </p:cNvPr>
          <p:cNvSpPr/>
          <p:nvPr/>
        </p:nvSpPr>
        <p:spPr>
          <a:xfrm>
            <a:off x="239697" y="239697"/>
            <a:ext cx="11709647" cy="6418555"/>
          </a:xfrm>
          <a:prstGeom prst="rect">
            <a:avLst/>
          </a:prstGeom>
          <a:noFill/>
          <a:ln w="57150">
            <a:solidFill>
              <a:srgbClr val="6AC1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grpSp>
        <p:nvGrpSpPr>
          <p:cNvPr id="46" name="组合 45">
            <a:extLst>
              <a:ext uri="{FF2B5EF4-FFF2-40B4-BE49-F238E27FC236}">
                <a16:creationId xmlns:a16="http://schemas.microsoft.com/office/drawing/2014/main" id="{BA3FDB1D-4063-4B20-B015-7B5BA5579435}"/>
              </a:ext>
            </a:extLst>
          </p:cNvPr>
          <p:cNvGrpSpPr>
            <a:grpSpLocks noChangeAspect="1"/>
          </p:cNvGrpSpPr>
          <p:nvPr/>
        </p:nvGrpSpPr>
        <p:grpSpPr>
          <a:xfrm>
            <a:off x="10583298" y="5985555"/>
            <a:ext cx="1179342" cy="529860"/>
            <a:chOff x="4019547" y="907477"/>
            <a:chExt cx="6452229" cy="2898889"/>
          </a:xfrm>
          <a:solidFill>
            <a:srgbClr val="03B3FF"/>
          </a:solidFill>
        </p:grpSpPr>
        <p:sp>
          <p:nvSpPr>
            <p:cNvPr id="47" name="任意多边形: 形状 46">
              <a:extLst>
                <a:ext uri="{FF2B5EF4-FFF2-40B4-BE49-F238E27FC236}">
                  <a16:creationId xmlns:a16="http://schemas.microsoft.com/office/drawing/2014/main" id="{5DBBFB32-1213-4BA0-A1BD-78469C4B64FB}"/>
                </a:ext>
              </a:extLst>
            </p:cNvPr>
            <p:cNvSpPr/>
            <p:nvPr/>
          </p:nvSpPr>
          <p:spPr>
            <a:xfrm>
              <a:off x="7236887" y="907477"/>
              <a:ext cx="1816848" cy="2819873"/>
            </a:xfrm>
            <a:custGeom>
              <a:avLst/>
              <a:gdLst>
                <a:gd name="connsiteX0" fmla="*/ 800100 w 1816848"/>
                <a:gd name="connsiteY0" fmla="*/ 2051050 h 2819873"/>
                <a:gd name="connsiteX1" fmla="*/ 882650 w 1816848"/>
                <a:gd name="connsiteY1" fmla="*/ 2546350 h 2819873"/>
                <a:gd name="connsiteX2" fmla="*/ 1301750 w 1816848"/>
                <a:gd name="connsiteY2" fmla="*/ 2241550 h 2819873"/>
                <a:gd name="connsiteX3" fmla="*/ 514350 w 1816848"/>
                <a:gd name="connsiteY3" fmla="*/ 0 h 2819873"/>
                <a:gd name="connsiteX4" fmla="*/ 508000 w 1816848"/>
                <a:gd name="connsiteY4" fmla="*/ 215900 h 2819873"/>
                <a:gd name="connsiteX5" fmla="*/ 514350 w 1816848"/>
                <a:gd name="connsiteY5" fmla="*/ 895350 h 2819873"/>
                <a:gd name="connsiteX6" fmla="*/ 596900 w 1816848"/>
                <a:gd name="connsiteY6" fmla="*/ 1778000 h 2819873"/>
                <a:gd name="connsiteX7" fmla="*/ 1016000 w 1816848"/>
                <a:gd name="connsiteY7" fmla="*/ 1778000 h 2819873"/>
                <a:gd name="connsiteX8" fmla="*/ 1352550 w 1816848"/>
                <a:gd name="connsiteY8" fmla="*/ 1857375 h 2819873"/>
                <a:gd name="connsiteX9" fmla="*/ 1606550 w 1816848"/>
                <a:gd name="connsiteY9" fmla="*/ 1949450 h 2819873"/>
                <a:gd name="connsiteX10" fmla="*/ 1727200 w 1816848"/>
                <a:gd name="connsiteY10" fmla="*/ 2032000 h 2819873"/>
                <a:gd name="connsiteX11" fmla="*/ 1816100 w 1816848"/>
                <a:gd name="connsiteY11" fmla="*/ 2184400 h 2819873"/>
                <a:gd name="connsiteX12" fmla="*/ 1762125 w 1816848"/>
                <a:gd name="connsiteY12" fmla="*/ 2368550 h 2819873"/>
                <a:gd name="connsiteX13" fmla="*/ 1631950 w 1816848"/>
                <a:gd name="connsiteY13" fmla="*/ 2495550 h 2819873"/>
                <a:gd name="connsiteX14" fmla="*/ 1263650 w 1816848"/>
                <a:gd name="connsiteY14" fmla="*/ 2692400 h 2819873"/>
                <a:gd name="connsiteX15" fmla="*/ 793750 w 1816848"/>
                <a:gd name="connsiteY15" fmla="*/ 2800350 h 2819873"/>
                <a:gd name="connsiteX16" fmla="*/ 555625 w 1816848"/>
                <a:gd name="connsiteY16" fmla="*/ 2819400 h 2819873"/>
                <a:gd name="connsiteX17" fmla="*/ 349250 w 1816848"/>
                <a:gd name="connsiteY17" fmla="*/ 2806700 h 2819873"/>
                <a:gd name="connsiteX18" fmla="*/ 241300 w 1816848"/>
                <a:gd name="connsiteY18" fmla="*/ 1663700 h 2819873"/>
                <a:gd name="connsiteX19" fmla="*/ 0 w 1816848"/>
                <a:gd name="connsiteY19" fmla="*/ 196850 h 2819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816848" h="2819873">
                  <a:moveTo>
                    <a:pt x="800100" y="2051050"/>
                  </a:moveTo>
                  <a:lnTo>
                    <a:pt x="882650" y="2546350"/>
                  </a:lnTo>
                  <a:lnTo>
                    <a:pt x="1301750" y="2241550"/>
                  </a:lnTo>
                  <a:close/>
                  <a:moveTo>
                    <a:pt x="514350" y="0"/>
                  </a:moveTo>
                  <a:cubicBezTo>
                    <a:pt x="514350" y="0"/>
                    <a:pt x="508000" y="66675"/>
                    <a:pt x="508000" y="215900"/>
                  </a:cubicBezTo>
                  <a:cubicBezTo>
                    <a:pt x="508000" y="365125"/>
                    <a:pt x="499533" y="635000"/>
                    <a:pt x="514350" y="895350"/>
                  </a:cubicBezTo>
                  <a:cubicBezTo>
                    <a:pt x="529167" y="1155700"/>
                    <a:pt x="583142" y="1630892"/>
                    <a:pt x="596900" y="1778000"/>
                  </a:cubicBezTo>
                  <a:cubicBezTo>
                    <a:pt x="596900" y="1778000"/>
                    <a:pt x="890058" y="1764771"/>
                    <a:pt x="1016000" y="1778000"/>
                  </a:cubicBezTo>
                  <a:cubicBezTo>
                    <a:pt x="1141942" y="1791229"/>
                    <a:pt x="1254125" y="1828800"/>
                    <a:pt x="1352550" y="1857375"/>
                  </a:cubicBezTo>
                  <a:cubicBezTo>
                    <a:pt x="1450975" y="1885950"/>
                    <a:pt x="1544108" y="1920346"/>
                    <a:pt x="1606550" y="1949450"/>
                  </a:cubicBezTo>
                  <a:cubicBezTo>
                    <a:pt x="1668992" y="1978554"/>
                    <a:pt x="1692275" y="1992842"/>
                    <a:pt x="1727200" y="2032000"/>
                  </a:cubicBezTo>
                  <a:cubicBezTo>
                    <a:pt x="1762125" y="2071158"/>
                    <a:pt x="1810279" y="2128308"/>
                    <a:pt x="1816100" y="2184400"/>
                  </a:cubicBezTo>
                  <a:cubicBezTo>
                    <a:pt x="1821921" y="2240492"/>
                    <a:pt x="1792817" y="2316692"/>
                    <a:pt x="1762125" y="2368550"/>
                  </a:cubicBezTo>
                  <a:cubicBezTo>
                    <a:pt x="1731433" y="2420408"/>
                    <a:pt x="1715029" y="2441575"/>
                    <a:pt x="1631950" y="2495550"/>
                  </a:cubicBezTo>
                  <a:cubicBezTo>
                    <a:pt x="1548871" y="2549525"/>
                    <a:pt x="1403350" y="2641600"/>
                    <a:pt x="1263650" y="2692400"/>
                  </a:cubicBezTo>
                  <a:cubicBezTo>
                    <a:pt x="1123950" y="2743200"/>
                    <a:pt x="911754" y="2779183"/>
                    <a:pt x="793750" y="2800350"/>
                  </a:cubicBezTo>
                  <a:cubicBezTo>
                    <a:pt x="675746" y="2821517"/>
                    <a:pt x="629708" y="2816225"/>
                    <a:pt x="555625" y="2819400"/>
                  </a:cubicBezTo>
                  <a:cubicBezTo>
                    <a:pt x="481542" y="2822575"/>
                    <a:pt x="383646" y="2808817"/>
                    <a:pt x="349250" y="2806700"/>
                  </a:cubicBezTo>
                  <a:cubicBezTo>
                    <a:pt x="349250" y="2806700"/>
                    <a:pt x="299508" y="2098675"/>
                    <a:pt x="241300" y="1663700"/>
                  </a:cubicBezTo>
                  <a:cubicBezTo>
                    <a:pt x="183092" y="1228725"/>
                    <a:pt x="91546" y="712787"/>
                    <a:pt x="0" y="19685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48" name="任意多边形: 形状 47">
              <a:extLst>
                <a:ext uri="{FF2B5EF4-FFF2-40B4-BE49-F238E27FC236}">
                  <a16:creationId xmlns:a16="http://schemas.microsoft.com/office/drawing/2014/main" id="{76306391-8A47-4994-BF67-C757D5F866D8}"/>
                </a:ext>
              </a:extLst>
            </p:cNvPr>
            <p:cNvSpPr/>
            <p:nvPr/>
          </p:nvSpPr>
          <p:spPr>
            <a:xfrm>
              <a:off x="4019547" y="986493"/>
              <a:ext cx="1816848" cy="2819873"/>
            </a:xfrm>
            <a:custGeom>
              <a:avLst/>
              <a:gdLst>
                <a:gd name="connsiteX0" fmla="*/ 800100 w 1816848"/>
                <a:gd name="connsiteY0" fmla="*/ 2051050 h 2819873"/>
                <a:gd name="connsiteX1" fmla="*/ 882650 w 1816848"/>
                <a:gd name="connsiteY1" fmla="*/ 2546350 h 2819873"/>
                <a:gd name="connsiteX2" fmla="*/ 1301750 w 1816848"/>
                <a:gd name="connsiteY2" fmla="*/ 2241550 h 2819873"/>
                <a:gd name="connsiteX3" fmla="*/ 514350 w 1816848"/>
                <a:gd name="connsiteY3" fmla="*/ 0 h 2819873"/>
                <a:gd name="connsiteX4" fmla="*/ 508000 w 1816848"/>
                <a:gd name="connsiteY4" fmla="*/ 215900 h 2819873"/>
                <a:gd name="connsiteX5" fmla="*/ 514350 w 1816848"/>
                <a:gd name="connsiteY5" fmla="*/ 895350 h 2819873"/>
                <a:gd name="connsiteX6" fmla="*/ 596900 w 1816848"/>
                <a:gd name="connsiteY6" fmla="*/ 1778000 h 2819873"/>
                <a:gd name="connsiteX7" fmla="*/ 1016000 w 1816848"/>
                <a:gd name="connsiteY7" fmla="*/ 1778000 h 2819873"/>
                <a:gd name="connsiteX8" fmla="*/ 1352550 w 1816848"/>
                <a:gd name="connsiteY8" fmla="*/ 1857375 h 2819873"/>
                <a:gd name="connsiteX9" fmla="*/ 1606550 w 1816848"/>
                <a:gd name="connsiteY9" fmla="*/ 1949450 h 2819873"/>
                <a:gd name="connsiteX10" fmla="*/ 1727200 w 1816848"/>
                <a:gd name="connsiteY10" fmla="*/ 2032000 h 2819873"/>
                <a:gd name="connsiteX11" fmla="*/ 1816100 w 1816848"/>
                <a:gd name="connsiteY11" fmla="*/ 2184400 h 2819873"/>
                <a:gd name="connsiteX12" fmla="*/ 1762125 w 1816848"/>
                <a:gd name="connsiteY12" fmla="*/ 2368550 h 2819873"/>
                <a:gd name="connsiteX13" fmla="*/ 1631950 w 1816848"/>
                <a:gd name="connsiteY13" fmla="*/ 2495550 h 2819873"/>
                <a:gd name="connsiteX14" fmla="*/ 1263650 w 1816848"/>
                <a:gd name="connsiteY14" fmla="*/ 2692400 h 2819873"/>
                <a:gd name="connsiteX15" fmla="*/ 793750 w 1816848"/>
                <a:gd name="connsiteY15" fmla="*/ 2800350 h 2819873"/>
                <a:gd name="connsiteX16" fmla="*/ 555625 w 1816848"/>
                <a:gd name="connsiteY16" fmla="*/ 2819400 h 2819873"/>
                <a:gd name="connsiteX17" fmla="*/ 349250 w 1816848"/>
                <a:gd name="connsiteY17" fmla="*/ 2806700 h 2819873"/>
                <a:gd name="connsiteX18" fmla="*/ 241300 w 1816848"/>
                <a:gd name="connsiteY18" fmla="*/ 1663700 h 2819873"/>
                <a:gd name="connsiteX19" fmla="*/ 0 w 1816848"/>
                <a:gd name="connsiteY19" fmla="*/ 196850 h 2819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816848" h="2819873">
                  <a:moveTo>
                    <a:pt x="800100" y="2051050"/>
                  </a:moveTo>
                  <a:lnTo>
                    <a:pt x="882650" y="2546350"/>
                  </a:lnTo>
                  <a:lnTo>
                    <a:pt x="1301750" y="2241550"/>
                  </a:lnTo>
                  <a:close/>
                  <a:moveTo>
                    <a:pt x="514350" y="0"/>
                  </a:moveTo>
                  <a:cubicBezTo>
                    <a:pt x="514350" y="0"/>
                    <a:pt x="508000" y="66675"/>
                    <a:pt x="508000" y="215900"/>
                  </a:cubicBezTo>
                  <a:cubicBezTo>
                    <a:pt x="508000" y="365125"/>
                    <a:pt x="499533" y="635000"/>
                    <a:pt x="514350" y="895350"/>
                  </a:cubicBezTo>
                  <a:cubicBezTo>
                    <a:pt x="529167" y="1155700"/>
                    <a:pt x="583142" y="1630892"/>
                    <a:pt x="596900" y="1778000"/>
                  </a:cubicBezTo>
                  <a:cubicBezTo>
                    <a:pt x="596900" y="1778000"/>
                    <a:pt x="890058" y="1764771"/>
                    <a:pt x="1016000" y="1778000"/>
                  </a:cubicBezTo>
                  <a:cubicBezTo>
                    <a:pt x="1141942" y="1791229"/>
                    <a:pt x="1254125" y="1828800"/>
                    <a:pt x="1352550" y="1857375"/>
                  </a:cubicBezTo>
                  <a:cubicBezTo>
                    <a:pt x="1450975" y="1885950"/>
                    <a:pt x="1544108" y="1920346"/>
                    <a:pt x="1606550" y="1949450"/>
                  </a:cubicBezTo>
                  <a:cubicBezTo>
                    <a:pt x="1668992" y="1978554"/>
                    <a:pt x="1692275" y="1992842"/>
                    <a:pt x="1727200" y="2032000"/>
                  </a:cubicBezTo>
                  <a:cubicBezTo>
                    <a:pt x="1762125" y="2071158"/>
                    <a:pt x="1810279" y="2128308"/>
                    <a:pt x="1816100" y="2184400"/>
                  </a:cubicBezTo>
                  <a:cubicBezTo>
                    <a:pt x="1821921" y="2240492"/>
                    <a:pt x="1792817" y="2316692"/>
                    <a:pt x="1762125" y="2368550"/>
                  </a:cubicBezTo>
                  <a:cubicBezTo>
                    <a:pt x="1731433" y="2420408"/>
                    <a:pt x="1715029" y="2441575"/>
                    <a:pt x="1631950" y="2495550"/>
                  </a:cubicBezTo>
                  <a:cubicBezTo>
                    <a:pt x="1548871" y="2549525"/>
                    <a:pt x="1403350" y="2641600"/>
                    <a:pt x="1263650" y="2692400"/>
                  </a:cubicBezTo>
                  <a:cubicBezTo>
                    <a:pt x="1123950" y="2743200"/>
                    <a:pt x="911754" y="2779183"/>
                    <a:pt x="793750" y="2800350"/>
                  </a:cubicBezTo>
                  <a:cubicBezTo>
                    <a:pt x="675746" y="2821517"/>
                    <a:pt x="629708" y="2816225"/>
                    <a:pt x="555625" y="2819400"/>
                  </a:cubicBezTo>
                  <a:cubicBezTo>
                    <a:pt x="481542" y="2822575"/>
                    <a:pt x="383646" y="2808817"/>
                    <a:pt x="349250" y="2806700"/>
                  </a:cubicBezTo>
                  <a:cubicBezTo>
                    <a:pt x="349250" y="2806700"/>
                    <a:pt x="299508" y="2098675"/>
                    <a:pt x="241300" y="1663700"/>
                  </a:cubicBezTo>
                  <a:cubicBezTo>
                    <a:pt x="183092" y="1228725"/>
                    <a:pt x="91546" y="712787"/>
                    <a:pt x="0" y="19685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nvGrpSpPr>
            <p:cNvPr id="49" name="组合 48">
              <a:extLst>
                <a:ext uri="{FF2B5EF4-FFF2-40B4-BE49-F238E27FC236}">
                  <a16:creationId xmlns:a16="http://schemas.microsoft.com/office/drawing/2014/main" id="{24F58BB1-0B30-4F11-BD35-704CA27C798E}"/>
                </a:ext>
              </a:extLst>
            </p:cNvPr>
            <p:cNvGrpSpPr/>
            <p:nvPr/>
          </p:nvGrpSpPr>
          <p:grpSpPr>
            <a:xfrm>
              <a:off x="5722620" y="1248756"/>
              <a:ext cx="1538984" cy="2353142"/>
              <a:chOff x="5722620" y="1248756"/>
              <a:chExt cx="1538984" cy="2353142"/>
            </a:xfrm>
            <a:grpFill/>
          </p:grpSpPr>
          <p:grpSp>
            <p:nvGrpSpPr>
              <p:cNvPr id="61" name="组合 60">
                <a:extLst>
                  <a:ext uri="{FF2B5EF4-FFF2-40B4-BE49-F238E27FC236}">
                    <a16:creationId xmlns:a16="http://schemas.microsoft.com/office/drawing/2014/main" id="{D34D81B1-F58E-4006-A788-23553A956D2C}"/>
                  </a:ext>
                </a:extLst>
              </p:cNvPr>
              <p:cNvGrpSpPr/>
              <p:nvPr/>
            </p:nvGrpSpPr>
            <p:grpSpPr>
              <a:xfrm>
                <a:off x="5722620" y="1790700"/>
                <a:ext cx="586740" cy="1783080"/>
                <a:chOff x="5722620" y="1790700"/>
                <a:chExt cx="586740" cy="1783080"/>
              </a:xfrm>
              <a:grpFill/>
            </p:grpSpPr>
            <p:sp>
              <p:nvSpPr>
                <p:cNvPr id="67" name="任意多边形: 形状 66">
                  <a:extLst>
                    <a:ext uri="{FF2B5EF4-FFF2-40B4-BE49-F238E27FC236}">
                      <a16:creationId xmlns:a16="http://schemas.microsoft.com/office/drawing/2014/main" id="{041F562A-C3AB-4DEC-9D3C-FB1293798897}"/>
                    </a:ext>
                  </a:extLst>
                </p:cNvPr>
                <p:cNvSpPr/>
                <p:nvPr/>
              </p:nvSpPr>
              <p:spPr>
                <a:xfrm>
                  <a:off x="5722620" y="1813560"/>
                  <a:ext cx="198120" cy="457200"/>
                </a:xfrm>
                <a:custGeom>
                  <a:avLst/>
                  <a:gdLst>
                    <a:gd name="connsiteX0" fmla="*/ 0 w 198120"/>
                    <a:gd name="connsiteY0" fmla="*/ 30480 h 457200"/>
                    <a:gd name="connsiteX1" fmla="*/ 83820 w 198120"/>
                    <a:gd name="connsiteY1" fmla="*/ 457200 h 457200"/>
                    <a:gd name="connsiteX2" fmla="*/ 198120 w 198120"/>
                    <a:gd name="connsiteY2" fmla="*/ 426720 h 457200"/>
                    <a:gd name="connsiteX3" fmla="*/ 144780 w 198120"/>
                    <a:gd name="connsiteY3" fmla="*/ 0 h 457200"/>
                    <a:gd name="connsiteX4" fmla="*/ 0 w 198120"/>
                    <a:gd name="connsiteY4" fmla="*/ 30480 h 457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20" h="457200">
                      <a:moveTo>
                        <a:pt x="0" y="30480"/>
                      </a:moveTo>
                      <a:lnTo>
                        <a:pt x="83820" y="457200"/>
                      </a:lnTo>
                      <a:lnTo>
                        <a:pt x="198120" y="426720"/>
                      </a:lnTo>
                      <a:lnTo>
                        <a:pt x="144780" y="0"/>
                      </a:lnTo>
                      <a:lnTo>
                        <a:pt x="0" y="3048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68" name="任意多边形: 形状 67">
                  <a:extLst>
                    <a:ext uri="{FF2B5EF4-FFF2-40B4-BE49-F238E27FC236}">
                      <a16:creationId xmlns:a16="http://schemas.microsoft.com/office/drawing/2014/main" id="{1C54E3C3-F040-446C-B80C-8FF9788B9018}"/>
                    </a:ext>
                  </a:extLst>
                </p:cNvPr>
                <p:cNvSpPr/>
                <p:nvPr/>
              </p:nvSpPr>
              <p:spPr>
                <a:xfrm>
                  <a:off x="5935980" y="1790700"/>
                  <a:ext cx="205740" cy="449580"/>
                </a:xfrm>
                <a:custGeom>
                  <a:avLst/>
                  <a:gdLst>
                    <a:gd name="connsiteX0" fmla="*/ 53340 w 205740"/>
                    <a:gd name="connsiteY0" fmla="*/ 449580 h 449580"/>
                    <a:gd name="connsiteX1" fmla="*/ 205740 w 205740"/>
                    <a:gd name="connsiteY1" fmla="*/ 441960 h 449580"/>
                    <a:gd name="connsiteX2" fmla="*/ 160020 w 205740"/>
                    <a:gd name="connsiteY2" fmla="*/ 0 h 449580"/>
                    <a:gd name="connsiteX3" fmla="*/ 0 w 205740"/>
                    <a:gd name="connsiteY3" fmla="*/ 0 h 449580"/>
                    <a:gd name="connsiteX4" fmla="*/ 53340 w 205740"/>
                    <a:gd name="connsiteY4" fmla="*/ 449580 h 4495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740" h="449580">
                      <a:moveTo>
                        <a:pt x="53340" y="449580"/>
                      </a:moveTo>
                      <a:lnTo>
                        <a:pt x="205740" y="441960"/>
                      </a:lnTo>
                      <a:lnTo>
                        <a:pt x="160020" y="0"/>
                      </a:lnTo>
                      <a:lnTo>
                        <a:pt x="0" y="0"/>
                      </a:lnTo>
                      <a:lnTo>
                        <a:pt x="53340" y="44958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69" name="任意多边形: 形状 68">
                  <a:extLst>
                    <a:ext uri="{FF2B5EF4-FFF2-40B4-BE49-F238E27FC236}">
                      <a16:creationId xmlns:a16="http://schemas.microsoft.com/office/drawing/2014/main" id="{A6815901-CA32-4B1D-9E27-D1759BD86437}"/>
                    </a:ext>
                  </a:extLst>
                </p:cNvPr>
                <p:cNvSpPr/>
                <p:nvPr/>
              </p:nvSpPr>
              <p:spPr>
                <a:xfrm>
                  <a:off x="5814060" y="2377440"/>
                  <a:ext cx="495300" cy="1196340"/>
                </a:xfrm>
                <a:custGeom>
                  <a:avLst/>
                  <a:gdLst>
                    <a:gd name="connsiteX0" fmla="*/ 0 w 495300"/>
                    <a:gd name="connsiteY0" fmla="*/ 45720 h 1196340"/>
                    <a:gd name="connsiteX1" fmla="*/ 228600 w 495300"/>
                    <a:gd name="connsiteY1" fmla="*/ 1196340 h 1196340"/>
                    <a:gd name="connsiteX2" fmla="*/ 495300 w 495300"/>
                    <a:gd name="connsiteY2" fmla="*/ 1173480 h 1196340"/>
                    <a:gd name="connsiteX3" fmla="*/ 358140 w 495300"/>
                    <a:gd name="connsiteY3" fmla="*/ 0 h 1196340"/>
                    <a:gd name="connsiteX4" fmla="*/ 0 w 495300"/>
                    <a:gd name="connsiteY4" fmla="*/ 45720 h 1196340"/>
                    <a:gd name="connsiteX0-1" fmla="*/ 0 w 495300"/>
                    <a:gd name="connsiteY0-2" fmla="*/ 45720 h 1196340"/>
                    <a:gd name="connsiteX1-3" fmla="*/ 228600 w 495300"/>
                    <a:gd name="connsiteY1-4" fmla="*/ 1196340 h 1196340"/>
                    <a:gd name="connsiteX2-5" fmla="*/ 495300 w 495300"/>
                    <a:gd name="connsiteY2-6" fmla="*/ 1173480 h 1196340"/>
                    <a:gd name="connsiteX3-7" fmla="*/ 358140 w 495300"/>
                    <a:gd name="connsiteY3-8" fmla="*/ 0 h 1196340"/>
                    <a:gd name="connsiteX4-9" fmla="*/ 182880 w 495300"/>
                    <a:gd name="connsiteY4-10" fmla="*/ 7620 h 1196340"/>
                    <a:gd name="connsiteX5" fmla="*/ 0 w 495300"/>
                    <a:gd name="connsiteY5" fmla="*/ 45720 h 1196340"/>
                    <a:gd name="connsiteX0-11" fmla="*/ 0 w 495300"/>
                    <a:gd name="connsiteY0-12" fmla="*/ 45720 h 1196340"/>
                    <a:gd name="connsiteX1-13" fmla="*/ 228600 w 495300"/>
                    <a:gd name="connsiteY1-14" fmla="*/ 1196340 h 1196340"/>
                    <a:gd name="connsiteX2-15" fmla="*/ 495300 w 495300"/>
                    <a:gd name="connsiteY2-16" fmla="*/ 1173480 h 1196340"/>
                    <a:gd name="connsiteX3-17" fmla="*/ 441960 w 495300"/>
                    <a:gd name="connsiteY3-18" fmla="*/ 563880 h 1196340"/>
                    <a:gd name="connsiteX4-19" fmla="*/ 358140 w 495300"/>
                    <a:gd name="connsiteY4-20" fmla="*/ 0 h 1196340"/>
                    <a:gd name="connsiteX5-21" fmla="*/ 182880 w 495300"/>
                    <a:gd name="connsiteY5-22" fmla="*/ 7620 h 1196340"/>
                    <a:gd name="connsiteX6" fmla="*/ 0 w 495300"/>
                    <a:gd name="connsiteY6" fmla="*/ 45720 h 119634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 y="connsiteY6"/>
                    </a:cxn>
                  </a:cxnLst>
                  <a:rect l="l" t="t" r="r" b="b"/>
                  <a:pathLst>
                    <a:path w="495300" h="1196340">
                      <a:moveTo>
                        <a:pt x="0" y="45720"/>
                      </a:moveTo>
                      <a:lnTo>
                        <a:pt x="228600" y="1196340"/>
                      </a:lnTo>
                      <a:lnTo>
                        <a:pt x="495300" y="1173480"/>
                      </a:lnTo>
                      <a:cubicBezTo>
                        <a:pt x="472440" y="970280"/>
                        <a:pt x="464820" y="767080"/>
                        <a:pt x="441960" y="563880"/>
                      </a:cubicBezTo>
                      <a:lnTo>
                        <a:pt x="358140" y="0"/>
                      </a:lnTo>
                      <a:cubicBezTo>
                        <a:pt x="297180" y="7620"/>
                        <a:pt x="243840" y="0"/>
                        <a:pt x="182880" y="7620"/>
                      </a:cubicBezTo>
                      <a:lnTo>
                        <a:pt x="0" y="4572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grpSp>
            <p:nvGrpSpPr>
              <p:cNvPr id="62" name="组合 61">
                <a:extLst>
                  <a:ext uri="{FF2B5EF4-FFF2-40B4-BE49-F238E27FC236}">
                    <a16:creationId xmlns:a16="http://schemas.microsoft.com/office/drawing/2014/main" id="{FF6506B5-1587-4482-847C-8D0D8E224B7D}"/>
                  </a:ext>
                </a:extLst>
              </p:cNvPr>
              <p:cNvGrpSpPr/>
              <p:nvPr/>
            </p:nvGrpSpPr>
            <p:grpSpPr>
              <a:xfrm rot="395449">
                <a:off x="6674864" y="1818818"/>
                <a:ext cx="586740" cy="1783080"/>
                <a:chOff x="5722620" y="1790700"/>
                <a:chExt cx="586740" cy="1783080"/>
              </a:xfrm>
              <a:grpFill/>
            </p:grpSpPr>
            <p:sp>
              <p:nvSpPr>
                <p:cNvPr id="64" name="任意多边形: 形状 63">
                  <a:extLst>
                    <a:ext uri="{FF2B5EF4-FFF2-40B4-BE49-F238E27FC236}">
                      <a16:creationId xmlns:a16="http://schemas.microsoft.com/office/drawing/2014/main" id="{703EBD2F-A309-4C84-85DE-8BFD7AE2F42D}"/>
                    </a:ext>
                  </a:extLst>
                </p:cNvPr>
                <p:cNvSpPr/>
                <p:nvPr/>
              </p:nvSpPr>
              <p:spPr>
                <a:xfrm>
                  <a:off x="5722620" y="1813560"/>
                  <a:ext cx="198120" cy="457200"/>
                </a:xfrm>
                <a:custGeom>
                  <a:avLst/>
                  <a:gdLst>
                    <a:gd name="connsiteX0" fmla="*/ 0 w 198120"/>
                    <a:gd name="connsiteY0" fmla="*/ 30480 h 457200"/>
                    <a:gd name="connsiteX1" fmla="*/ 83820 w 198120"/>
                    <a:gd name="connsiteY1" fmla="*/ 457200 h 457200"/>
                    <a:gd name="connsiteX2" fmla="*/ 198120 w 198120"/>
                    <a:gd name="connsiteY2" fmla="*/ 426720 h 457200"/>
                    <a:gd name="connsiteX3" fmla="*/ 144780 w 198120"/>
                    <a:gd name="connsiteY3" fmla="*/ 0 h 457200"/>
                    <a:gd name="connsiteX4" fmla="*/ 0 w 198120"/>
                    <a:gd name="connsiteY4" fmla="*/ 30480 h 457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20" h="457200">
                      <a:moveTo>
                        <a:pt x="0" y="30480"/>
                      </a:moveTo>
                      <a:lnTo>
                        <a:pt x="83820" y="457200"/>
                      </a:lnTo>
                      <a:lnTo>
                        <a:pt x="198120" y="426720"/>
                      </a:lnTo>
                      <a:lnTo>
                        <a:pt x="144780" y="0"/>
                      </a:lnTo>
                      <a:lnTo>
                        <a:pt x="0" y="3048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65" name="任意多边形: 形状 64">
                  <a:extLst>
                    <a:ext uri="{FF2B5EF4-FFF2-40B4-BE49-F238E27FC236}">
                      <a16:creationId xmlns:a16="http://schemas.microsoft.com/office/drawing/2014/main" id="{22129B70-16CE-4ED5-818C-347B69FDAAA1}"/>
                    </a:ext>
                  </a:extLst>
                </p:cNvPr>
                <p:cNvSpPr/>
                <p:nvPr/>
              </p:nvSpPr>
              <p:spPr>
                <a:xfrm>
                  <a:off x="5935980" y="1790700"/>
                  <a:ext cx="205740" cy="449580"/>
                </a:xfrm>
                <a:custGeom>
                  <a:avLst/>
                  <a:gdLst>
                    <a:gd name="connsiteX0" fmla="*/ 53340 w 205740"/>
                    <a:gd name="connsiteY0" fmla="*/ 449580 h 449580"/>
                    <a:gd name="connsiteX1" fmla="*/ 205740 w 205740"/>
                    <a:gd name="connsiteY1" fmla="*/ 441960 h 449580"/>
                    <a:gd name="connsiteX2" fmla="*/ 160020 w 205740"/>
                    <a:gd name="connsiteY2" fmla="*/ 0 h 449580"/>
                    <a:gd name="connsiteX3" fmla="*/ 0 w 205740"/>
                    <a:gd name="connsiteY3" fmla="*/ 0 h 449580"/>
                    <a:gd name="connsiteX4" fmla="*/ 53340 w 205740"/>
                    <a:gd name="connsiteY4" fmla="*/ 449580 h 4495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740" h="449580">
                      <a:moveTo>
                        <a:pt x="53340" y="449580"/>
                      </a:moveTo>
                      <a:lnTo>
                        <a:pt x="205740" y="441960"/>
                      </a:lnTo>
                      <a:lnTo>
                        <a:pt x="160020" y="0"/>
                      </a:lnTo>
                      <a:lnTo>
                        <a:pt x="0" y="0"/>
                      </a:lnTo>
                      <a:lnTo>
                        <a:pt x="53340" y="44958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66" name="任意多边形: 形状 65">
                  <a:extLst>
                    <a:ext uri="{FF2B5EF4-FFF2-40B4-BE49-F238E27FC236}">
                      <a16:creationId xmlns:a16="http://schemas.microsoft.com/office/drawing/2014/main" id="{C317D049-11A6-47BC-A601-BEBE02905C5F}"/>
                    </a:ext>
                  </a:extLst>
                </p:cNvPr>
                <p:cNvSpPr/>
                <p:nvPr/>
              </p:nvSpPr>
              <p:spPr>
                <a:xfrm>
                  <a:off x="5814060" y="2377440"/>
                  <a:ext cx="495300" cy="1196340"/>
                </a:xfrm>
                <a:custGeom>
                  <a:avLst/>
                  <a:gdLst>
                    <a:gd name="connsiteX0" fmla="*/ 0 w 495300"/>
                    <a:gd name="connsiteY0" fmla="*/ 45720 h 1196340"/>
                    <a:gd name="connsiteX1" fmla="*/ 228600 w 495300"/>
                    <a:gd name="connsiteY1" fmla="*/ 1196340 h 1196340"/>
                    <a:gd name="connsiteX2" fmla="*/ 495300 w 495300"/>
                    <a:gd name="connsiteY2" fmla="*/ 1173480 h 1196340"/>
                    <a:gd name="connsiteX3" fmla="*/ 358140 w 495300"/>
                    <a:gd name="connsiteY3" fmla="*/ 0 h 1196340"/>
                    <a:gd name="connsiteX4" fmla="*/ 0 w 495300"/>
                    <a:gd name="connsiteY4" fmla="*/ 45720 h 1196340"/>
                    <a:gd name="connsiteX0-1" fmla="*/ 0 w 495300"/>
                    <a:gd name="connsiteY0-2" fmla="*/ 45720 h 1196340"/>
                    <a:gd name="connsiteX1-3" fmla="*/ 228600 w 495300"/>
                    <a:gd name="connsiteY1-4" fmla="*/ 1196340 h 1196340"/>
                    <a:gd name="connsiteX2-5" fmla="*/ 495300 w 495300"/>
                    <a:gd name="connsiteY2-6" fmla="*/ 1173480 h 1196340"/>
                    <a:gd name="connsiteX3-7" fmla="*/ 358140 w 495300"/>
                    <a:gd name="connsiteY3-8" fmla="*/ 0 h 1196340"/>
                    <a:gd name="connsiteX4-9" fmla="*/ 182880 w 495300"/>
                    <a:gd name="connsiteY4-10" fmla="*/ 7620 h 1196340"/>
                    <a:gd name="connsiteX5" fmla="*/ 0 w 495300"/>
                    <a:gd name="connsiteY5" fmla="*/ 45720 h 1196340"/>
                    <a:gd name="connsiteX0-11" fmla="*/ 0 w 495300"/>
                    <a:gd name="connsiteY0-12" fmla="*/ 45720 h 1196340"/>
                    <a:gd name="connsiteX1-13" fmla="*/ 228600 w 495300"/>
                    <a:gd name="connsiteY1-14" fmla="*/ 1196340 h 1196340"/>
                    <a:gd name="connsiteX2-15" fmla="*/ 495300 w 495300"/>
                    <a:gd name="connsiteY2-16" fmla="*/ 1173480 h 1196340"/>
                    <a:gd name="connsiteX3-17" fmla="*/ 441960 w 495300"/>
                    <a:gd name="connsiteY3-18" fmla="*/ 563880 h 1196340"/>
                    <a:gd name="connsiteX4-19" fmla="*/ 358140 w 495300"/>
                    <a:gd name="connsiteY4-20" fmla="*/ 0 h 1196340"/>
                    <a:gd name="connsiteX5-21" fmla="*/ 182880 w 495300"/>
                    <a:gd name="connsiteY5-22" fmla="*/ 7620 h 1196340"/>
                    <a:gd name="connsiteX6" fmla="*/ 0 w 495300"/>
                    <a:gd name="connsiteY6" fmla="*/ 45720 h 119634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 y="connsiteY6"/>
                    </a:cxn>
                  </a:cxnLst>
                  <a:rect l="l" t="t" r="r" b="b"/>
                  <a:pathLst>
                    <a:path w="495300" h="1196340">
                      <a:moveTo>
                        <a:pt x="0" y="45720"/>
                      </a:moveTo>
                      <a:lnTo>
                        <a:pt x="228600" y="1196340"/>
                      </a:lnTo>
                      <a:lnTo>
                        <a:pt x="495300" y="1173480"/>
                      </a:lnTo>
                      <a:cubicBezTo>
                        <a:pt x="472440" y="970280"/>
                        <a:pt x="464820" y="767080"/>
                        <a:pt x="441960" y="563880"/>
                      </a:cubicBezTo>
                      <a:lnTo>
                        <a:pt x="358140" y="0"/>
                      </a:lnTo>
                      <a:cubicBezTo>
                        <a:pt x="297180" y="7620"/>
                        <a:pt x="243840" y="0"/>
                        <a:pt x="182880" y="7620"/>
                      </a:cubicBezTo>
                      <a:lnTo>
                        <a:pt x="0" y="4572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sp>
            <p:nvSpPr>
              <p:cNvPr id="63" name="任意多边形: 形状 62">
                <a:extLst>
                  <a:ext uri="{FF2B5EF4-FFF2-40B4-BE49-F238E27FC236}">
                    <a16:creationId xmlns:a16="http://schemas.microsoft.com/office/drawing/2014/main" id="{8F49802F-D49C-4598-A716-95E5C95EF979}"/>
                  </a:ext>
                </a:extLst>
              </p:cNvPr>
              <p:cNvSpPr/>
              <p:nvPr/>
            </p:nvSpPr>
            <p:spPr>
              <a:xfrm>
                <a:off x="6179820" y="1248756"/>
                <a:ext cx="533400" cy="2210723"/>
              </a:xfrm>
              <a:custGeom>
                <a:avLst/>
                <a:gdLst>
                  <a:gd name="connsiteX0" fmla="*/ 0 w 533400"/>
                  <a:gd name="connsiteY0" fmla="*/ 30480 h 2202180"/>
                  <a:gd name="connsiteX1" fmla="*/ 266700 w 533400"/>
                  <a:gd name="connsiteY1" fmla="*/ 2194560 h 2202180"/>
                  <a:gd name="connsiteX2" fmla="*/ 533400 w 533400"/>
                  <a:gd name="connsiteY2" fmla="*/ 2202180 h 2202180"/>
                  <a:gd name="connsiteX3" fmla="*/ 365760 w 533400"/>
                  <a:gd name="connsiteY3" fmla="*/ 0 h 2202180"/>
                  <a:gd name="connsiteX4" fmla="*/ 0 w 533400"/>
                  <a:gd name="connsiteY4" fmla="*/ 30480 h 2202180"/>
                  <a:gd name="connsiteX0-1" fmla="*/ 0 w 533400"/>
                  <a:gd name="connsiteY0-2" fmla="*/ 30480 h 2202180"/>
                  <a:gd name="connsiteX1-3" fmla="*/ 175260 w 533400"/>
                  <a:gd name="connsiteY1-4" fmla="*/ 1203960 h 2202180"/>
                  <a:gd name="connsiteX2-5" fmla="*/ 266700 w 533400"/>
                  <a:gd name="connsiteY2-6" fmla="*/ 2194560 h 2202180"/>
                  <a:gd name="connsiteX3-7" fmla="*/ 533400 w 533400"/>
                  <a:gd name="connsiteY3-8" fmla="*/ 2202180 h 2202180"/>
                  <a:gd name="connsiteX4-9" fmla="*/ 365760 w 533400"/>
                  <a:gd name="connsiteY4-10" fmla="*/ 0 h 2202180"/>
                  <a:gd name="connsiteX5" fmla="*/ 0 w 533400"/>
                  <a:gd name="connsiteY5" fmla="*/ 30480 h 2202180"/>
                  <a:gd name="connsiteX0-11" fmla="*/ 0 w 533400"/>
                  <a:gd name="connsiteY0-12" fmla="*/ 39023 h 2210723"/>
                  <a:gd name="connsiteX1-13" fmla="*/ 175260 w 533400"/>
                  <a:gd name="connsiteY1-14" fmla="*/ 1212503 h 2210723"/>
                  <a:gd name="connsiteX2-15" fmla="*/ 266700 w 533400"/>
                  <a:gd name="connsiteY2-16" fmla="*/ 2203103 h 2210723"/>
                  <a:gd name="connsiteX3-17" fmla="*/ 533400 w 533400"/>
                  <a:gd name="connsiteY3-18" fmla="*/ 2210723 h 2210723"/>
                  <a:gd name="connsiteX4-19" fmla="*/ 365760 w 533400"/>
                  <a:gd name="connsiteY4-20" fmla="*/ 8543 h 2210723"/>
                  <a:gd name="connsiteX5-21" fmla="*/ 175260 w 533400"/>
                  <a:gd name="connsiteY5-22" fmla="*/ 923 h 2210723"/>
                  <a:gd name="connsiteX6" fmla="*/ 0 w 533400"/>
                  <a:gd name="connsiteY6" fmla="*/ 39023 h 2210723"/>
                  <a:gd name="connsiteX0-23" fmla="*/ 0 w 533400"/>
                  <a:gd name="connsiteY0-24" fmla="*/ 39023 h 2210723"/>
                  <a:gd name="connsiteX1-25" fmla="*/ 175260 w 533400"/>
                  <a:gd name="connsiteY1-26" fmla="*/ 1212503 h 2210723"/>
                  <a:gd name="connsiteX2-27" fmla="*/ 266700 w 533400"/>
                  <a:gd name="connsiteY2-28" fmla="*/ 2203103 h 2210723"/>
                  <a:gd name="connsiteX3-29" fmla="*/ 533400 w 533400"/>
                  <a:gd name="connsiteY3-30" fmla="*/ 2210723 h 2210723"/>
                  <a:gd name="connsiteX4-31" fmla="*/ 365760 w 533400"/>
                  <a:gd name="connsiteY4-32" fmla="*/ 8543 h 2210723"/>
                  <a:gd name="connsiteX5-33" fmla="*/ 175260 w 533400"/>
                  <a:gd name="connsiteY5-34" fmla="*/ 923 h 2210723"/>
                  <a:gd name="connsiteX6-35" fmla="*/ 0 w 533400"/>
                  <a:gd name="connsiteY6-36" fmla="*/ 39023 h 221072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35" y="connsiteY6-36"/>
                  </a:cxn>
                </a:cxnLst>
                <a:rect l="l" t="t" r="r" b="b"/>
                <a:pathLst>
                  <a:path w="533400" h="2210723">
                    <a:moveTo>
                      <a:pt x="0" y="39023"/>
                    </a:moveTo>
                    <a:cubicBezTo>
                      <a:pt x="45720" y="430183"/>
                      <a:pt x="129540" y="821343"/>
                      <a:pt x="175260" y="1212503"/>
                    </a:cubicBezTo>
                    <a:lnTo>
                      <a:pt x="266700" y="2203103"/>
                    </a:lnTo>
                    <a:lnTo>
                      <a:pt x="533400" y="2210723"/>
                    </a:lnTo>
                    <a:cubicBezTo>
                      <a:pt x="477520" y="1476663"/>
                      <a:pt x="406400" y="750223"/>
                      <a:pt x="365760" y="8543"/>
                    </a:cubicBezTo>
                    <a:cubicBezTo>
                      <a:pt x="302260" y="13623"/>
                      <a:pt x="238760" y="-4157"/>
                      <a:pt x="175260" y="923"/>
                    </a:cubicBezTo>
                    <a:lnTo>
                      <a:pt x="0" y="3902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grpSp>
          <p:nvGrpSpPr>
            <p:cNvPr id="50" name="组合 49">
              <a:extLst>
                <a:ext uri="{FF2B5EF4-FFF2-40B4-BE49-F238E27FC236}">
                  <a16:creationId xmlns:a16="http://schemas.microsoft.com/office/drawing/2014/main" id="{C15573A7-2B23-474C-9573-E46AE42B65BB}"/>
                </a:ext>
              </a:extLst>
            </p:cNvPr>
            <p:cNvGrpSpPr/>
            <p:nvPr/>
          </p:nvGrpSpPr>
          <p:grpSpPr>
            <a:xfrm>
              <a:off x="8932792" y="1225159"/>
              <a:ext cx="1538984" cy="2353142"/>
              <a:chOff x="5722620" y="1248756"/>
              <a:chExt cx="1538984" cy="2353142"/>
            </a:xfrm>
            <a:grpFill/>
          </p:grpSpPr>
          <p:grpSp>
            <p:nvGrpSpPr>
              <p:cNvPr id="51" name="组合 50">
                <a:extLst>
                  <a:ext uri="{FF2B5EF4-FFF2-40B4-BE49-F238E27FC236}">
                    <a16:creationId xmlns:a16="http://schemas.microsoft.com/office/drawing/2014/main" id="{AB265BF7-27DD-4555-A7A4-7AF141A664F5}"/>
                  </a:ext>
                </a:extLst>
              </p:cNvPr>
              <p:cNvGrpSpPr/>
              <p:nvPr/>
            </p:nvGrpSpPr>
            <p:grpSpPr>
              <a:xfrm>
                <a:off x="5722620" y="1790700"/>
                <a:ext cx="586740" cy="1783080"/>
                <a:chOff x="5722620" y="1790700"/>
                <a:chExt cx="586740" cy="1783080"/>
              </a:xfrm>
              <a:grpFill/>
            </p:grpSpPr>
            <p:sp>
              <p:nvSpPr>
                <p:cNvPr id="57" name="任意多边形: 形状 56">
                  <a:extLst>
                    <a:ext uri="{FF2B5EF4-FFF2-40B4-BE49-F238E27FC236}">
                      <a16:creationId xmlns:a16="http://schemas.microsoft.com/office/drawing/2014/main" id="{444B1FA0-1840-4116-9FD9-7D66B4381314}"/>
                    </a:ext>
                  </a:extLst>
                </p:cNvPr>
                <p:cNvSpPr/>
                <p:nvPr/>
              </p:nvSpPr>
              <p:spPr>
                <a:xfrm>
                  <a:off x="5722620" y="1813560"/>
                  <a:ext cx="198120" cy="457200"/>
                </a:xfrm>
                <a:custGeom>
                  <a:avLst/>
                  <a:gdLst>
                    <a:gd name="connsiteX0" fmla="*/ 0 w 198120"/>
                    <a:gd name="connsiteY0" fmla="*/ 30480 h 457200"/>
                    <a:gd name="connsiteX1" fmla="*/ 83820 w 198120"/>
                    <a:gd name="connsiteY1" fmla="*/ 457200 h 457200"/>
                    <a:gd name="connsiteX2" fmla="*/ 198120 w 198120"/>
                    <a:gd name="connsiteY2" fmla="*/ 426720 h 457200"/>
                    <a:gd name="connsiteX3" fmla="*/ 144780 w 198120"/>
                    <a:gd name="connsiteY3" fmla="*/ 0 h 457200"/>
                    <a:gd name="connsiteX4" fmla="*/ 0 w 198120"/>
                    <a:gd name="connsiteY4" fmla="*/ 30480 h 457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20" h="457200">
                      <a:moveTo>
                        <a:pt x="0" y="30480"/>
                      </a:moveTo>
                      <a:lnTo>
                        <a:pt x="83820" y="457200"/>
                      </a:lnTo>
                      <a:lnTo>
                        <a:pt x="198120" y="426720"/>
                      </a:lnTo>
                      <a:lnTo>
                        <a:pt x="144780" y="0"/>
                      </a:lnTo>
                      <a:lnTo>
                        <a:pt x="0" y="3048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58" name="任意多边形: 形状 57">
                  <a:extLst>
                    <a:ext uri="{FF2B5EF4-FFF2-40B4-BE49-F238E27FC236}">
                      <a16:creationId xmlns:a16="http://schemas.microsoft.com/office/drawing/2014/main" id="{A4AD0623-DC1C-482B-94E2-10F7E871DE1A}"/>
                    </a:ext>
                  </a:extLst>
                </p:cNvPr>
                <p:cNvSpPr/>
                <p:nvPr/>
              </p:nvSpPr>
              <p:spPr>
                <a:xfrm>
                  <a:off x="5935980" y="1790700"/>
                  <a:ext cx="205740" cy="449580"/>
                </a:xfrm>
                <a:custGeom>
                  <a:avLst/>
                  <a:gdLst>
                    <a:gd name="connsiteX0" fmla="*/ 53340 w 205740"/>
                    <a:gd name="connsiteY0" fmla="*/ 449580 h 449580"/>
                    <a:gd name="connsiteX1" fmla="*/ 205740 w 205740"/>
                    <a:gd name="connsiteY1" fmla="*/ 441960 h 449580"/>
                    <a:gd name="connsiteX2" fmla="*/ 160020 w 205740"/>
                    <a:gd name="connsiteY2" fmla="*/ 0 h 449580"/>
                    <a:gd name="connsiteX3" fmla="*/ 0 w 205740"/>
                    <a:gd name="connsiteY3" fmla="*/ 0 h 449580"/>
                    <a:gd name="connsiteX4" fmla="*/ 53340 w 205740"/>
                    <a:gd name="connsiteY4" fmla="*/ 449580 h 4495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740" h="449580">
                      <a:moveTo>
                        <a:pt x="53340" y="449580"/>
                      </a:moveTo>
                      <a:lnTo>
                        <a:pt x="205740" y="441960"/>
                      </a:lnTo>
                      <a:lnTo>
                        <a:pt x="160020" y="0"/>
                      </a:lnTo>
                      <a:lnTo>
                        <a:pt x="0" y="0"/>
                      </a:lnTo>
                      <a:lnTo>
                        <a:pt x="53340" y="44958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60" name="任意多边形: 形状 59">
                  <a:extLst>
                    <a:ext uri="{FF2B5EF4-FFF2-40B4-BE49-F238E27FC236}">
                      <a16:creationId xmlns:a16="http://schemas.microsoft.com/office/drawing/2014/main" id="{AA30DAE0-A8FB-479B-AF52-652F3AA87229}"/>
                    </a:ext>
                  </a:extLst>
                </p:cNvPr>
                <p:cNvSpPr/>
                <p:nvPr/>
              </p:nvSpPr>
              <p:spPr>
                <a:xfrm>
                  <a:off x="5814060" y="2377440"/>
                  <a:ext cx="495300" cy="1196340"/>
                </a:xfrm>
                <a:custGeom>
                  <a:avLst/>
                  <a:gdLst>
                    <a:gd name="connsiteX0" fmla="*/ 0 w 495300"/>
                    <a:gd name="connsiteY0" fmla="*/ 45720 h 1196340"/>
                    <a:gd name="connsiteX1" fmla="*/ 228600 w 495300"/>
                    <a:gd name="connsiteY1" fmla="*/ 1196340 h 1196340"/>
                    <a:gd name="connsiteX2" fmla="*/ 495300 w 495300"/>
                    <a:gd name="connsiteY2" fmla="*/ 1173480 h 1196340"/>
                    <a:gd name="connsiteX3" fmla="*/ 358140 w 495300"/>
                    <a:gd name="connsiteY3" fmla="*/ 0 h 1196340"/>
                    <a:gd name="connsiteX4" fmla="*/ 0 w 495300"/>
                    <a:gd name="connsiteY4" fmla="*/ 45720 h 1196340"/>
                    <a:gd name="connsiteX0-1" fmla="*/ 0 w 495300"/>
                    <a:gd name="connsiteY0-2" fmla="*/ 45720 h 1196340"/>
                    <a:gd name="connsiteX1-3" fmla="*/ 228600 w 495300"/>
                    <a:gd name="connsiteY1-4" fmla="*/ 1196340 h 1196340"/>
                    <a:gd name="connsiteX2-5" fmla="*/ 495300 w 495300"/>
                    <a:gd name="connsiteY2-6" fmla="*/ 1173480 h 1196340"/>
                    <a:gd name="connsiteX3-7" fmla="*/ 358140 w 495300"/>
                    <a:gd name="connsiteY3-8" fmla="*/ 0 h 1196340"/>
                    <a:gd name="connsiteX4-9" fmla="*/ 182880 w 495300"/>
                    <a:gd name="connsiteY4-10" fmla="*/ 7620 h 1196340"/>
                    <a:gd name="connsiteX5" fmla="*/ 0 w 495300"/>
                    <a:gd name="connsiteY5" fmla="*/ 45720 h 1196340"/>
                    <a:gd name="connsiteX0-11" fmla="*/ 0 w 495300"/>
                    <a:gd name="connsiteY0-12" fmla="*/ 45720 h 1196340"/>
                    <a:gd name="connsiteX1-13" fmla="*/ 228600 w 495300"/>
                    <a:gd name="connsiteY1-14" fmla="*/ 1196340 h 1196340"/>
                    <a:gd name="connsiteX2-15" fmla="*/ 495300 w 495300"/>
                    <a:gd name="connsiteY2-16" fmla="*/ 1173480 h 1196340"/>
                    <a:gd name="connsiteX3-17" fmla="*/ 441960 w 495300"/>
                    <a:gd name="connsiteY3-18" fmla="*/ 563880 h 1196340"/>
                    <a:gd name="connsiteX4-19" fmla="*/ 358140 w 495300"/>
                    <a:gd name="connsiteY4-20" fmla="*/ 0 h 1196340"/>
                    <a:gd name="connsiteX5-21" fmla="*/ 182880 w 495300"/>
                    <a:gd name="connsiteY5-22" fmla="*/ 7620 h 1196340"/>
                    <a:gd name="connsiteX6" fmla="*/ 0 w 495300"/>
                    <a:gd name="connsiteY6" fmla="*/ 45720 h 119634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 y="connsiteY6"/>
                    </a:cxn>
                  </a:cxnLst>
                  <a:rect l="l" t="t" r="r" b="b"/>
                  <a:pathLst>
                    <a:path w="495300" h="1196340">
                      <a:moveTo>
                        <a:pt x="0" y="45720"/>
                      </a:moveTo>
                      <a:lnTo>
                        <a:pt x="228600" y="1196340"/>
                      </a:lnTo>
                      <a:lnTo>
                        <a:pt x="495300" y="1173480"/>
                      </a:lnTo>
                      <a:cubicBezTo>
                        <a:pt x="472440" y="970280"/>
                        <a:pt x="464820" y="767080"/>
                        <a:pt x="441960" y="563880"/>
                      </a:cubicBezTo>
                      <a:lnTo>
                        <a:pt x="358140" y="0"/>
                      </a:lnTo>
                      <a:cubicBezTo>
                        <a:pt x="297180" y="7620"/>
                        <a:pt x="243840" y="0"/>
                        <a:pt x="182880" y="7620"/>
                      </a:cubicBezTo>
                      <a:lnTo>
                        <a:pt x="0" y="4572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grpSp>
            <p:nvGrpSpPr>
              <p:cNvPr id="52" name="组合 51">
                <a:extLst>
                  <a:ext uri="{FF2B5EF4-FFF2-40B4-BE49-F238E27FC236}">
                    <a16:creationId xmlns:a16="http://schemas.microsoft.com/office/drawing/2014/main" id="{5ADAEEF8-4CAD-4552-9541-347CB317CD39}"/>
                  </a:ext>
                </a:extLst>
              </p:cNvPr>
              <p:cNvGrpSpPr/>
              <p:nvPr/>
            </p:nvGrpSpPr>
            <p:grpSpPr>
              <a:xfrm rot="395449">
                <a:off x="6674864" y="1818818"/>
                <a:ext cx="586740" cy="1783080"/>
                <a:chOff x="5722620" y="1790700"/>
                <a:chExt cx="586740" cy="1783080"/>
              </a:xfrm>
              <a:grpFill/>
            </p:grpSpPr>
            <p:sp>
              <p:nvSpPr>
                <p:cNvPr id="54" name="任意多边形: 形状 53">
                  <a:extLst>
                    <a:ext uri="{FF2B5EF4-FFF2-40B4-BE49-F238E27FC236}">
                      <a16:creationId xmlns:a16="http://schemas.microsoft.com/office/drawing/2014/main" id="{08596DFE-C6E9-44D2-BFAC-EE38F725602B}"/>
                    </a:ext>
                  </a:extLst>
                </p:cNvPr>
                <p:cNvSpPr/>
                <p:nvPr/>
              </p:nvSpPr>
              <p:spPr>
                <a:xfrm>
                  <a:off x="5722620" y="1813560"/>
                  <a:ext cx="198120" cy="457200"/>
                </a:xfrm>
                <a:custGeom>
                  <a:avLst/>
                  <a:gdLst>
                    <a:gd name="connsiteX0" fmla="*/ 0 w 198120"/>
                    <a:gd name="connsiteY0" fmla="*/ 30480 h 457200"/>
                    <a:gd name="connsiteX1" fmla="*/ 83820 w 198120"/>
                    <a:gd name="connsiteY1" fmla="*/ 457200 h 457200"/>
                    <a:gd name="connsiteX2" fmla="*/ 198120 w 198120"/>
                    <a:gd name="connsiteY2" fmla="*/ 426720 h 457200"/>
                    <a:gd name="connsiteX3" fmla="*/ 144780 w 198120"/>
                    <a:gd name="connsiteY3" fmla="*/ 0 h 457200"/>
                    <a:gd name="connsiteX4" fmla="*/ 0 w 198120"/>
                    <a:gd name="connsiteY4" fmla="*/ 30480 h 457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20" h="457200">
                      <a:moveTo>
                        <a:pt x="0" y="30480"/>
                      </a:moveTo>
                      <a:lnTo>
                        <a:pt x="83820" y="457200"/>
                      </a:lnTo>
                      <a:lnTo>
                        <a:pt x="198120" y="426720"/>
                      </a:lnTo>
                      <a:lnTo>
                        <a:pt x="144780" y="0"/>
                      </a:lnTo>
                      <a:lnTo>
                        <a:pt x="0" y="3048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55" name="任意多边形: 形状 54">
                  <a:extLst>
                    <a:ext uri="{FF2B5EF4-FFF2-40B4-BE49-F238E27FC236}">
                      <a16:creationId xmlns:a16="http://schemas.microsoft.com/office/drawing/2014/main" id="{24C196AB-FC79-4F9D-8682-3AB501DD15CF}"/>
                    </a:ext>
                  </a:extLst>
                </p:cNvPr>
                <p:cNvSpPr/>
                <p:nvPr/>
              </p:nvSpPr>
              <p:spPr>
                <a:xfrm>
                  <a:off x="5935980" y="1790700"/>
                  <a:ext cx="205740" cy="449580"/>
                </a:xfrm>
                <a:custGeom>
                  <a:avLst/>
                  <a:gdLst>
                    <a:gd name="connsiteX0" fmla="*/ 53340 w 205740"/>
                    <a:gd name="connsiteY0" fmla="*/ 449580 h 449580"/>
                    <a:gd name="connsiteX1" fmla="*/ 205740 w 205740"/>
                    <a:gd name="connsiteY1" fmla="*/ 441960 h 449580"/>
                    <a:gd name="connsiteX2" fmla="*/ 160020 w 205740"/>
                    <a:gd name="connsiteY2" fmla="*/ 0 h 449580"/>
                    <a:gd name="connsiteX3" fmla="*/ 0 w 205740"/>
                    <a:gd name="connsiteY3" fmla="*/ 0 h 449580"/>
                    <a:gd name="connsiteX4" fmla="*/ 53340 w 205740"/>
                    <a:gd name="connsiteY4" fmla="*/ 449580 h 4495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740" h="449580">
                      <a:moveTo>
                        <a:pt x="53340" y="449580"/>
                      </a:moveTo>
                      <a:lnTo>
                        <a:pt x="205740" y="441960"/>
                      </a:lnTo>
                      <a:lnTo>
                        <a:pt x="160020" y="0"/>
                      </a:lnTo>
                      <a:lnTo>
                        <a:pt x="0" y="0"/>
                      </a:lnTo>
                      <a:lnTo>
                        <a:pt x="53340" y="44958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56" name="任意多边形: 形状 55">
                  <a:extLst>
                    <a:ext uri="{FF2B5EF4-FFF2-40B4-BE49-F238E27FC236}">
                      <a16:creationId xmlns:a16="http://schemas.microsoft.com/office/drawing/2014/main" id="{A096949D-6221-4DB4-B3CA-49A0E26D93AD}"/>
                    </a:ext>
                  </a:extLst>
                </p:cNvPr>
                <p:cNvSpPr/>
                <p:nvPr/>
              </p:nvSpPr>
              <p:spPr>
                <a:xfrm>
                  <a:off x="5814060" y="2377440"/>
                  <a:ext cx="495300" cy="1196340"/>
                </a:xfrm>
                <a:custGeom>
                  <a:avLst/>
                  <a:gdLst>
                    <a:gd name="connsiteX0" fmla="*/ 0 w 495300"/>
                    <a:gd name="connsiteY0" fmla="*/ 45720 h 1196340"/>
                    <a:gd name="connsiteX1" fmla="*/ 228600 w 495300"/>
                    <a:gd name="connsiteY1" fmla="*/ 1196340 h 1196340"/>
                    <a:gd name="connsiteX2" fmla="*/ 495300 w 495300"/>
                    <a:gd name="connsiteY2" fmla="*/ 1173480 h 1196340"/>
                    <a:gd name="connsiteX3" fmla="*/ 358140 w 495300"/>
                    <a:gd name="connsiteY3" fmla="*/ 0 h 1196340"/>
                    <a:gd name="connsiteX4" fmla="*/ 0 w 495300"/>
                    <a:gd name="connsiteY4" fmla="*/ 45720 h 1196340"/>
                    <a:gd name="connsiteX0-1" fmla="*/ 0 w 495300"/>
                    <a:gd name="connsiteY0-2" fmla="*/ 45720 h 1196340"/>
                    <a:gd name="connsiteX1-3" fmla="*/ 228600 w 495300"/>
                    <a:gd name="connsiteY1-4" fmla="*/ 1196340 h 1196340"/>
                    <a:gd name="connsiteX2-5" fmla="*/ 495300 w 495300"/>
                    <a:gd name="connsiteY2-6" fmla="*/ 1173480 h 1196340"/>
                    <a:gd name="connsiteX3-7" fmla="*/ 358140 w 495300"/>
                    <a:gd name="connsiteY3-8" fmla="*/ 0 h 1196340"/>
                    <a:gd name="connsiteX4-9" fmla="*/ 182880 w 495300"/>
                    <a:gd name="connsiteY4-10" fmla="*/ 7620 h 1196340"/>
                    <a:gd name="connsiteX5" fmla="*/ 0 w 495300"/>
                    <a:gd name="connsiteY5" fmla="*/ 45720 h 1196340"/>
                    <a:gd name="connsiteX0-11" fmla="*/ 0 w 495300"/>
                    <a:gd name="connsiteY0-12" fmla="*/ 45720 h 1196340"/>
                    <a:gd name="connsiteX1-13" fmla="*/ 228600 w 495300"/>
                    <a:gd name="connsiteY1-14" fmla="*/ 1196340 h 1196340"/>
                    <a:gd name="connsiteX2-15" fmla="*/ 495300 w 495300"/>
                    <a:gd name="connsiteY2-16" fmla="*/ 1173480 h 1196340"/>
                    <a:gd name="connsiteX3-17" fmla="*/ 441960 w 495300"/>
                    <a:gd name="connsiteY3-18" fmla="*/ 563880 h 1196340"/>
                    <a:gd name="connsiteX4-19" fmla="*/ 358140 w 495300"/>
                    <a:gd name="connsiteY4-20" fmla="*/ 0 h 1196340"/>
                    <a:gd name="connsiteX5-21" fmla="*/ 182880 w 495300"/>
                    <a:gd name="connsiteY5-22" fmla="*/ 7620 h 1196340"/>
                    <a:gd name="connsiteX6" fmla="*/ 0 w 495300"/>
                    <a:gd name="connsiteY6" fmla="*/ 45720 h 119634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 y="connsiteY6"/>
                    </a:cxn>
                  </a:cxnLst>
                  <a:rect l="l" t="t" r="r" b="b"/>
                  <a:pathLst>
                    <a:path w="495300" h="1196340">
                      <a:moveTo>
                        <a:pt x="0" y="45720"/>
                      </a:moveTo>
                      <a:lnTo>
                        <a:pt x="228600" y="1196340"/>
                      </a:lnTo>
                      <a:lnTo>
                        <a:pt x="495300" y="1173480"/>
                      </a:lnTo>
                      <a:cubicBezTo>
                        <a:pt x="472440" y="970280"/>
                        <a:pt x="464820" y="767080"/>
                        <a:pt x="441960" y="563880"/>
                      </a:cubicBezTo>
                      <a:lnTo>
                        <a:pt x="358140" y="0"/>
                      </a:lnTo>
                      <a:cubicBezTo>
                        <a:pt x="297180" y="7620"/>
                        <a:pt x="243840" y="0"/>
                        <a:pt x="182880" y="7620"/>
                      </a:cubicBezTo>
                      <a:lnTo>
                        <a:pt x="0" y="4572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sp>
            <p:nvSpPr>
              <p:cNvPr id="53" name="任意多边形: 形状 52">
                <a:extLst>
                  <a:ext uri="{FF2B5EF4-FFF2-40B4-BE49-F238E27FC236}">
                    <a16:creationId xmlns:a16="http://schemas.microsoft.com/office/drawing/2014/main" id="{9C036FC2-6CBF-40B7-ABB1-06C5AEAEE86B}"/>
                  </a:ext>
                </a:extLst>
              </p:cNvPr>
              <p:cNvSpPr/>
              <p:nvPr/>
            </p:nvSpPr>
            <p:spPr>
              <a:xfrm>
                <a:off x="6179820" y="1248756"/>
                <a:ext cx="533400" cy="2210723"/>
              </a:xfrm>
              <a:custGeom>
                <a:avLst/>
                <a:gdLst>
                  <a:gd name="connsiteX0" fmla="*/ 0 w 533400"/>
                  <a:gd name="connsiteY0" fmla="*/ 30480 h 2202180"/>
                  <a:gd name="connsiteX1" fmla="*/ 266700 w 533400"/>
                  <a:gd name="connsiteY1" fmla="*/ 2194560 h 2202180"/>
                  <a:gd name="connsiteX2" fmla="*/ 533400 w 533400"/>
                  <a:gd name="connsiteY2" fmla="*/ 2202180 h 2202180"/>
                  <a:gd name="connsiteX3" fmla="*/ 365760 w 533400"/>
                  <a:gd name="connsiteY3" fmla="*/ 0 h 2202180"/>
                  <a:gd name="connsiteX4" fmla="*/ 0 w 533400"/>
                  <a:gd name="connsiteY4" fmla="*/ 30480 h 2202180"/>
                  <a:gd name="connsiteX0-1" fmla="*/ 0 w 533400"/>
                  <a:gd name="connsiteY0-2" fmla="*/ 30480 h 2202180"/>
                  <a:gd name="connsiteX1-3" fmla="*/ 175260 w 533400"/>
                  <a:gd name="connsiteY1-4" fmla="*/ 1203960 h 2202180"/>
                  <a:gd name="connsiteX2-5" fmla="*/ 266700 w 533400"/>
                  <a:gd name="connsiteY2-6" fmla="*/ 2194560 h 2202180"/>
                  <a:gd name="connsiteX3-7" fmla="*/ 533400 w 533400"/>
                  <a:gd name="connsiteY3-8" fmla="*/ 2202180 h 2202180"/>
                  <a:gd name="connsiteX4-9" fmla="*/ 365760 w 533400"/>
                  <a:gd name="connsiteY4-10" fmla="*/ 0 h 2202180"/>
                  <a:gd name="connsiteX5" fmla="*/ 0 w 533400"/>
                  <a:gd name="connsiteY5" fmla="*/ 30480 h 2202180"/>
                  <a:gd name="connsiteX0-11" fmla="*/ 0 w 533400"/>
                  <a:gd name="connsiteY0-12" fmla="*/ 39023 h 2210723"/>
                  <a:gd name="connsiteX1-13" fmla="*/ 175260 w 533400"/>
                  <a:gd name="connsiteY1-14" fmla="*/ 1212503 h 2210723"/>
                  <a:gd name="connsiteX2-15" fmla="*/ 266700 w 533400"/>
                  <a:gd name="connsiteY2-16" fmla="*/ 2203103 h 2210723"/>
                  <a:gd name="connsiteX3-17" fmla="*/ 533400 w 533400"/>
                  <a:gd name="connsiteY3-18" fmla="*/ 2210723 h 2210723"/>
                  <a:gd name="connsiteX4-19" fmla="*/ 365760 w 533400"/>
                  <a:gd name="connsiteY4-20" fmla="*/ 8543 h 2210723"/>
                  <a:gd name="connsiteX5-21" fmla="*/ 175260 w 533400"/>
                  <a:gd name="connsiteY5-22" fmla="*/ 923 h 2210723"/>
                  <a:gd name="connsiteX6" fmla="*/ 0 w 533400"/>
                  <a:gd name="connsiteY6" fmla="*/ 39023 h 2210723"/>
                  <a:gd name="connsiteX0-23" fmla="*/ 0 w 533400"/>
                  <a:gd name="connsiteY0-24" fmla="*/ 39023 h 2210723"/>
                  <a:gd name="connsiteX1-25" fmla="*/ 175260 w 533400"/>
                  <a:gd name="connsiteY1-26" fmla="*/ 1212503 h 2210723"/>
                  <a:gd name="connsiteX2-27" fmla="*/ 266700 w 533400"/>
                  <a:gd name="connsiteY2-28" fmla="*/ 2203103 h 2210723"/>
                  <a:gd name="connsiteX3-29" fmla="*/ 533400 w 533400"/>
                  <a:gd name="connsiteY3-30" fmla="*/ 2210723 h 2210723"/>
                  <a:gd name="connsiteX4-31" fmla="*/ 365760 w 533400"/>
                  <a:gd name="connsiteY4-32" fmla="*/ 8543 h 2210723"/>
                  <a:gd name="connsiteX5-33" fmla="*/ 175260 w 533400"/>
                  <a:gd name="connsiteY5-34" fmla="*/ 923 h 2210723"/>
                  <a:gd name="connsiteX6-35" fmla="*/ 0 w 533400"/>
                  <a:gd name="connsiteY6-36" fmla="*/ 39023 h 221072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35" y="connsiteY6-36"/>
                  </a:cxn>
                </a:cxnLst>
                <a:rect l="l" t="t" r="r" b="b"/>
                <a:pathLst>
                  <a:path w="533400" h="2210723">
                    <a:moveTo>
                      <a:pt x="0" y="39023"/>
                    </a:moveTo>
                    <a:cubicBezTo>
                      <a:pt x="45720" y="430183"/>
                      <a:pt x="129540" y="821343"/>
                      <a:pt x="175260" y="1212503"/>
                    </a:cubicBezTo>
                    <a:lnTo>
                      <a:pt x="266700" y="2203103"/>
                    </a:lnTo>
                    <a:lnTo>
                      <a:pt x="533400" y="2210723"/>
                    </a:lnTo>
                    <a:cubicBezTo>
                      <a:pt x="477520" y="1476663"/>
                      <a:pt x="406400" y="750223"/>
                      <a:pt x="365760" y="8543"/>
                    </a:cubicBezTo>
                    <a:cubicBezTo>
                      <a:pt x="302260" y="13623"/>
                      <a:pt x="238760" y="-4157"/>
                      <a:pt x="175260" y="923"/>
                    </a:cubicBezTo>
                    <a:lnTo>
                      <a:pt x="0" y="3902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grpSp>
      <p:sp>
        <p:nvSpPr>
          <p:cNvPr id="71" name="文本框 70"/>
          <p:cNvSpPr txBox="1"/>
          <p:nvPr/>
        </p:nvSpPr>
        <p:spPr>
          <a:xfrm>
            <a:off x="1796768" y="2213698"/>
            <a:ext cx="1214091" cy="400110"/>
          </a:xfrm>
          <a:prstGeom prst="rect">
            <a:avLst/>
          </a:prstGeom>
          <a:noFill/>
          <a:ln w="38100">
            <a:solidFill>
              <a:srgbClr val="6AC1EC"/>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观看视频</a:t>
            </a:r>
          </a:p>
        </p:txBody>
      </p:sp>
      <p:sp>
        <p:nvSpPr>
          <p:cNvPr id="72" name="文本框 71"/>
          <p:cNvSpPr txBox="1"/>
          <p:nvPr/>
        </p:nvSpPr>
        <p:spPr>
          <a:xfrm>
            <a:off x="1796766" y="2740566"/>
            <a:ext cx="1214093" cy="400110"/>
          </a:xfrm>
          <a:prstGeom prst="rect">
            <a:avLst/>
          </a:prstGeom>
          <a:noFill/>
          <a:ln w="38100">
            <a:solidFill>
              <a:srgbClr val="6AC1EC"/>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观看弹幕</a:t>
            </a:r>
          </a:p>
        </p:txBody>
      </p:sp>
      <p:sp>
        <p:nvSpPr>
          <p:cNvPr id="73" name="文本框 72"/>
          <p:cNvSpPr txBox="1"/>
          <p:nvPr/>
        </p:nvSpPr>
        <p:spPr>
          <a:xfrm>
            <a:off x="1796767" y="3267434"/>
            <a:ext cx="1214094" cy="400110"/>
          </a:xfrm>
          <a:prstGeom prst="rect">
            <a:avLst/>
          </a:prstGeom>
          <a:noFill/>
          <a:ln w="38100">
            <a:solidFill>
              <a:srgbClr val="6AC1EC"/>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模仿弹幕</a:t>
            </a:r>
          </a:p>
        </p:txBody>
      </p:sp>
      <p:sp>
        <p:nvSpPr>
          <p:cNvPr id="74" name="文本框 73"/>
          <p:cNvSpPr txBox="1"/>
          <p:nvPr/>
        </p:nvSpPr>
        <p:spPr>
          <a:xfrm>
            <a:off x="8308151" y="3568909"/>
            <a:ext cx="2514393" cy="400110"/>
          </a:xfrm>
          <a:prstGeom prst="rect">
            <a:avLst/>
          </a:prstGeom>
          <a:noFill/>
          <a:ln w="38100">
            <a:solidFill>
              <a:srgbClr val="6AC1EC"/>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促发个体情感能量</a:t>
            </a:r>
          </a:p>
        </p:txBody>
      </p:sp>
      <p:sp>
        <p:nvSpPr>
          <p:cNvPr id="75" name="文本框 74"/>
          <p:cNvSpPr txBox="1"/>
          <p:nvPr/>
        </p:nvSpPr>
        <p:spPr>
          <a:xfrm>
            <a:off x="4904251" y="2494952"/>
            <a:ext cx="1640070" cy="830997"/>
          </a:xfrm>
          <a:prstGeom prst="rect">
            <a:avLst/>
          </a:prstGeom>
          <a:noFill/>
          <a:ln w="38100">
            <a:solidFill>
              <a:srgbClr val="6AC1EC"/>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弹幕复读（仪式）</a:t>
            </a:r>
          </a:p>
        </p:txBody>
      </p:sp>
      <p:sp>
        <p:nvSpPr>
          <p:cNvPr id="76" name="文本框 75"/>
          <p:cNvSpPr txBox="1"/>
          <p:nvPr/>
        </p:nvSpPr>
        <p:spPr>
          <a:xfrm>
            <a:off x="8308152" y="2754626"/>
            <a:ext cx="2514392" cy="400110"/>
          </a:xfrm>
          <a:prstGeom prst="rect">
            <a:avLst/>
          </a:prstGeom>
          <a:noFill/>
          <a:ln w="38100">
            <a:solidFill>
              <a:srgbClr val="6AC1EC"/>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增强群体认同感</a:t>
            </a:r>
          </a:p>
        </p:txBody>
      </p:sp>
      <p:sp>
        <p:nvSpPr>
          <p:cNvPr id="85" name="文本框 84"/>
          <p:cNvSpPr txBox="1"/>
          <p:nvPr/>
        </p:nvSpPr>
        <p:spPr>
          <a:xfrm>
            <a:off x="8308152" y="4400165"/>
            <a:ext cx="2514393" cy="400110"/>
          </a:xfrm>
          <a:prstGeom prst="rect">
            <a:avLst/>
          </a:prstGeom>
          <a:noFill/>
          <a:ln w="38100">
            <a:solidFill>
              <a:srgbClr val="6AC1EC"/>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产生代表群体的符号</a:t>
            </a:r>
          </a:p>
        </p:txBody>
      </p:sp>
      <p:sp>
        <p:nvSpPr>
          <p:cNvPr id="90" name="矩形 89"/>
          <p:cNvSpPr/>
          <p:nvPr/>
        </p:nvSpPr>
        <p:spPr>
          <a:xfrm>
            <a:off x="7106579" y="6142678"/>
            <a:ext cx="369844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a:t>
            </a:r>
            <a:r>
              <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兰德尔</a:t>
            </a:r>
            <a:r>
              <a:rPr kumimoji="0" lang="en-US" altLang="zh-CN"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a:t>
            </a:r>
            <a:r>
              <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柯林斯</a:t>
            </a:r>
            <a:r>
              <a:rPr kumimoji="0" lang="en-US" altLang="zh-CN"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a:t>
            </a:r>
            <a:r>
              <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互动仪式链</a:t>
            </a:r>
            <a:r>
              <a:rPr kumimoji="0" lang="en-US" altLang="zh-CN"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a:t>
            </a:r>
          </a:p>
        </p:txBody>
      </p:sp>
      <p:sp>
        <p:nvSpPr>
          <p:cNvPr id="91" name="流程图: 决策 90"/>
          <p:cNvSpPr/>
          <p:nvPr/>
        </p:nvSpPr>
        <p:spPr>
          <a:xfrm>
            <a:off x="4784746" y="3344592"/>
            <a:ext cx="1998872" cy="763597"/>
          </a:xfrm>
          <a:prstGeom prst="flowChartDecision">
            <a:avLst/>
          </a:prstGeom>
          <a:noFill/>
          <a:ln w="28575">
            <a:solidFill>
              <a:srgbClr val="6AC1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92" name="文本框 91"/>
          <p:cNvSpPr txBox="1"/>
          <p:nvPr/>
        </p:nvSpPr>
        <p:spPr>
          <a:xfrm>
            <a:off x="4936944" y="3506366"/>
            <a:ext cx="1891553"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是否为局内人</a:t>
            </a:r>
          </a:p>
        </p:txBody>
      </p:sp>
      <p:sp>
        <p:nvSpPr>
          <p:cNvPr id="93" name="文本框 92"/>
          <p:cNvSpPr txBox="1"/>
          <p:nvPr/>
        </p:nvSpPr>
        <p:spPr>
          <a:xfrm>
            <a:off x="5417983" y="4872757"/>
            <a:ext cx="705351" cy="400110"/>
          </a:xfrm>
          <a:prstGeom prst="rect">
            <a:avLst/>
          </a:prstGeom>
          <a:noFill/>
          <a:ln w="38100">
            <a:solidFill>
              <a:srgbClr val="6AC1EC"/>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过滤</a:t>
            </a:r>
          </a:p>
        </p:txBody>
      </p:sp>
      <p:sp>
        <p:nvSpPr>
          <p:cNvPr id="94" name="文本框 93"/>
          <p:cNvSpPr txBox="1"/>
          <p:nvPr/>
        </p:nvSpPr>
        <p:spPr>
          <a:xfrm>
            <a:off x="5764693" y="4293696"/>
            <a:ext cx="268941"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否</a:t>
            </a:r>
          </a:p>
        </p:txBody>
      </p:sp>
      <p:sp>
        <p:nvSpPr>
          <p:cNvPr id="95" name="文本框 94"/>
          <p:cNvSpPr txBox="1"/>
          <p:nvPr/>
        </p:nvSpPr>
        <p:spPr>
          <a:xfrm>
            <a:off x="6783618" y="3045589"/>
            <a:ext cx="436739"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是</a:t>
            </a:r>
          </a:p>
        </p:txBody>
      </p:sp>
      <p:cxnSp>
        <p:nvCxnSpPr>
          <p:cNvPr id="96" name="直接箭头连接符 95"/>
          <p:cNvCxnSpPr/>
          <p:nvPr/>
        </p:nvCxnSpPr>
        <p:spPr>
          <a:xfrm>
            <a:off x="5799954" y="4113294"/>
            <a:ext cx="0" cy="760914"/>
          </a:xfrm>
          <a:prstGeom prst="straightConnector1">
            <a:avLst/>
          </a:prstGeom>
          <a:ln w="38100">
            <a:solidFill>
              <a:srgbClr val="6AC1EC"/>
            </a:solidFill>
            <a:tailEnd type="triangle"/>
          </a:ln>
        </p:spPr>
        <p:style>
          <a:lnRef idx="1">
            <a:schemeClr val="accent1"/>
          </a:lnRef>
          <a:fillRef idx="0">
            <a:schemeClr val="accent1"/>
          </a:fillRef>
          <a:effectRef idx="0">
            <a:schemeClr val="accent1"/>
          </a:effectRef>
          <a:fontRef idx="minor">
            <a:schemeClr val="tx1"/>
          </a:fontRef>
        </p:style>
      </p:cxnSp>
      <p:cxnSp>
        <p:nvCxnSpPr>
          <p:cNvPr id="97" name="直接箭头连接符 96"/>
          <p:cNvCxnSpPr>
            <a:cxnSpLocks/>
            <a:stCxn id="91" idx="3"/>
            <a:endCxn id="79" idx="0"/>
          </p:cNvCxnSpPr>
          <p:nvPr/>
        </p:nvCxnSpPr>
        <p:spPr>
          <a:xfrm>
            <a:off x="6783618" y="3726391"/>
            <a:ext cx="1202606" cy="4617"/>
          </a:xfrm>
          <a:prstGeom prst="straightConnector1">
            <a:avLst/>
          </a:prstGeom>
          <a:ln w="38100">
            <a:solidFill>
              <a:srgbClr val="6AC1EC"/>
            </a:solidFill>
            <a:tailEnd type="triangle"/>
          </a:ln>
        </p:spPr>
        <p:style>
          <a:lnRef idx="1">
            <a:schemeClr val="accent1"/>
          </a:lnRef>
          <a:fillRef idx="0">
            <a:schemeClr val="accent1"/>
          </a:fillRef>
          <a:effectRef idx="0">
            <a:schemeClr val="accent1"/>
          </a:effectRef>
          <a:fontRef idx="minor">
            <a:schemeClr val="tx1"/>
          </a:fontRef>
        </p:style>
      </p:cxnSp>
      <p:sp>
        <p:nvSpPr>
          <p:cNvPr id="70" name="Shape 2191">
            <a:extLst>
              <a:ext uri="{FF2B5EF4-FFF2-40B4-BE49-F238E27FC236}">
                <a16:creationId xmlns:a16="http://schemas.microsoft.com/office/drawing/2014/main" id="{F08FC48D-AB05-4E6F-812D-7C0216810339}"/>
              </a:ext>
            </a:extLst>
          </p:cNvPr>
          <p:cNvSpPr>
            <a:spLocks noChangeShapeType="1"/>
          </p:cNvSpPr>
          <p:nvPr/>
        </p:nvSpPr>
        <p:spPr bwMode="auto">
          <a:xfrm rot="10800000" flipV="1">
            <a:off x="7958269" y="2957327"/>
            <a:ext cx="0" cy="1542443"/>
          </a:xfrm>
          <a:prstGeom prst="line">
            <a:avLst/>
          </a:prstGeom>
          <a:noFill/>
          <a:ln w="28575">
            <a:solidFill>
              <a:srgbClr val="6AC1EC"/>
            </a:solidFill>
            <a:miter lim="400000"/>
            <a:headEnd/>
            <a:tailEnd/>
          </a:ln>
          <a:extLst>
            <a:ext uri="{909E8E84-426E-40DD-AFC4-6F175D3DCCD1}">
              <a14:hiddenFill xmlns:a14="http://schemas.microsoft.com/office/drawing/2010/main">
                <a:noFill/>
              </a14:hiddenFill>
            </a:ext>
          </a:extLst>
        </p:spPr>
        <p:txBody>
          <a:bodyPr lIns="38097" tIns="38097" rIns="38097" bIns="38097"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78" name="Shape 2196">
            <a:extLst>
              <a:ext uri="{FF2B5EF4-FFF2-40B4-BE49-F238E27FC236}">
                <a16:creationId xmlns:a16="http://schemas.microsoft.com/office/drawing/2014/main" id="{520CB806-88DD-487A-8CB0-869916699AFF}"/>
              </a:ext>
            </a:extLst>
          </p:cNvPr>
          <p:cNvSpPr>
            <a:spLocks noChangeShapeType="1"/>
          </p:cNvSpPr>
          <p:nvPr/>
        </p:nvSpPr>
        <p:spPr bwMode="auto">
          <a:xfrm>
            <a:off x="7999473" y="4520979"/>
            <a:ext cx="263128" cy="0"/>
          </a:xfrm>
          <a:prstGeom prst="line">
            <a:avLst/>
          </a:prstGeom>
          <a:noFill/>
          <a:ln w="28575">
            <a:solidFill>
              <a:srgbClr val="6AC1EC"/>
            </a:solidFill>
            <a:miter lim="400000"/>
            <a:headEnd/>
            <a:tailEnd type="oval" w="med" len="med"/>
          </a:ln>
          <a:extLst>
            <a:ext uri="{909E8E84-426E-40DD-AFC4-6F175D3DCCD1}">
              <a14:hiddenFill xmlns:a14="http://schemas.microsoft.com/office/drawing/2010/main">
                <a:noFill/>
              </a14:hiddenFill>
            </a:ext>
          </a:extLst>
        </p:spPr>
        <p:txBody>
          <a:bodyPr lIns="38097" tIns="38097" rIns="38097" bIns="38097"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79" name="Shape 2196">
            <a:extLst>
              <a:ext uri="{FF2B5EF4-FFF2-40B4-BE49-F238E27FC236}">
                <a16:creationId xmlns:a16="http://schemas.microsoft.com/office/drawing/2014/main" id="{21F097F9-7240-4EA9-961B-CE53F4CC18B0}"/>
              </a:ext>
            </a:extLst>
          </p:cNvPr>
          <p:cNvSpPr>
            <a:spLocks noChangeShapeType="1"/>
          </p:cNvSpPr>
          <p:nvPr/>
        </p:nvSpPr>
        <p:spPr bwMode="auto">
          <a:xfrm>
            <a:off x="7986224" y="3731008"/>
            <a:ext cx="263128" cy="0"/>
          </a:xfrm>
          <a:prstGeom prst="line">
            <a:avLst/>
          </a:prstGeom>
          <a:noFill/>
          <a:ln w="28575">
            <a:solidFill>
              <a:srgbClr val="6AC1EC"/>
            </a:solidFill>
            <a:miter lim="400000"/>
            <a:headEnd/>
            <a:tailEnd type="oval" w="med" len="med"/>
          </a:ln>
          <a:extLst>
            <a:ext uri="{909E8E84-426E-40DD-AFC4-6F175D3DCCD1}">
              <a14:hiddenFill xmlns:a14="http://schemas.microsoft.com/office/drawing/2010/main">
                <a:noFill/>
              </a14:hiddenFill>
            </a:ext>
          </a:extLst>
        </p:spPr>
        <p:txBody>
          <a:bodyPr lIns="38097" tIns="38097" rIns="38097" bIns="38097"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80" name="Shape 2196">
            <a:extLst>
              <a:ext uri="{FF2B5EF4-FFF2-40B4-BE49-F238E27FC236}">
                <a16:creationId xmlns:a16="http://schemas.microsoft.com/office/drawing/2014/main" id="{AFBF4664-A6F5-43AA-B352-945ED01387DB}"/>
              </a:ext>
            </a:extLst>
          </p:cNvPr>
          <p:cNvSpPr>
            <a:spLocks noChangeShapeType="1"/>
          </p:cNvSpPr>
          <p:nvPr/>
        </p:nvSpPr>
        <p:spPr bwMode="auto">
          <a:xfrm>
            <a:off x="7986224" y="2985677"/>
            <a:ext cx="263128" cy="0"/>
          </a:xfrm>
          <a:prstGeom prst="line">
            <a:avLst/>
          </a:prstGeom>
          <a:noFill/>
          <a:ln w="28575">
            <a:solidFill>
              <a:srgbClr val="6AC1EC"/>
            </a:solidFill>
            <a:miter lim="400000"/>
            <a:headEnd/>
            <a:tailEnd type="oval" w="med" len="med"/>
          </a:ln>
          <a:extLst>
            <a:ext uri="{909E8E84-426E-40DD-AFC4-6F175D3DCCD1}">
              <a14:hiddenFill xmlns:a14="http://schemas.microsoft.com/office/drawing/2010/main">
                <a:noFill/>
              </a14:hiddenFill>
            </a:ext>
          </a:extLst>
        </p:spPr>
        <p:txBody>
          <a:bodyPr lIns="38097" tIns="38097" rIns="38097" bIns="38097"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77" name="矩形 76">
            <a:extLst>
              <a:ext uri="{FF2B5EF4-FFF2-40B4-BE49-F238E27FC236}">
                <a16:creationId xmlns:a16="http://schemas.microsoft.com/office/drawing/2014/main" id="{420DF173-5A23-468D-A6F4-3BD1909289FB}"/>
              </a:ext>
            </a:extLst>
          </p:cNvPr>
          <p:cNvSpPr/>
          <p:nvPr/>
        </p:nvSpPr>
        <p:spPr>
          <a:xfrm>
            <a:off x="1228016" y="479465"/>
            <a:ext cx="4596130" cy="58477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1" i="0" u="none" strike="noStrike" kern="1200" cap="none" spc="0" normalizeH="0" baseline="0" noProof="0" dirty="0">
                <a:ln>
                  <a:noFill/>
                </a:ln>
                <a:solidFill>
                  <a:srgbClr val="24ADE7"/>
                </a:solidFill>
                <a:effectLst/>
                <a:uLnTx/>
                <a:uFillTx/>
                <a:latin typeface="等线"/>
                <a:ea typeface="等线" panose="02010600030101010101" pitchFamily="2" charset="-122"/>
                <a:cs typeface="+mn-cs"/>
              </a:rPr>
              <a:t>群体仪式</a:t>
            </a:r>
            <a:r>
              <a:rPr kumimoji="0" lang="en-US" altLang="zh-CN" sz="2400" b="1" i="0" u="none" strike="noStrike" kern="1200" cap="none" spc="0" normalizeH="0" baseline="0" noProof="0" dirty="0">
                <a:ln>
                  <a:noFill/>
                </a:ln>
                <a:solidFill>
                  <a:srgbClr val="24ADE7"/>
                </a:solidFill>
                <a:effectLst/>
                <a:uLnTx/>
                <a:uFillTx/>
                <a:latin typeface="等线"/>
                <a:ea typeface="等线" panose="02010600030101010101" pitchFamily="2" charset="-122"/>
                <a:cs typeface="+mn-cs"/>
              </a:rPr>
              <a:t>——</a:t>
            </a:r>
            <a:r>
              <a:rPr kumimoji="0" lang="zh-CN" altLang="en-US" sz="2400" b="1" i="0" u="none" strike="noStrike" kern="1200" cap="none" spc="0" normalizeH="0" baseline="0" noProof="0" dirty="0">
                <a:ln>
                  <a:noFill/>
                </a:ln>
                <a:solidFill>
                  <a:srgbClr val="24ADE7"/>
                </a:solidFill>
                <a:effectLst/>
                <a:uLnTx/>
                <a:uFillTx/>
                <a:latin typeface="等线"/>
                <a:ea typeface="等线" panose="02010600030101010101" pitchFamily="2" charset="-122"/>
                <a:cs typeface="+mn-cs"/>
              </a:rPr>
              <a:t>互动仪式链模型</a:t>
            </a:r>
          </a:p>
        </p:txBody>
      </p:sp>
      <p:grpSp>
        <p:nvGrpSpPr>
          <p:cNvPr id="81" name="组合 80">
            <a:extLst>
              <a:ext uri="{FF2B5EF4-FFF2-40B4-BE49-F238E27FC236}">
                <a16:creationId xmlns:a16="http://schemas.microsoft.com/office/drawing/2014/main" id="{B9B3BACB-6D28-498F-9ECF-EB2ED67FAE2C}"/>
              </a:ext>
            </a:extLst>
          </p:cNvPr>
          <p:cNvGrpSpPr>
            <a:grpSpLocks noChangeAspect="1"/>
          </p:cNvGrpSpPr>
          <p:nvPr/>
        </p:nvGrpSpPr>
        <p:grpSpPr>
          <a:xfrm rot="1202316">
            <a:off x="508064" y="392124"/>
            <a:ext cx="624859" cy="662044"/>
            <a:chOff x="3282968" y="1537624"/>
            <a:chExt cx="3236238" cy="3428823"/>
          </a:xfrm>
          <a:solidFill>
            <a:srgbClr val="24ADE7"/>
          </a:solidFill>
        </p:grpSpPr>
        <p:sp>
          <p:nvSpPr>
            <p:cNvPr id="82" name="任意多边形: 形状 81">
              <a:extLst>
                <a:ext uri="{FF2B5EF4-FFF2-40B4-BE49-F238E27FC236}">
                  <a16:creationId xmlns:a16="http://schemas.microsoft.com/office/drawing/2014/main" id="{EF4B6C14-AD32-48BB-ACDB-C6E4EDFC9BC7}"/>
                </a:ext>
              </a:extLst>
            </p:cNvPr>
            <p:cNvSpPr/>
            <p:nvPr/>
          </p:nvSpPr>
          <p:spPr>
            <a:xfrm rot="20390578">
              <a:off x="3282968" y="2192361"/>
              <a:ext cx="3236238" cy="2393027"/>
            </a:xfrm>
            <a:custGeom>
              <a:avLst/>
              <a:gdLst>
                <a:gd name="connsiteX0" fmla="*/ 2762205 w 3236238"/>
                <a:gd name="connsiteY0" fmla="*/ 314424 h 2411827"/>
                <a:gd name="connsiteX1" fmla="*/ 2698575 w 3236238"/>
                <a:gd name="connsiteY1" fmla="*/ 301578 h 2411827"/>
                <a:gd name="connsiteX2" fmla="*/ 537666 w 3236238"/>
                <a:gd name="connsiteY2" fmla="*/ 301578 h 2411827"/>
                <a:gd name="connsiteX3" fmla="*/ 374198 w 3236238"/>
                <a:gd name="connsiteY3" fmla="*/ 465046 h 2411827"/>
                <a:gd name="connsiteX4" fmla="*/ 374197 w 3236238"/>
                <a:gd name="connsiteY4" fmla="*/ 1946779 h 2411827"/>
                <a:gd name="connsiteX5" fmla="*/ 537665 w 3236238"/>
                <a:gd name="connsiteY5" fmla="*/ 2110248 h 2411827"/>
                <a:gd name="connsiteX6" fmla="*/ 2698576 w 3236238"/>
                <a:gd name="connsiteY6" fmla="*/ 2110248 h 2411827"/>
                <a:gd name="connsiteX7" fmla="*/ 2862044 w 3236238"/>
                <a:gd name="connsiteY7" fmla="*/ 1946780 h 2411827"/>
                <a:gd name="connsiteX8" fmla="*/ 2862043 w 3236238"/>
                <a:gd name="connsiteY8" fmla="*/ 465045 h 2411827"/>
                <a:gd name="connsiteX9" fmla="*/ 2762205 w 3236238"/>
                <a:gd name="connsiteY9" fmla="*/ 314424 h 2411827"/>
                <a:gd name="connsiteX10" fmla="*/ 2909652 w 3236238"/>
                <a:gd name="connsiteY10" fmla="*/ 42021 h 2411827"/>
                <a:gd name="connsiteX11" fmla="*/ 3236238 w 3236238"/>
                <a:gd name="connsiteY11" fmla="*/ 534726 h 2411827"/>
                <a:gd name="connsiteX12" fmla="*/ 3236238 w 3236238"/>
                <a:gd name="connsiteY12" fmla="*/ 1877101 h 2411827"/>
                <a:gd name="connsiteX13" fmla="*/ 2701512 w 3236238"/>
                <a:gd name="connsiteY13" fmla="*/ 2411827 h 2411827"/>
                <a:gd name="connsiteX14" fmla="*/ 534726 w 3236238"/>
                <a:gd name="connsiteY14" fmla="*/ 2411827 h 2411827"/>
                <a:gd name="connsiteX15" fmla="*/ 0 w 3236238"/>
                <a:gd name="connsiteY15" fmla="*/ 1877101 h 2411827"/>
                <a:gd name="connsiteX16" fmla="*/ 0 w 3236238"/>
                <a:gd name="connsiteY16" fmla="*/ 534726 h 2411827"/>
                <a:gd name="connsiteX17" fmla="*/ 534726 w 3236238"/>
                <a:gd name="connsiteY17" fmla="*/ 0 h 2411827"/>
                <a:gd name="connsiteX18" fmla="*/ 2701512 w 3236238"/>
                <a:gd name="connsiteY18" fmla="*/ 0 h 2411827"/>
                <a:gd name="connsiteX19" fmla="*/ 2909652 w 3236238"/>
                <a:gd name="connsiteY19" fmla="*/ 42021 h 2411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236238" h="2411827">
                  <a:moveTo>
                    <a:pt x="2762205" y="314424"/>
                  </a:moveTo>
                  <a:cubicBezTo>
                    <a:pt x="2742648" y="306152"/>
                    <a:pt x="2721146" y="301578"/>
                    <a:pt x="2698575" y="301578"/>
                  </a:cubicBezTo>
                  <a:lnTo>
                    <a:pt x="537666" y="301578"/>
                  </a:lnTo>
                  <a:cubicBezTo>
                    <a:pt x="447384" y="301578"/>
                    <a:pt x="374197" y="374764"/>
                    <a:pt x="374198" y="465046"/>
                  </a:cubicBezTo>
                  <a:lnTo>
                    <a:pt x="374197" y="1946779"/>
                  </a:lnTo>
                  <a:cubicBezTo>
                    <a:pt x="374198" y="2037061"/>
                    <a:pt x="447384" y="2110247"/>
                    <a:pt x="537665" y="2110248"/>
                  </a:cubicBezTo>
                  <a:lnTo>
                    <a:pt x="2698576" y="2110248"/>
                  </a:lnTo>
                  <a:cubicBezTo>
                    <a:pt x="2788856" y="2110247"/>
                    <a:pt x="2862044" y="2037061"/>
                    <a:pt x="2862044" y="1946780"/>
                  </a:cubicBezTo>
                  <a:lnTo>
                    <a:pt x="2862043" y="465045"/>
                  </a:lnTo>
                  <a:cubicBezTo>
                    <a:pt x="2862043" y="397335"/>
                    <a:pt x="2820876" y="339239"/>
                    <a:pt x="2762205" y="314424"/>
                  </a:cubicBezTo>
                  <a:close/>
                  <a:moveTo>
                    <a:pt x="2909652" y="42021"/>
                  </a:moveTo>
                  <a:cubicBezTo>
                    <a:pt x="3101573" y="123197"/>
                    <a:pt x="3236238" y="313235"/>
                    <a:pt x="3236238" y="534726"/>
                  </a:cubicBezTo>
                  <a:lnTo>
                    <a:pt x="3236238" y="1877101"/>
                  </a:lnTo>
                  <a:cubicBezTo>
                    <a:pt x="3236238" y="2172422"/>
                    <a:pt x="2996833" y="2411827"/>
                    <a:pt x="2701512" y="2411827"/>
                  </a:cubicBezTo>
                  <a:lnTo>
                    <a:pt x="534726" y="2411827"/>
                  </a:lnTo>
                  <a:cubicBezTo>
                    <a:pt x="239405" y="2411827"/>
                    <a:pt x="0" y="2172422"/>
                    <a:pt x="0" y="1877101"/>
                  </a:cubicBezTo>
                  <a:lnTo>
                    <a:pt x="0" y="534726"/>
                  </a:lnTo>
                  <a:cubicBezTo>
                    <a:pt x="0" y="239405"/>
                    <a:pt x="239405" y="0"/>
                    <a:pt x="534726" y="0"/>
                  </a:cubicBezTo>
                  <a:lnTo>
                    <a:pt x="2701512" y="0"/>
                  </a:lnTo>
                  <a:cubicBezTo>
                    <a:pt x="2775342" y="0"/>
                    <a:pt x="2845678" y="14963"/>
                    <a:pt x="2909652" y="420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a:ea typeface="等线" panose="02010600030101010101" pitchFamily="2" charset="-122"/>
                <a:cs typeface="+mn-cs"/>
              </a:endParaRPr>
            </a:p>
          </p:txBody>
        </p:sp>
        <p:sp>
          <p:nvSpPr>
            <p:cNvPr id="83" name="矩形 82">
              <a:extLst>
                <a:ext uri="{FF2B5EF4-FFF2-40B4-BE49-F238E27FC236}">
                  <a16:creationId xmlns:a16="http://schemas.microsoft.com/office/drawing/2014/main" id="{9D06121D-1091-404B-81D5-3584300250CE}"/>
                </a:ext>
              </a:extLst>
            </p:cNvPr>
            <p:cNvSpPr/>
            <p:nvPr/>
          </p:nvSpPr>
          <p:spPr>
            <a:xfrm rot="19745638" flipV="1">
              <a:off x="3848622" y="3249987"/>
              <a:ext cx="703385" cy="26728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84" name="矩形 83">
              <a:extLst>
                <a:ext uri="{FF2B5EF4-FFF2-40B4-BE49-F238E27FC236}">
                  <a16:creationId xmlns:a16="http://schemas.microsoft.com/office/drawing/2014/main" id="{DB3CE7FD-DABD-4547-9D05-5CB5F1BA9CE6}"/>
                </a:ext>
              </a:extLst>
            </p:cNvPr>
            <p:cNvSpPr/>
            <p:nvPr/>
          </p:nvSpPr>
          <p:spPr>
            <a:xfrm rot="20984414" flipV="1">
              <a:off x="5102837" y="2780784"/>
              <a:ext cx="703385" cy="26728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grpSp>
          <p:nvGrpSpPr>
            <p:cNvPr id="86" name="组合 85">
              <a:extLst>
                <a:ext uri="{FF2B5EF4-FFF2-40B4-BE49-F238E27FC236}">
                  <a16:creationId xmlns:a16="http://schemas.microsoft.com/office/drawing/2014/main" id="{5E316BF7-EFC5-42D8-B7C4-8B310A6AA101}"/>
                </a:ext>
              </a:extLst>
            </p:cNvPr>
            <p:cNvGrpSpPr/>
            <p:nvPr/>
          </p:nvGrpSpPr>
          <p:grpSpPr>
            <a:xfrm>
              <a:off x="4636294" y="3420252"/>
              <a:ext cx="766910" cy="556883"/>
              <a:chOff x="4636294" y="3420252"/>
              <a:chExt cx="766910" cy="556883"/>
            </a:xfrm>
            <a:grpFill/>
          </p:grpSpPr>
          <p:grpSp>
            <p:nvGrpSpPr>
              <p:cNvPr id="103" name="组合 102">
                <a:extLst>
                  <a:ext uri="{FF2B5EF4-FFF2-40B4-BE49-F238E27FC236}">
                    <a16:creationId xmlns:a16="http://schemas.microsoft.com/office/drawing/2014/main" id="{7E5F2587-3288-4304-9754-788C2E8F8E89}"/>
                  </a:ext>
                </a:extLst>
              </p:cNvPr>
              <p:cNvGrpSpPr/>
              <p:nvPr/>
            </p:nvGrpSpPr>
            <p:grpSpPr>
              <a:xfrm>
                <a:off x="4636294" y="3593307"/>
                <a:ext cx="466517" cy="383828"/>
                <a:chOff x="4638675" y="3595688"/>
                <a:chExt cx="466517" cy="383828"/>
              </a:xfrm>
              <a:grpFill/>
            </p:grpSpPr>
            <p:sp>
              <p:nvSpPr>
                <p:cNvPr id="107" name="任意多边形: 形状 106">
                  <a:extLst>
                    <a:ext uri="{FF2B5EF4-FFF2-40B4-BE49-F238E27FC236}">
                      <a16:creationId xmlns:a16="http://schemas.microsoft.com/office/drawing/2014/main" id="{8AFE75A6-4406-47D9-8D69-EDC787657456}"/>
                    </a:ext>
                  </a:extLst>
                </p:cNvPr>
                <p:cNvSpPr/>
                <p:nvPr/>
              </p:nvSpPr>
              <p:spPr>
                <a:xfrm>
                  <a:off x="4638675" y="3595688"/>
                  <a:ext cx="466517" cy="383828"/>
                </a:xfrm>
                <a:custGeom>
                  <a:avLst/>
                  <a:gdLst>
                    <a:gd name="connsiteX0" fmla="*/ 0 w 461762"/>
                    <a:gd name="connsiteY0" fmla="*/ 307181 h 383828"/>
                    <a:gd name="connsiteX1" fmla="*/ 176213 w 461762"/>
                    <a:gd name="connsiteY1" fmla="*/ 381000 h 383828"/>
                    <a:gd name="connsiteX2" fmla="*/ 319088 w 461762"/>
                    <a:gd name="connsiteY2" fmla="*/ 359568 h 383828"/>
                    <a:gd name="connsiteX3" fmla="*/ 402431 w 461762"/>
                    <a:gd name="connsiteY3" fmla="*/ 276225 h 383828"/>
                    <a:gd name="connsiteX4" fmla="*/ 433388 w 461762"/>
                    <a:gd name="connsiteY4" fmla="*/ 221456 h 383828"/>
                    <a:gd name="connsiteX5" fmla="*/ 459581 w 461762"/>
                    <a:gd name="connsiteY5" fmla="*/ 150018 h 383828"/>
                    <a:gd name="connsiteX6" fmla="*/ 373856 w 461762"/>
                    <a:gd name="connsiteY6" fmla="*/ 45243 h 383828"/>
                    <a:gd name="connsiteX7" fmla="*/ 352425 w 461762"/>
                    <a:gd name="connsiteY7" fmla="*/ 0 h 383828"/>
                    <a:gd name="connsiteX8" fmla="*/ 352425 w 461762"/>
                    <a:gd name="connsiteY8" fmla="*/ 0 h 383828"/>
                    <a:gd name="connsiteX9" fmla="*/ 330994 w 461762"/>
                    <a:gd name="connsiteY9" fmla="*/ 123825 h 383828"/>
                    <a:gd name="connsiteX10" fmla="*/ 266700 w 461762"/>
                    <a:gd name="connsiteY10" fmla="*/ 221456 h 383828"/>
                    <a:gd name="connsiteX11" fmla="*/ 152400 w 461762"/>
                    <a:gd name="connsiteY11" fmla="*/ 230981 h 383828"/>
                    <a:gd name="connsiteX12" fmla="*/ 78581 w 461762"/>
                    <a:gd name="connsiteY12" fmla="*/ 188118 h 383828"/>
                    <a:gd name="connsiteX0-1" fmla="*/ 0 w 466517"/>
                    <a:gd name="connsiteY0-2" fmla="*/ 307181 h 383828"/>
                    <a:gd name="connsiteX1-3" fmla="*/ 176213 w 466517"/>
                    <a:gd name="connsiteY1-4" fmla="*/ 381000 h 383828"/>
                    <a:gd name="connsiteX2-5" fmla="*/ 319088 w 466517"/>
                    <a:gd name="connsiteY2-6" fmla="*/ 359568 h 383828"/>
                    <a:gd name="connsiteX3-7" fmla="*/ 402431 w 466517"/>
                    <a:gd name="connsiteY3-8" fmla="*/ 276225 h 383828"/>
                    <a:gd name="connsiteX4-9" fmla="*/ 454819 w 466517"/>
                    <a:gd name="connsiteY4-10" fmla="*/ 169069 h 383828"/>
                    <a:gd name="connsiteX5-11" fmla="*/ 459581 w 466517"/>
                    <a:gd name="connsiteY5-12" fmla="*/ 150018 h 383828"/>
                    <a:gd name="connsiteX6-13" fmla="*/ 373856 w 466517"/>
                    <a:gd name="connsiteY6-14" fmla="*/ 45243 h 383828"/>
                    <a:gd name="connsiteX7-15" fmla="*/ 352425 w 466517"/>
                    <a:gd name="connsiteY7-16" fmla="*/ 0 h 383828"/>
                    <a:gd name="connsiteX8-17" fmla="*/ 352425 w 466517"/>
                    <a:gd name="connsiteY8-18" fmla="*/ 0 h 383828"/>
                    <a:gd name="connsiteX9-19" fmla="*/ 330994 w 466517"/>
                    <a:gd name="connsiteY9-20" fmla="*/ 123825 h 383828"/>
                    <a:gd name="connsiteX10-21" fmla="*/ 266700 w 466517"/>
                    <a:gd name="connsiteY10-22" fmla="*/ 221456 h 383828"/>
                    <a:gd name="connsiteX11-23" fmla="*/ 152400 w 466517"/>
                    <a:gd name="connsiteY11-24" fmla="*/ 230981 h 383828"/>
                    <a:gd name="connsiteX12-25" fmla="*/ 78581 w 466517"/>
                    <a:gd name="connsiteY12-26" fmla="*/ 188118 h 383828"/>
                    <a:gd name="connsiteX0-27" fmla="*/ 0 w 466517"/>
                    <a:gd name="connsiteY0-28" fmla="*/ 307181 h 383828"/>
                    <a:gd name="connsiteX1-29" fmla="*/ 176213 w 466517"/>
                    <a:gd name="connsiteY1-30" fmla="*/ 381000 h 383828"/>
                    <a:gd name="connsiteX2-31" fmla="*/ 319088 w 466517"/>
                    <a:gd name="connsiteY2-32" fmla="*/ 359568 h 383828"/>
                    <a:gd name="connsiteX3-33" fmla="*/ 402431 w 466517"/>
                    <a:gd name="connsiteY3-34" fmla="*/ 276225 h 383828"/>
                    <a:gd name="connsiteX4-35" fmla="*/ 454819 w 466517"/>
                    <a:gd name="connsiteY4-36" fmla="*/ 169069 h 383828"/>
                    <a:gd name="connsiteX5-37" fmla="*/ 459581 w 466517"/>
                    <a:gd name="connsiteY5-38" fmla="*/ 150018 h 383828"/>
                    <a:gd name="connsiteX6-39" fmla="*/ 373856 w 466517"/>
                    <a:gd name="connsiteY6-40" fmla="*/ 45243 h 383828"/>
                    <a:gd name="connsiteX7-41" fmla="*/ 352425 w 466517"/>
                    <a:gd name="connsiteY7-42" fmla="*/ 0 h 383828"/>
                    <a:gd name="connsiteX8-43" fmla="*/ 352425 w 466517"/>
                    <a:gd name="connsiteY8-44" fmla="*/ 0 h 383828"/>
                    <a:gd name="connsiteX9-45" fmla="*/ 330994 w 466517"/>
                    <a:gd name="connsiteY9-46" fmla="*/ 123825 h 383828"/>
                    <a:gd name="connsiteX10-47" fmla="*/ 266700 w 466517"/>
                    <a:gd name="connsiteY10-48" fmla="*/ 221456 h 383828"/>
                    <a:gd name="connsiteX11-49" fmla="*/ 152400 w 466517"/>
                    <a:gd name="connsiteY11-50" fmla="*/ 230981 h 383828"/>
                    <a:gd name="connsiteX12-51" fmla="*/ 83344 w 466517"/>
                    <a:gd name="connsiteY12-52" fmla="*/ 204787 h 383828"/>
                    <a:gd name="connsiteX0-53" fmla="*/ 0 w 466517"/>
                    <a:gd name="connsiteY0-54" fmla="*/ 307181 h 383828"/>
                    <a:gd name="connsiteX1-55" fmla="*/ 176213 w 466517"/>
                    <a:gd name="connsiteY1-56" fmla="*/ 381000 h 383828"/>
                    <a:gd name="connsiteX2-57" fmla="*/ 319088 w 466517"/>
                    <a:gd name="connsiteY2-58" fmla="*/ 359568 h 383828"/>
                    <a:gd name="connsiteX3-59" fmla="*/ 402431 w 466517"/>
                    <a:gd name="connsiteY3-60" fmla="*/ 276225 h 383828"/>
                    <a:gd name="connsiteX4-61" fmla="*/ 454819 w 466517"/>
                    <a:gd name="connsiteY4-62" fmla="*/ 169069 h 383828"/>
                    <a:gd name="connsiteX5-63" fmla="*/ 459581 w 466517"/>
                    <a:gd name="connsiteY5-64" fmla="*/ 150018 h 383828"/>
                    <a:gd name="connsiteX6-65" fmla="*/ 373856 w 466517"/>
                    <a:gd name="connsiteY6-66" fmla="*/ 45243 h 383828"/>
                    <a:gd name="connsiteX7-67" fmla="*/ 352425 w 466517"/>
                    <a:gd name="connsiteY7-68" fmla="*/ 0 h 383828"/>
                    <a:gd name="connsiteX8-69" fmla="*/ 352425 w 466517"/>
                    <a:gd name="connsiteY8-70" fmla="*/ 0 h 383828"/>
                    <a:gd name="connsiteX9-71" fmla="*/ 330994 w 466517"/>
                    <a:gd name="connsiteY9-72" fmla="*/ 123825 h 383828"/>
                    <a:gd name="connsiteX10-73" fmla="*/ 266700 w 466517"/>
                    <a:gd name="connsiteY10-74" fmla="*/ 221456 h 383828"/>
                    <a:gd name="connsiteX11-75" fmla="*/ 152400 w 466517"/>
                    <a:gd name="connsiteY11-76" fmla="*/ 230981 h 383828"/>
                    <a:gd name="connsiteX12-77" fmla="*/ 71438 w 466517"/>
                    <a:gd name="connsiteY12-78" fmla="*/ 197643 h 38382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Lst>
                  <a:rect l="l" t="t" r="r" b="b"/>
                  <a:pathLst>
                    <a:path w="466517" h="383828">
                      <a:moveTo>
                        <a:pt x="0" y="307181"/>
                      </a:moveTo>
                      <a:cubicBezTo>
                        <a:pt x="61516" y="339725"/>
                        <a:pt x="123032" y="372269"/>
                        <a:pt x="176213" y="381000"/>
                      </a:cubicBezTo>
                      <a:cubicBezTo>
                        <a:pt x="229394" y="389731"/>
                        <a:pt x="281385" y="377030"/>
                        <a:pt x="319088" y="359568"/>
                      </a:cubicBezTo>
                      <a:cubicBezTo>
                        <a:pt x="356791" y="342106"/>
                        <a:pt x="379809" y="307975"/>
                        <a:pt x="402431" y="276225"/>
                      </a:cubicBezTo>
                      <a:cubicBezTo>
                        <a:pt x="425053" y="244475"/>
                        <a:pt x="445294" y="190103"/>
                        <a:pt x="454819" y="169069"/>
                      </a:cubicBezTo>
                      <a:cubicBezTo>
                        <a:pt x="464344" y="148035"/>
                        <a:pt x="473075" y="170656"/>
                        <a:pt x="459581" y="150018"/>
                      </a:cubicBezTo>
                      <a:cubicBezTo>
                        <a:pt x="446087" y="129380"/>
                        <a:pt x="391715" y="70246"/>
                        <a:pt x="373856" y="45243"/>
                      </a:cubicBezTo>
                      <a:cubicBezTo>
                        <a:pt x="355997" y="20240"/>
                        <a:pt x="352425" y="0"/>
                        <a:pt x="352425" y="0"/>
                      </a:cubicBezTo>
                      <a:lnTo>
                        <a:pt x="352425" y="0"/>
                      </a:lnTo>
                      <a:cubicBezTo>
                        <a:pt x="348853" y="20637"/>
                        <a:pt x="345281" y="86916"/>
                        <a:pt x="330994" y="123825"/>
                      </a:cubicBezTo>
                      <a:cubicBezTo>
                        <a:pt x="316707" y="160734"/>
                        <a:pt x="296466" y="203597"/>
                        <a:pt x="266700" y="221456"/>
                      </a:cubicBezTo>
                      <a:cubicBezTo>
                        <a:pt x="236934" y="239315"/>
                        <a:pt x="184944" y="234950"/>
                        <a:pt x="152400" y="230981"/>
                      </a:cubicBezTo>
                      <a:cubicBezTo>
                        <a:pt x="119856" y="227012"/>
                        <a:pt x="65088" y="187721"/>
                        <a:pt x="71438" y="197643"/>
                      </a:cubicBezTo>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cxnSp>
              <p:nvCxnSpPr>
                <p:cNvPr id="108" name="直接连接符 107">
                  <a:extLst>
                    <a:ext uri="{FF2B5EF4-FFF2-40B4-BE49-F238E27FC236}">
                      <a16:creationId xmlns:a16="http://schemas.microsoft.com/office/drawing/2014/main" id="{7C97A760-6326-4119-80C8-80F0163DF1AF}"/>
                    </a:ext>
                  </a:extLst>
                </p:cNvPr>
                <p:cNvCxnSpPr>
                  <a:stCxn id="107" idx="0"/>
                  <a:endCxn id="107" idx="12"/>
                </p:cNvCxnSpPr>
                <p:nvPr/>
              </p:nvCxnSpPr>
              <p:spPr>
                <a:xfrm flipV="1">
                  <a:off x="4638675" y="3793331"/>
                  <a:ext cx="71438" cy="109538"/>
                </a:xfrm>
                <a:prstGeom prst="line">
                  <a:avLst/>
                </a:prstGeom>
                <a:grpFill/>
                <a:ln>
                  <a:noFill/>
                </a:ln>
              </p:spPr>
              <p:style>
                <a:lnRef idx="1">
                  <a:schemeClr val="accent1"/>
                </a:lnRef>
                <a:fillRef idx="0">
                  <a:schemeClr val="accent1"/>
                </a:fillRef>
                <a:effectRef idx="0">
                  <a:schemeClr val="accent1"/>
                </a:effectRef>
                <a:fontRef idx="minor">
                  <a:schemeClr val="tx1"/>
                </a:fontRef>
              </p:style>
            </p:cxnSp>
          </p:grpSp>
          <p:grpSp>
            <p:nvGrpSpPr>
              <p:cNvPr id="104" name="组合 103">
                <a:extLst>
                  <a:ext uri="{FF2B5EF4-FFF2-40B4-BE49-F238E27FC236}">
                    <a16:creationId xmlns:a16="http://schemas.microsoft.com/office/drawing/2014/main" id="{7AD68A8B-9D5E-49C4-A65C-DE26F6CB9D4C}"/>
                  </a:ext>
                </a:extLst>
              </p:cNvPr>
              <p:cNvGrpSpPr/>
              <p:nvPr/>
            </p:nvGrpSpPr>
            <p:grpSpPr>
              <a:xfrm rot="18847698" flipH="1">
                <a:off x="4977290" y="3462338"/>
                <a:ext cx="468000" cy="383828"/>
                <a:chOff x="4638675" y="3595688"/>
                <a:chExt cx="466517" cy="383828"/>
              </a:xfrm>
              <a:grpFill/>
            </p:grpSpPr>
            <p:sp>
              <p:nvSpPr>
                <p:cNvPr id="105" name="任意多边形: 形状 104">
                  <a:extLst>
                    <a:ext uri="{FF2B5EF4-FFF2-40B4-BE49-F238E27FC236}">
                      <a16:creationId xmlns:a16="http://schemas.microsoft.com/office/drawing/2014/main" id="{D4BB3A65-2AB3-42DA-850F-DE7742C8D9E4}"/>
                    </a:ext>
                  </a:extLst>
                </p:cNvPr>
                <p:cNvSpPr/>
                <p:nvPr/>
              </p:nvSpPr>
              <p:spPr>
                <a:xfrm>
                  <a:off x="4638675" y="3595688"/>
                  <a:ext cx="466517" cy="383828"/>
                </a:xfrm>
                <a:custGeom>
                  <a:avLst/>
                  <a:gdLst>
                    <a:gd name="connsiteX0" fmla="*/ 0 w 461762"/>
                    <a:gd name="connsiteY0" fmla="*/ 307181 h 383828"/>
                    <a:gd name="connsiteX1" fmla="*/ 176213 w 461762"/>
                    <a:gd name="connsiteY1" fmla="*/ 381000 h 383828"/>
                    <a:gd name="connsiteX2" fmla="*/ 319088 w 461762"/>
                    <a:gd name="connsiteY2" fmla="*/ 359568 h 383828"/>
                    <a:gd name="connsiteX3" fmla="*/ 402431 w 461762"/>
                    <a:gd name="connsiteY3" fmla="*/ 276225 h 383828"/>
                    <a:gd name="connsiteX4" fmla="*/ 433388 w 461762"/>
                    <a:gd name="connsiteY4" fmla="*/ 221456 h 383828"/>
                    <a:gd name="connsiteX5" fmla="*/ 459581 w 461762"/>
                    <a:gd name="connsiteY5" fmla="*/ 150018 h 383828"/>
                    <a:gd name="connsiteX6" fmla="*/ 373856 w 461762"/>
                    <a:gd name="connsiteY6" fmla="*/ 45243 h 383828"/>
                    <a:gd name="connsiteX7" fmla="*/ 352425 w 461762"/>
                    <a:gd name="connsiteY7" fmla="*/ 0 h 383828"/>
                    <a:gd name="connsiteX8" fmla="*/ 352425 w 461762"/>
                    <a:gd name="connsiteY8" fmla="*/ 0 h 383828"/>
                    <a:gd name="connsiteX9" fmla="*/ 330994 w 461762"/>
                    <a:gd name="connsiteY9" fmla="*/ 123825 h 383828"/>
                    <a:gd name="connsiteX10" fmla="*/ 266700 w 461762"/>
                    <a:gd name="connsiteY10" fmla="*/ 221456 h 383828"/>
                    <a:gd name="connsiteX11" fmla="*/ 152400 w 461762"/>
                    <a:gd name="connsiteY11" fmla="*/ 230981 h 383828"/>
                    <a:gd name="connsiteX12" fmla="*/ 78581 w 461762"/>
                    <a:gd name="connsiteY12" fmla="*/ 188118 h 383828"/>
                    <a:gd name="connsiteX0-1" fmla="*/ 0 w 466517"/>
                    <a:gd name="connsiteY0-2" fmla="*/ 307181 h 383828"/>
                    <a:gd name="connsiteX1-3" fmla="*/ 176213 w 466517"/>
                    <a:gd name="connsiteY1-4" fmla="*/ 381000 h 383828"/>
                    <a:gd name="connsiteX2-5" fmla="*/ 319088 w 466517"/>
                    <a:gd name="connsiteY2-6" fmla="*/ 359568 h 383828"/>
                    <a:gd name="connsiteX3-7" fmla="*/ 402431 w 466517"/>
                    <a:gd name="connsiteY3-8" fmla="*/ 276225 h 383828"/>
                    <a:gd name="connsiteX4-9" fmla="*/ 454819 w 466517"/>
                    <a:gd name="connsiteY4-10" fmla="*/ 169069 h 383828"/>
                    <a:gd name="connsiteX5-11" fmla="*/ 459581 w 466517"/>
                    <a:gd name="connsiteY5-12" fmla="*/ 150018 h 383828"/>
                    <a:gd name="connsiteX6-13" fmla="*/ 373856 w 466517"/>
                    <a:gd name="connsiteY6-14" fmla="*/ 45243 h 383828"/>
                    <a:gd name="connsiteX7-15" fmla="*/ 352425 w 466517"/>
                    <a:gd name="connsiteY7-16" fmla="*/ 0 h 383828"/>
                    <a:gd name="connsiteX8-17" fmla="*/ 352425 w 466517"/>
                    <a:gd name="connsiteY8-18" fmla="*/ 0 h 383828"/>
                    <a:gd name="connsiteX9-19" fmla="*/ 330994 w 466517"/>
                    <a:gd name="connsiteY9-20" fmla="*/ 123825 h 383828"/>
                    <a:gd name="connsiteX10-21" fmla="*/ 266700 w 466517"/>
                    <a:gd name="connsiteY10-22" fmla="*/ 221456 h 383828"/>
                    <a:gd name="connsiteX11-23" fmla="*/ 152400 w 466517"/>
                    <a:gd name="connsiteY11-24" fmla="*/ 230981 h 383828"/>
                    <a:gd name="connsiteX12-25" fmla="*/ 78581 w 466517"/>
                    <a:gd name="connsiteY12-26" fmla="*/ 188118 h 383828"/>
                    <a:gd name="connsiteX0-27" fmla="*/ 0 w 466517"/>
                    <a:gd name="connsiteY0-28" fmla="*/ 307181 h 383828"/>
                    <a:gd name="connsiteX1-29" fmla="*/ 176213 w 466517"/>
                    <a:gd name="connsiteY1-30" fmla="*/ 381000 h 383828"/>
                    <a:gd name="connsiteX2-31" fmla="*/ 319088 w 466517"/>
                    <a:gd name="connsiteY2-32" fmla="*/ 359568 h 383828"/>
                    <a:gd name="connsiteX3-33" fmla="*/ 402431 w 466517"/>
                    <a:gd name="connsiteY3-34" fmla="*/ 276225 h 383828"/>
                    <a:gd name="connsiteX4-35" fmla="*/ 454819 w 466517"/>
                    <a:gd name="connsiteY4-36" fmla="*/ 169069 h 383828"/>
                    <a:gd name="connsiteX5-37" fmla="*/ 459581 w 466517"/>
                    <a:gd name="connsiteY5-38" fmla="*/ 150018 h 383828"/>
                    <a:gd name="connsiteX6-39" fmla="*/ 373856 w 466517"/>
                    <a:gd name="connsiteY6-40" fmla="*/ 45243 h 383828"/>
                    <a:gd name="connsiteX7-41" fmla="*/ 352425 w 466517"/>
                    <a:gd name="connsiteY7-42" fmla="*/ 0 h 383828"/>
                    <a:gd name="connsiteX8-43" fmla="*/ 352425 w 466517"/>
                    <a:gd name="connsiteY8-44" fmla="*/ 0 h 383828"/>
                    <a:gd name="connsiteX9-45" fmla="*/ 330994 w 466517"/>
                    <a:gd name="connsiteY9-46" fmla="*/ 123825 h 383828"/>
                    <a:gd name="connsiteX10-47" fmla="*/ 266700 w 466517"/>
                    <a:gd name="connsiteY10-48" fmla="*/ 221456 h 383828"/>
                    <a:gd name="connsiteX11-49" fmla="*/ 152400 w 466517"/>
                    <a:gd name="connsiteY11-50" fmla="*/ 230981 h 383828"/>
                    <a:gd name="connsiteX12-51" fmla="*/ 83344 w 466517"/>
                    <a:gd name="connsiteY12-52" fmla="*/ 204787 h 383828"/>
                    <a:gd name="connsiteX0-53" fmla="*/ 0 w 466517"/>
                    <a:gd name="connsiteY0-54" fmla="*/ 307181 h 383828"/>
                    <a:gd name="connsiteX1-55" fmla="*/ 176213 w 466517"/>
                    <a:gd name="connsiteY1-56" fmla="*/ 381000 h 383828"/>
                    <a:gd name="connsiteX2-57" fmla="*/ 319088 w 466517"/>
                    <a:gd name="connsiteY2-58" fmla="*/ 359568 h 383828"/>
                    <a:gd name="connsiteX3-59" fmla="*/ 402431 w 466517"/>
                    <a:gd name="connsiteY3-60" fmla="*/ 276225 h 383828"/>
                    <a:gd name="connsiteX4-61" fmla="*/ 454819 w 466517"/>
                    <a:gd name="connsiteY4-62" fmla="*/ 169069 h 383828"/>
                    <a:gd name="connsiteX5-63" fmla="*/ 459581 w 466517"/>
                    <a:gd name="connsiteY5-64" fmla="*/ 150018 h 383828"/>
                    <a:gd name="connsiteX6-65" fmla="*/ 373856 w 466517"/>
                    <a:gd name="connsiteY6-66" fmla="*/ 45243 h 383828"/>
                    <a:gd name="connsiteX7-67" fmla="*/ 352425 w 466517"/>
                    <a:gd name="connsiteY7-68" fmla="*/ 0 h 383828"/>
                    <a:gd name="connsiteX8-69" fmla="*/ 352425 w 466517"/>
                    <a:gd name="connsiteY8-70" fmla="*/ 0 h 383828"/>
                    <a:gd name="connsiteX9-71" fmla="*/ 330994 w 466517"/>
                    <a:gd name="connsiteY9-72" fmla="*/ 123825 h 383828"/>
                    <a:gd name="connsiteX10-73" fmla="*/ 266700 w 466517"/>
                    <a:gd name="connsiteY10-74" fmla="*/ 221456 h 383828"/>
                    <a:gd name="connsiteX11-75" fmla="*/ 152400 w 466517"/>
                    <a:gd name="connsiteY11-76" fmla="*/ 230981 h 383828"/>
                    <a:gd name="connsiteX12-77" fmla="*/ 71438 w 466517"/>
                    <a:gd name="connsiteY12-78" fmla="*/ 197643 h 38382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Lst>
                  <a:rect l="l" t="t" r="r" b="b"/>
                  <a:pathLst>
                    <a:path w="466517" h="383828">
                      <a:moveTo>
                        <a:pt x="0" y="307181"/>
                      </a:moveTo>
                      <a:cubicBezTo>
                        <a:pt x="61516" y="339725"/>
                        <a:pt x="123032" y="372269"/>
                        <a:pt x="176213" y="381000"/>
                      </a:cubicBezTo>
                      <a:cubicBezTo>
                        <a:pt x="229394" y="389731"/>
                        <a:pt x="281385" y="377030"/>
                        <a:pt x="319088" y="359568"/>
                      </a:cubicBezTo>
                      <a:cubicBezTo>
                        <a:pt x="356791" y="342106"/>
                        <a:pt x="379809" y="307975"/>
                        <a:pt x="402431" y="276225"/>
                      </a:cubicBezTo>
                      <a:cubicBezTo>
                        <a:pt x="425053" y="244475"/>
                        <a:pt x="445294" y="190103"/>
                        <a:pt x="454819" y="169069"/>
                      </a:cubicBezTo>
                      <a:cubicBezTo>
                        <a:pt x="464344" y="148035"/>
                        <a:pt x="473075" y="170656"/>
                        <a:pt x="459581" y="150018"/>
                      </a:cubicBezTo>
                      <a:cubicBezTo>
                        <a:pt x="446087" y="129380"/>
                        <a:pt x="391715" y="70246"/>
                        <a:pt x="373856" y="45243"/>
                      </a:cubicBezTo>
                      <a:cubicBezTo>
                        <a:pt x="355997" y="20240"/>
                        <a:pt x="352425" y="0"/>
                        <a:pt x="352425" y="0"/>
                      </a:cubicBezTo>
                      <a:lnTo>
                        <a:pt x="352425" y="0"/>
                      </a:lnTo>
                      <a:cubicBezTo>
                        <a:pt x="348853" y="20637"/>
                        <a:pt x="345281" y="86916"/>
                        <a:pt x="330994" y="123825"/>
                      </a:cubicBezTo>
                      <a:cubicBezTo>
                        <a:pt x="316707" y="160734"/>
                        <a:pt x="296466" y="203597"/>
                        <a:pt x="266700" y="221456"/>
                      </a:cubicBezTo>
                      <a:cubicBezTo>
                        <a:pt x="236934" y="239315"/>
                        <a:pt x="184944" y="234950"/>
                        <a:pt x="152400" y="230981"/>
                      </a:cubicBezTo>
                      <a:cubicBezTo>
                        <a:pt x="119856" y="227012"/>
                        <a:pt x="65088" y="187721"/>
                        <a:pt x="71438" y="197643"/>
                      </a:cubicBezTo>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cxnSp>
              <p:nvCxnSpPr>
                <p:cNvPr id="106" name="直接连接符 105">
                  <a:extLst>
                    <a:ext uri="{FF2B5EF4-FFF2-40B4-BE49-F238E27FC236}">
                      <a16:creationId xmlns:a16="http://schemas.microsoft.com/office/drawing/2014/main" id="{803B98E6-18D5-4FC2-9B56-B43DC7C6ACA2}"/>
                    </a:ext>
                  </a:extLst>
                </p:cNvPr>
                <p:cNvCxnSpPr>
                  <a:stCxn id="105" idx="0"/>
                  <a:endCxn id="105" idx="12"/>
                </p:cNvCxnSpPr>
                <p:nvPr/>
              </p:nvCxnSpPr>
              <p:spPr>
                <a:xfrm flipV="1">
                  <a:off x="4638675" y="3793331"/>
                  <a:ext cx="71438" cy="109538"/>
                </a:xfrm>
                <a:prstGeom prst="line">
                  <a:avLst/>
                </a:prstGeom>
                <a:grpFill/>
                <a:ln>
                  <a:noFill/>
                </a:ln>
              </p:spPr>
              <p:style>
                <a:lnRef idx="1">
                  <a:schemeClr val="accent1"/>
                </a:lnRef>
                <a:fillRef idx="0">
                  <a:schemeClr val="accent1"/>
                </a:fillRef>
                <a:effectRef idx="0">
                  <a:schemeClr val="accent1"/>
                </a:effectRef>
                <a:fontRef idx="minor">
                  <a:schemeClr val="tx1"/>
                </a:fontRef>
              </p:style>
            </p:cxnSp>
          </p:grpSp>
        </p:grpSp>
        <p:grpSp>
          <p:nvGrpSpPr>
            <p:cNvPr id="87" name="组合 86">
              <a:extLst>
                <a:ext uri="{FF2B5EF4-FFF2-40B4-BE49-F238E27FC236}">
                  <a16:creationId xmlns:a16="http://schemas.microsoft.com/office/drawing/2014/main" id="{020FD229-03C2-4512-8FF9-3A52764B7892}"/>
                </a:ext>
              </a:extLst>
            </p:cNvPr>
            <p:cNvGrpSpPr/>
            <p:nvPr/>
          </p:nvGrpSpPr>
          <p:grpSpPr>
            <a:xfrm rot="17648429">
              <a:off x="3857614" y="1905751"/>
              <a:ext cx="215922" cy="775825"/>
              <a:chOff x="3600428" y="2070100"/>
              <a:chExt cx="215922" cy="775825"/>
            </a:xfrm>
            <a:grpFill/>
          </p:grpSpPr>
          <p:sp>
            <p:nvSpPr>
              <p:cNvPr id="101" name="椭圆 100">
                <a:extLst>
                  <a:ext uri="{FF2B5EF4-FFF2-40B4-BE49-F238E27FC236}">
                    <a16:creationId xmlns:a16="http://schemas.microsoft.com/office/drawing/2014/main" id="{BC96E435-C4B2-4069-B82E-2A17AA0047A0}"/>
                  </a:ext>
                </a:extLst>
              </p:cNvPr>
              <p:cNvSpPr>
                <a:spLocks noChangeAspect="1"/>
              </p:cNvSpPr>
              <p:nvPr/>
            </p:nvSpPr>
            <p:spPr>
              <a:xfrm>
                <a:off x="3600450" y="2070100"/>
                <a:ext cx="215900" cy="2159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02" name="矩形: 圆角 101">
                <a:extLst>
                  <a:ext uri="{FF2B5EF4-FFF2-40B4-BE49-F238E27FC236}">
                    <a16:creationId xmlns:a16="http://schemas.microsoft.com/office/drawing/2014/main" id="{652CE82E-6268-4632-A09C-D960DF77F7AF}"/>
                  </a:ext>
                </a:extLst>
              </p:cNvPr>
              <p:cNvSpPr/>
              <p:nvPr/>
            </p:nvSpPr>
            <p:spPr>
              <a:xfrm>
                <a:off x="3600428" y="2160125"/>
                <a:ext cx="215900" cy="68580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grpSp>
        <p:grpSp>
          <p:nvGrpSpPr>
            <p:cNvPr id="88" name="组合 87">
              <a:extLst>
                <a:ext uri="{FF2B5EF4-FFF2-40B4-BE49-F238E27FC236}">
                  <a16:creationId xmlns:a16="http://schemas.microsoft.com/office/drawing/2014/main" id="{F6585238-789C-43BE-B129-532F819DF932}"/>
                </a:ext>
              </a:extLst>
            </p:cNvPr>
            <p:cNvGrpSpPr/>
            <p:nvPr/>
          </p:nvGrpSpPr>
          <p:grpSpPr>
            <a:xfrm rot="1545755">
              <a:off x="4797927" y="1537624"/>
              <a:ext cx="215922" cy="775825"/>
              <a:chOff x="3600428" y="2070100"/>
              <a:chExt cx="215922" cy="775825"/>
            </a:xfrm>
            <a:grpFill/>
          </p:grpSpPr>
          <p:sp>
            <p:nvSpPr>
              <p:cNvPr id="99" name="椭圆 98">
                <a:extLst>
                  <a:ext uri="{FF2B5EF4-FFF2-40B4-BE49-F238E27FC236}">
                    <a16:creationId xmlns:a16="http://schemas.microsoft.com/office/drawing/2014/main" id="{A3062ECF-0A34-4696-8955-ED1F03CF6801}"/>
                  </a:ext>
                </a:extLst>
              </p:cNvPr>
              <p:cNvSpPr>
                <a:spLocks noChangeAspect="1"/>
              </p:cNvSpPr>
              <p:nvPr/>
            </p:nvSpPr>
            <p:spPr>
              <a:xfrm>
                <a:off x="3600450" y="2070100"/>
                <a:ext cx="215900" cy="2159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00" name="矩形: 圆角 99">
                <a:extLst>
                  <a:ext uri="{FF2B5EF4-FFF2-40B4-BE49-F238E27FC236}">
                    <a16:creationId xmlns:a16="http://schemas.microsoft.com/office/drawing/2014/main" id="{3E4C8C0B-7468-4698-985D-BBA3E9FD74B2}"/>
                  </a:ext>
                </a:extLst>
              </p:cNvPr>
              <p:cNvSpPr/>
              <p:nvPr/>
            </p:nvSpPr>
            <p:spPr>
              <a:xfrm>
                <a:off x="3600428" y="2160125"/>
                <a:ext cx="215900" cy="68580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grpSp>
        <p:sp>
          <p:nvSpPr>
            <p:cNvPr id="89" name="椭圆 88">
              <a:extLst>
                <a:ext uri="{FF2B5EF4-FFF2-40B4-BE49-F238E27FC236}">
                  <a16:creationId xmlns:a16="http://schemas.microsoft.com/office/drawing/2014/main" id="{976C3869-A5F3-48F5-9611-49931FA9A29F}"/>
                </a:ext>
              </a:extLst>
            </p:cNvPr>
            <p:cNvSpPr>
              <a:spLocks noChangeAspect="1"/>
            </p:cNvSpPr>
            <p:nvPr/>
          </p:nvSpPr>
          <p:spPr>
            <a:xfrm>
              <a:off x="5916526" y="4044777"/>
              <a:ext cx="358948" cy="35894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98" name="椭圆 97">
              <a:extLst>
                <a:ext uri="{FF2B5EF4-FFF2-40B4-BE49-F238E27FC236}">
                  <a16:creationId xmlns:a16="http://schemas.microsoft.com/office/drawing/2014/main" id="{188E2BC8-AF44-47BA-A85C-40A353D99261}"/>
                </a:ext>
              </a:extLst>
            </p:cNvPr>
            <p:cNvSpPr>
              <a:spLocks noChangeAspect="1"/>
            </p:cNvSpPr>
            <p:nvPr/>
          </p:nvSpPr>
          <p:spPr>
            <a:xfrm>
              <a:off x="4391240" y="4607499"/>
              <a:ext cx="358948" cy="35894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grpSp>
      <p:sp>
        <p:nvSpPr>
          <p:cNvPr id="109" name="文本框 108">
            <a:extLst>
              <a:ext uri="{FF2B5EF4-FFF2-40B4-BE49-F238E27FC236}">
                <a16:creationId xmlns:a16="http://schemas.microsoft.com/office/drawing/2014/main" id="{8304F93A-44A9-41EC-9FA6-6CE12E5E1C28}"/>
              </a:ext>
            </a:extLst>
          </p:cNvPr>
          <p:cNvSpPr txBox="1"/>
          <p:nvPr/>
        </p:nvSpPr>
        <p:spPr>
          <a:xfrm>
            <a:off x="887455" y="1981723"/>
            <a:ext cx="553998" cy="1938993"/>
          </a:xfrm>
          <a:prstGeom prst="rect">
            <a:avLst/>
          </a:prstGeom>
          <a:solidFill>
            <a:srgbClr val="6AC1EC"/>
          </a:solidFill>
          <a:effectLst>
            <a:outerShdw blurRad="50800" dist="38100" dir="2700000" algn="tl" rotWithShape="0">
              <a:prstClr val="black">
                <a:alpha val="40000"/>
              </a:prstClr>
            </a:outerShdw>
          </a:effectLst>
        </p:spPr>
        <p:txBody>
          <a:bodyPr vert="eaVert"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prstClr val="white"/>
                </a:solidFill>
                <a:effectLst/>
                <a:uLnTx/>
                <a:uFillTx/>
                <a:latin typeface="等线"/>
                <a:ea typeface="等线" panose="02010600030101010101" pitchFamily="2" charset="-122"/>
                <a:cs typeface="+mn-cs"/>
              </a:rPr>
              <a:t>用户共同行为</a:t>
            </a:r>
          </a:p>
        </p:txBody>
      </p:sp>
      <p:cxnSp>
        <p:nvCxnSpPr>
          <p:cNvPr id="110" name="直接箭头连接符 109"/>
          <p:cNvCxnSpPr/>
          <p:nvPr/>
        </p:nvCxnSpPr>
        <p:spPr>
          <a:xfrm>
            <a:off x="4213250" y="2959029"/>
            <a:ext cx="577108" cy="0"/>
          </a:xfrm>
          <a:prstGeom prst="straightConnector1">
            <a:avLst/>
          </a:prstGeom>
          <a:ln w="38100">
            <a:solidFill>
              <a:srgbClr val="6AC1EC"/>
            </a:solidFill>
            <a:tailEnd type="triangle"/>
          </a:ln>
        </p:spPr>
        <p:style>
          <a:lnRef idx="1">
            <a:schemeClr val="accent1"/>
          </a:lnRef>
          <a:fillRef idx="0">
            <a:schemeClr val="accent1"/>
          </a:fillRef>
          <a:effectRef idx="0">
            <a:schemeClr val="accent1"/>
          </a:effectRef>
          <a:fontRef idx="minor">
            <a:schemeClr val="tx1"/>
          </a:fontRef>
        </p:style>
      </p:cxnSp>
      <p:grpSp>
        <p:nvGrpSpPr>
          <p:cNvPr id="7" name="组合 6"/>
          <p:cNvGrpSpPr/>
          <p:nvPr/>
        </p:nvGrpSpPr>
        <p:grpSpPr>
          <a:xfrm>
            <a:off x="3418239" y="2242795"/>
            <a:ext cx="337431" cy="1432467"/>
            <a:chOff x="4061966" y="2774833"/>
            <a:chExt cx="337431" cy="1432467"/>
          </a:xfrm>
        </p:grpSpPr>
        <p:sp>
          <p:nvSpPr>
            <p:cNvPr id="111" name="Shape 2191">
              <a:extLst>
                <a:ext uri="{FF2B5EF4-FFF2-40B4-BE49-F238E27FC236}">
                  <a16:creationId xmlns:a16="http://schemas.microsoft.com/office/drawing/2014/main" id="{F08FC48D-AB05-4E6F-812D-7C0216810339}"/>
                </a:ext>
              </a:extLst>
            </p:cNvPr>
            <p:cNvSpPr>
              <a:spLocks noChangeShapeType="1"/>
            </p:cNvSpPr>
            <p:nvPr/>
          </p:nvSpPr>
          <p:spPr bwMode="auto">
            <a:xfrm rot="10800000" flipV="1">
              <a:off x="4374460" y="2774833"/>
              <a:ext cx="1" cy="1432467"/>
            </a:xfrm>
            <a:prstGeom prst="line">
              <a:avLst/>
            </a:prstGeom>
            <a:noFill/>
            <a:ln w="28575">
              <a:solidFill>
                <a:srgbClr val="6AC1EC"/>
              </a:solidFill>
              <a:miter lim="400000"/>
              <a:headEnd/>
              <a:tailEnd/>
            </a:ln>
            <a:extLst>
              <a:ext uri="{909E8E84-426E-40DD-AFC4-6F175D3DCCD1}">
                <a14:hiddenFill xmlns:a14="http://schemas.microsoft.com/office/drawing/2010/main">
                  <a:noFill/>
                </a14:hiddenFill>
              </a:ext>
            </a:extLst>
          </p:spPr>
          <p:txBody>
            <a:bodyPr lIns="38097" tIns="38097" rIns="38097" bIns="38097"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12" name="Shape 2196">
              <a:extLst>
                <a:ext uri="{FF2B5EF4-FFF2-40B4-BE49-F238E27FC236}">
                  <a16:creationId xmlns:a16="http://schemas.microsoft.com/office/drawing/2014/main" id="{520CB806-88DD-487A-8CB0-869916699AFF}"/>
                </a:ext>
              </a:extLst>
            </p:cNvPr>
            <p:cNvSpPr>
              <a:spLocks noChangeShapeType="1"/>
            </p:cNvSpPr>
            <p:nvPr/>
          </p:nvSpPr>
          <p:spPr bwMode="auto">
            <a:xfrm flipH="1">
              <a:off x="4061967" y="4153071"/>
              <a:ext cx="337430" cy="0"/>
            </a:xfrm>
            <a:prstGeom prst="line">
              <a:avLst/>
            </a:prstGeom>
            <a:noFill/>
            <a:ln w="28575">
              <a:solidFill>
                <a:srgbClr val="6AC1EC"/>
              </a:solidFill>
              <a:miter lim="400000"/>
              <a:headEnd/>
              <a:tailEnd type="oval" w="med" len="med"/>
            </a:ln>
            <a:extLst>
              <a:ext uri="{909E8E84-426E-40DD-AFC4-6F175D3DCCD1}">
                <a14:hiddenFill xmlns:a14="http://schemas.microsoft.com/office/drawing/2010/main">
                  <a:noFill/>
                </a14:hiddenFill>
              </a:ext>
            </a:extLst>
          </p:spPr>
          <p:txBody>
            <a:bodyPr lIns="38097" tIns="38097" rIns="38097" bIns="38097"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13" name="Shape 2196">
              <a:extLst>
                <a:ext uri="{FF2B5EF4-FFF2-40B4-BE49-F238E27FC236}">
                  <a16:creationId xmlns:a16="http://schemas.microsoft.com/office/drawing/2014/main" id="{21F097F9-7240-4EA9-961B-CE53F4CC18B0}"/>
                </a:ext>
              </a:extLst>
            </p:cNvPr>
            <p:cNvSpPr>
              <a:spLocks noChangeShapeType="1"/>
            </p:cNvSpPr>
            <p:nvPr/>
          </p:nvSpPr>
          <p:spPr bwMode="auto">
            <a:xfrm flipH="1">
              <a:off x="4075216" y="3472796"/>
              <a:ext cx="324181" cy="0"/>
            </a:xfrm>
            <a:prstGeom prst="line">
              <a:avLst/>
            </a:prstGeom>
            <a:noFill/>
            <a:ln w="28575">
              <a:solidFill>
                <a:srgbClr val="6AC1EC"/>
              </a:solidFill>
              <a:miter lim="400000"/>
              <a:headEnd/>
              <a:tailEnd type="oval" w="med" len="med"/>
            </a:ln>
            <a:extLst>
              <a:ext uri="{909E8E84-426E-40DD-AFC4-6F175D3DCCD1}">
                <a14:hiddenFill xmlns:a14="http://schemas.microsoft.com/office/drawing/2010/main">
                  <a:noFill/>
                </a14:hiddenFill>
              </a:ext>
            </a:extLst>
          </p:spPr>
          <p:txBody>
            <a:bodyPr lIns="38097" tIns="38097" rIns="38097" bIns="38097"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114" name="Shape 2196">
              <a:extLst>
                <a:ext uri="{FF2B5EF4-FFF2-40B4-BE49-F238E27FC236}">
                  <a16:creationId xmlns:a16="http://schemas.microsoft.com/office/drawing/2014/main" id="{AFBF4664-A6F5-43AA-B352-945ED01387DB}"/>
                </a:ext>
              </a:extLst>
            </p:cNvPr>
            <p:cNvSpPr>
              <a:spLocks noChangeShapeType="1"/>
            </p:cNvSpPr>
            <p:nvPr/>
          </p:nvSpPr>
          <p:spPr bwMode="auto">
            <a:xfrm flipH="1">
              <a:off x="4061966" y="2780264"/>
              <a:ext cx="312493" cy="12258"/>
            </a:xfrm>
            <a:prstGeom prst="line">
              <a:avLst/>
            </a:prstGeom>
            <a:noFill/>
            <a:ln w="28575">
              <a:solidFill>
                <a:srgbClr val="6AC1EC"/>
              </a:solidFill>
              <a:miter lim="400000"/>
              <a:headEnd/>
              <a:tailEnd type="oval" w="med" len="med"/>
            </a:ln>
            <a:extLst>
              <a:ext uri="{909E8E84-426E-40DD-AFC4-6F175D3DCCD1}">
                <a14:hiddenFill xmlns:a14="http://schemas.microsoft.com/office/drawing/2010/main">
                  <a:noFill/>
                </a14:hiddenFill>
              </a:ext>
            </a:extLst>
          </p:spPr>
          <p:txBody>
            <a:bodyPr lIns="38097" tIns="38097" rIns="38097" bIns="38097"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grpSp>
    </p:spTree>
    <p:extLst>
      <p:ext uri="{BB962C8B-B14F-4D97-AF65-F5344CB8AC3E}">
        <p14:creationId xmlns:p14="http://schemas.microsoft.com/office/powerpoint/2010/main" val="186348313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bg>
      <p:bgRef idx="1001">
        <a:schemeClr val="bg1"/>
      </p:bgRef>
    </p:bg>
    <p:spTree>
      <p:nvGrpSpPr>
        <p:cNvPr id="1" name=""/>
        <p:cNvGrpSpPr/>
        <p:nvPr/>
      </p:nvGrpSpPr>
      <p:grpSpPr>
        <a:xfrm>
          <a:off x="0" y="0"/>
          <a:ext cx="0" cy="0"/>
          <a:chOff x="0" y="0"/>
          <a:chExt cx="0" cy="0"/>
        </a:xfrm>
      </p:grpSpPr>
      <p:grpSp>
        <p:nvGrpSpPr>
          <p:cNvPr id="16" name="组合 15"/>
          <p:cNvGrpSpPr>
            <a:grpSpLocks noChangeAspect="1"/>
          </p:cNvGrpSpPr>
          <p:nvPr/>
        </p:nvGrpSpPr>
        <p:grpSpPr>
          <a:xfrm rot="1202316">
            <a:off x="579631" y="326713"/>
            <a:ext cx="624859" cy="662044"/>
            <a:chOff x="3282968" y="1537624"/>
            <a:chExt cx="3236238" cy="3428823"/>
          </a:xfrm>
          <a:solidFill>
            <a:srgbClr val="03B3FF"/>
          </a:solidFill>
        </p:grpSpPr>
        <p:sp>
          <p:nvSpPr>
            <p:cNvPr id="17" name="任意多边形: 形状 16"/>
            <p:cNvSpPr/>
            <p:nvPr/>
          </p:nvSpPr>
          <p:spPr>
            <a:xfrm rot="20390578">
              <a:off x="3282968" y="2192361"/>
              <a:ext cx="3236238" cy="2393027"/>
            </a:xfrm>
            <a:custGeom>
              <a:avLst/>
              <a:gdLst>
                <a:gd name="connsiteX0" fmla="*/ 2762205 w 3236238"/>
                <a:gd name="connsiteY0" fmla="*/ 314424 h 2411827"/>
                <a:gd name="connsiteX1" fmla="*/ 2698575 w 3236238"/>
                <a:gd name="connsiteY1" fmla="*/ 301578 h 2411827"/>
                <a:gd name="connsiteX2" fmla="*/ 537666 w 3236238"/>
                <a:gd name="connsiteY2" fmla="*/ 301578 h 2411827"/>
                <a:gd name="connsiteX3" fmla="*/ 374198 w 3236238"/>
                <a:gd name="connsiteY3" fmla="*/ 465046 h 2411827"/>
                <a:gd name="connsiteX4" fmla="*/ 374197 w 3236238"/>
                <a:gd name="connsiteY4" fmla="*/ 1946779 h 2411827"/>
                <a:gd name="connsiteX5" fmla="*/ 537665 w 3236238"/>
                <a:gd name="connsiteY5" fmla="*/ 2110248 h 2411827"/>
                <a:gd name="connsiteX6" fmla="*/ 2698576 w 3236238"/>
                <a:gd name="connsiteY6" fmla="*/ 2110248 h 2411827"/>
                <a:gd name="connsiteX7" fmla="*/ 2862044 w 3236238"/>
                <a:gd name="connsiteY7" fmla="*/ 1946780 h 2411827"/>
                <a:gd name="connsiteX8" fmla="*/ 2862043 w 3236238"/>
                <a:gd name="connsiteY8" fmla="*/ 465045 h 2411827"/>
                <a:gd name="connsiteX9" fmla="*/ 2762205 w 3236238"/>
                <a:gd name="connsiteY9" fmla="*/ 314424 h 2411827"/>
                <a:gd name="connsiteX10" fmla="*/ 2909652 w 3236238"/>
                <a:gd name="connsiteY10" fmla="*/ 42021 h 2411827"/>
                <a:gd name="connsiteX11" fmla="*/ 3236238 w 3236238"/>
                <a:gd name="connsiteY11" fmla="*/ 534726 h 2411827"/>
                <a:gd name="connsiteX12" fmla="*/ 3236238 w 3236238"/>
                <a:gd name="connsiteY12" fmla="*/ 1877101 h 2411827"/>
                <a:gd name="connsiteX13" fmla="*/ 2701512 w 3236238"/>
                <a:gd name="connsiteY13" fmla="*/ 2411827 h 2411827"/>
                <a:gd name="connsiteX14" fmla="*/ 534726 w 3236238"/>
                <a:gd name="connsiteY14" fmla="*/ 2411827 h 2411827"/>
                <a:gd name="connsiteX15" fmla="*/ 0 w 3236238"/>
                <a:gd name="connsiteY15" fmla="*/ 1877101 h 2411827"/>
                <a:gd name="connsiteX16" fmla="*/ 0 w 3236238"/>
                <a:gd name="connsiteY16" fmla="*/ 534726 h 2411827"/>
                <a:gd name="connsiteX17" fmla="*/ 534726 w 3236238"/>
                <a:gd name="connsiteY17" fmla="*/ 0 h 2411827"/>
                <a:gd name="connsiteX18" fmla="*/ 2701512 w 3236238"/>
                <a:gd name="connsiteY18" fmla="*/ 0 h 2411827"/>
                <a:gd name="connsiteX19" fmla="*/ 2909652 w 3236238"/>
                <a:gd name="connsiteY19" fmla="*/ 42021 h 2411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236238" h="2411827">
                  <a:moveTo>
                    <a:pt x="2762205" y="314424"/>
                  </a:moveTo>
                  <a:cubicBezTo>
                    <a:pt x="2742648" y="306152"/>
                    <a:pt x="2721146" y="301578"/>
                    <a:pt x="2698575" y="301578"/>
                  </a:cubicBezTo>
                  <a:lnTo>
                    <a:pt x="537666" y="301578"/>
                  </a:lnTo>
                  <a:cubicBezTo>
                    <a:pt x="447384" y="301578"/>
                    <a:pt x="374197" y="374764"/>
                    <a:pt x="374198" y="465046"/>
                  </a:cubicBezTo>
                  <a:lnTo>
                    <a:pt x="374197" y="1946779"/>
                  </a:lnTo>
                  <a:cubicBezTo>
                    <a:pt x="374198" y="2037061"/>
                    <a:pt x="447384" y="2110247"/>
                    <a:pt x="537665" y="2110248"/>
                  </a:cubicBezTo>
                  <a:lnTo>
                    <a:pt x="2698576" y="2110248"/>
                  </a:lnTo>
                  <a:cubicBezTo>
                    <a:pt x="2788856" y="2110247"/>
                    <a:pt x="2862044" y="2037061"/>
                    <a:pt x="2862044" y="1946780"/>
                  </a:cubicBezTo>
                  <a:lnTo>
                    <a:pt x="2862043" y="465045"/>
                  </a:lnTo>
                  <a:cubicBezTo>
                    <a:pt x="2862043" y="397335"/>
                    <a:pt x="2820876" y="339239"/>
                    <a:pt x="2762205" y="314424"/>
                  </a:cubicBezTo>
                  <a:close/>
                  <a:moveTo>
                    <a:pt x="2909652" y="42021"/>
                  </a:moveTo>
                  <a:cubicBezTo>
                    <a:pt x="3101573" y="123197"/>
                    <a:pt x="3236238" y="313235"/>
                    <a:pt x="3236238" y="534726"/>
                  </a:cubicBezTo>
                  <a:lnTo>
                    <a:pt x="3236238" y="1877101"/>
                  </a:lnTo>
                  <a:cubicBezTo>
                    <a:pt x="3236238" y="2172422"/>
                    <a:pt x="2996833" y="2411827"/>
                    <a:pt x="2701512" y="2411827"/>
                  </a:cubicBezTo>
                  <a:lnTo>
                    <a:pt x="534726" y="2411827"/>
                  </a:lnTo>
                  <a:cubicBezTo>
                    <a:pt x="239405" y="2411827"/>
                    <a:pt x="0" y="2172422"/>
                    <a:pt x="0" y="1877101"/>
                  </a:cubicBezTo>
                  <a:lnTo>
                    <a:pt x="0" y="534726"/>
                  </a:lnTo>
                  <a:cubicBezTo>
                    <a:pt x="0" y="239405"/>
                    <a:pt x="239405" y="0"/>
                    <a:pt x="534726" y="0"/>
                  </a:cubicBezTo>
                  <a:lnTo>
                    <a:pt x="2701512" y="0"/>
                  </a:lnTo>
                  <a:cubicBezTo>
                    <a:pt x="2775342" y="0"/>
                    <a:pt x="2845678" y="14963"/>
                    <a:pt x="2909652" y="420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a:ea typeface="等线" panose="02010600030101010101" pitchFamily="2" charset="-122"/>
                <a:cs typeface="+mn-cs"/>
              </a:endParaRPr>
            </a:p>
          </p:txBody>
        </p:sp>
        <p:sp>
          <p:nvSpPr>
            <p:cNvPr id="18" name="矩形 17"/>
            <p:cNvSpPr/>
            <p:nvPr/>
          </p:nvSpPr>
          <p:spPr>
            <a:xfrm rot="19745638" flipV="1">
              <a:off x="3848622" y="3249987"/>
              <a:ext cx="703385" cy="26728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19" name="矩形 18"/>
            <p:cNvSpPr/>
            <p:nvPr/>
          </p:nvSpPr>
          <p:spPr>
            <a:xfrm rot="20984414" flipV="1">
              <a:off x="5102837" y="2780784"/>
              <a:ext cx="703385" cy="26728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grpSp>
          <p:nvGrpSpPr>
            <p:cNvPr id="20" name="组合 19"/>
            <p:cNvGrpSpPr/>
            <p:nvPr/>
          </p:nvGrpSpPr>
          <p:grpSpPr>
            <a:xfrm>
              <a:off x="4636294" y="3420252"/>
              <a:ext cx="766910" cy="556883"/>
              <a:chOff x="4636294" y="3420252"/>
              <a:chExt cx="766910" cy="556883"/>
            </a:xfrm>
            <a:grpFill/>
          </p:grpSpPr>
          <p:grpSp>
            <p:nvGrpSpPr>
              <p:cNvPr id="29" name="组合 28"/>
              <p:cNvGrpSpPr/>
              <p:nvPr/>
            </p:nvGrpSpPr>
            <p:grpSpPr>
              <a:xfrm>
                <a:off x="4636294" y="3593307"/>
                <a:ext cx="466517" cy="383828"/>
                <a:chOff x="4638675" y="3595688"/>
                <a:chExt cx="466517" cy="383828"/>
              </a:xfrm>
              <a:grpFill/>
            </p:grpSpPr>
            <p:sp>
              <p:nvSpPr>
                <p:cNvPr id="33" name="任意多边形: 形状 32"/>
                <p:cNvSpPr/>
                <p:nvPr/>
              </p:nvSpPr>
              <p:spPr>
                <a:xfrm>
                  <a:off x="4638675" y="3595688"/>
                  <a:ext cx="466517" cy="383828"/>
                </a:xfrm>
                <a:custGeom>
                  <a:avLst/>
                  <a:gdLst>
                    <a:gd name="connsiteX0" fmla="*/ 0 w 461762"/>
                    <a:gd name="connsiteY0" fmla="*/ 307181 h 383828"/>
                    <a:gd name="connsiteX1" fmla="*/ 176213 w 461762"/>
                    <a:gd name="connsiteY1" fmla="*/ 381000 h 383828"/>
                    <a:gd name="connsiteX2" fmla="*/ 319088 w 461762"/>
                    <a:gd name="connsiteY2" fmla="*/ 359568 h 383828"/>
                    <a:gd name="connsiteX3" fmla="*/ 402431 w 461762"/>
                    <a:gd name="connsiteY3" fmla="*/ 276225 h 383828"/>
                    <a:gd name="connsiteX4" fmla="*/ 433388 w 461762"/>
                    <a:gd name="connsiteY4" fmla="*/ 221456 h 383828"/>
                    <a:gd name="connsiteX5" fmla="*/ 459581 w 461762"/>
                    <a:gd name="connsiteY5" fmla="*/ 150018 h 383828"/>
                    <a:gd name="connsiteX6" fmla="*/ 373856 w 461762"/>
                    <a:gd name="connsiteY6" fmla="*/ 45243 h 383828"/>
                    <a:gd name="connsiteX7" fmla="*/ 352425 w 461762"/>
                    <a:gd name="connsiteY7" fmla="*/ 0 h 383828"/>
                    <a:gd name="connsiteX8" fmla="*/ 352425 w 461762"/>
                    <a:gd name="connsiteY8" fmla="*/ 0 h 383828"/>
                    <a:gd name="connsiteX9" fmla="*/ 330994 w 461762"/>
                    <a:gd name="connsiteY9" fmla="*/ 123825 h 383828"/>
                    <a:gd name="connsiteX10" fmla="*/ 266700 w 461762"/>
                    <a:gd name="connsiteY10" fmla="*/ 221456 h 383828"/>
                    <a:gd name="connsiteX11" fmla="*/ 152400 w 461762"/>
                    <a:gd name="connsiteY11" fmla="*/ 230981 h 383828"/>
                    <a:gd name="connsiteX12" fmla="*/ 78581 w 461762"/>
                    <a:gd name="connsiteY12" fmla="*/ 188118 h 383828"/>
                    <a:gd name="connsiteX0-1" fmla="*/ 0 w 466517"/>
                    <a:gd name="connsiteY0-2" fmla="*/ 307181 h 383828"/>
                    <a:gd name="connsiteX1-3" fmla="*/ 176213 w 466517"/>
                    <a:gd name="connsiteY1-4" fmla="*/ 381000 h 383828"/>
                    <a:gd name="connsiteX2-5" fmla="*/ 319088 w 466517"/>
                    <a:gd name="connsiteY2-6" fmla="*/ 359568 h 383828"/>
                    <a:gd name="connsiteX3-7" fmla="*/ 402431 w 466517"/>
                    <a:gd name="connsiteY3-8" fmla="*/ 276225 h 383828"/>
                    <a:gd name="connsiteX4-9" fmla="*/ 454819 w 466517"/>
                    <a:gd name="connsiteY4-10" fmla="*/ 169069 h 383828"/>
                    <a:gd name="connsiteX5-11" fmla="*/ 459581 w 466517"/>
                    <a:gd name="connsiteY5-12" fmla="*/ 150018 h 383828"/>
                    <a:gd name="connsiteX6-13" fmla="*/ 373856 w 466517"/>
                    <a:gd name="connsiteY6-14" fmla="*/ 45243 h 383828"/>
                    <a:gd name="connsiteX7-15" fmla="*/ 352425 w 466517"/>
                    <a:gd name="connsiteY7-16" fmla="*/ 0 h 383828"/>
                    <a:gd name="connsiteX8-17" fmla="*/ 352425 w 466517"/>
                    <a:gd name="connsiteY8-18" fmla="*/ 0 h 383828"/>
                    <a:gd name="connsiteX9-19" fmla="*/ 330994 w 466517"/>
                    <a:gd name="connsiteY9-20" fmla="*/ 123825 h 383828"/>
                    <a:gd name="connsiteX10-21" fmla="*/ 266700 w 466517"/>
                    <a:gd name="connsiteY10-22" fmla="*/ 221456 h 383828"/>
                    <a:gd name="connsiteX11-23" fmla="*/ 152400 w 466517"/>
                    <a:gd name="connsiteY11-24" fmla="*/ 230981 h 383828"/>
                    <a:gd name="connsiteX12-25" fmla="*/ 78581 w 466517"/>
                    <a:gd name="connsiteY12-26" fmla="*/ 188118 h 383828"/>
                    <a:gd name="connsiteX0-27" fmla="*/ 0 w 466517"/>
                    <a:gd name="connsiteY0-28" fmla="*/ 307181 h 383828"/>
                    <a:gd name="connsiteX1-29" fmla="*/ 176213 w 466517"/>
                    <a:gd name="connsiteY1-30" fmla="*/ 381000 h 383828"/>
                    <a:gd name="connsiteX2-31" fmla="*/ 319088 w 466517"/>
                    <a:gd name="connsiteY2-32" fmla="*/ 359568 h 383828"/>
                    <a:gd name="connsiteX3-33" fmla="*/ 402431 w 466517"/>
                    <a:gd name="connsiteY3-34" fmla="*/ 276225 h 383828"/>
                    <a:gd name="connsiteX4-35" fmla="*/ 454819 w 466517"/>
                    <a:gd name="connsiteY4-36" fmla="*/ 169069 h 383828"/>
                    <a:gd name="connsiteX5-37" fmla="*/ 459581 w 466517"/>
                    <a:gd name="connsiteY5-38" fmla="*/ 150018 h 383828"/>
                    <a:gd name="connsiteX6-39" fmla="*/ 373856 w 466517"/>
                    <a:gd name="connsiteY6-40" fmla="*/ 45243 h 383828"/>
                    <a:gd name="connsiteX7-41" fmla="*/ 352425 w 466517"/>
                    <a:gd name="connsiteY7-42" fmla="*/ 0 h 383828"/>
                    <a:gd name="connsiteX8-43" fmla="*/ 352425 w 466517"/>
                    <a:gd name="connsiteY8-44" fmla="*/ 0 h 383828"/>
                    <a:gd name="connsiteX9-45" fmla="*/ 330994 w 466517"/>
                    <a:gd name="connsiteY9-46" fmla="*/ 123825 h 383828"/>
                    <a:gd name="connsiteX10-47" fmla="*/ 266700 w 466517"/>
                    <a:gd name="connsiteY10-48" fmla="*/ 221456 h 383828"/>
                    <a:gd name="connsiteX11-49" fmla="*/ 152400 w 466517"/>
                    <a:gd name="connsiteY11-50" fmla="*/ 230981 h 383828"/>
                    <a:gd name="connsiteX12-51" fmla="*/ 83344 w 466517"/>
                    <a:gd name="connsiteY12-52" fmla="*/ 204787 h 383828"/>
                    <a:gd name="connsiteX0-53" fmla="*/ 0 w 466517"/>
                    <a:gd name="connsiteY0-54" fmla="*/ 307181 h 383828"/>
                    <a:gd name="connsiteX1-55" fmla="*/ 176213 w 466517"/>
                    <a:gd name="connsiteY1-56" fmla="*/ 381000 h 383828"/>
                    <a:gd name="connsiteX2-57" fmla="*/ 319088 w 466517"/>
                    <a:gd name="connsiteY2-58" fmla="*/ 359568 h 383828"/>
                    <a:gd name="connsiteX3-59" fmla="*/ 402431 w 466517"/>
                    <a:gd name="connsiteY3-60" fmla="*/ 276225 h 383828"/>
                    <a:gd name="connsiteX4-61" fmla="*/ 454819 w 466517"/>
                    <a:gd name="connsiteY4-62" fmla="*/ 169069 h 383828"/>
                    <a:gd name="connsiteX5-63" fmla="*/ 459581 w 466517"/>
                    <a:gd name="connsiteY5-64" fmla="*/ 150018 h 383828"/>
                    <a:gd name="connsiteX6-65" fmla="*/ 373856 w 466517"/>
                    <a:gd name="connsiteY6-66" fmla="*/ 45243 h 383828"/>
                    <a:gd name="connsiteX7-67" fmla="*/ 352425 w 466517"/>
                    <a:gd name="connsiteY7-68" fmla="*/ 0 h 383828"/>
                    <a:gd name="connsiteX8-69" fmla="*/ 352425 w 466517"/>
                    <a:gd name="connsiteY8-70" fmla="*/ 0 h 383828"/>
                    <a:gd name="connsiteX9-71" fmla="*/ 330994 w 466517"/>
                    <a:gd name="connsiteY9-72" fmla="*/ 123825 h 383828"/>
                    <a:gd name="connsiteX10-73" fmla="*/ 266700 w 466517"/>
                    <a:gd name="connsiteY10-74" fmla="*/ 221456 h 383828"/>
                    <a:gd name="connsiteX11-75" fmla="*/ 152400 w 466517"/>
                    <a:gd name="connsiteY11-76" fmla="*/ 230981 h 383828"/>
                    <a:gd name="connsiteX12-77" fmla="*/ 71438 w 466517"/>
                    <a:gd name="connsiteY12-78" fmla="*/ 197643 h 38382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Lst>
                  <a:rect l="l" t="t" r="r" b="b"/>
                  <a:pathLst>
                    <a:path w="466517" h="383828">
                      <a:moveTo>
                        <a:pt x="0" y="307181"/>
                      </a:moveTo>
                      <a:cubicBezTo>
                        <a:pt x="61516" y="339725"/>
                        <a:pt x="123032" y="372269"/>
                        <a:pt x="176213" y="381000"/>
                      </a:cubicBezTo>
                      <a:cubicBezTo>
                        <a:pt x="229394" y="389731"/>
                        <a:pt x="281385" y="377030"/>
                        <a:pt x="319088" y="359568"/>
                      </a:cubicBezTo>
                      <a:cubicBezTo>
                        <a:pt x="356791" y="342106"/>
                        <a:pt x="379809" y="307975"/>
                        <a:pt x="402431" y="276225"/>
                      </a:cubicBezTo>
                      <a:cubicBezTo>
                        <a:pt x="425053" y="244475"/>
                        <a:pt x="445294" y="190103"/>
                        <a:pt x="454819" y="169069"/>
                      </a:cubicBezTo>
                      <a:cubicBezTo>
                        <a:pt x="464344" y="148035"/>
                        <a:pt x="473075" y="170656"/>
                        <a:pt x="459581" y="150018"/>
                      </a:cubicBezTo>
                      <a:cubicBezTo>
                        <a:pt x="446087" y="129380"/>
                        <a:pt x="391715" y="70246"/>
                        <a:pt x="373856" y="45243"/>
                      </a:cubicBezTo>
                      <a:cubicBezTo>
                        <a:pt x="355997" y="20240"/>
                        <a:pt x="352425" y="0"/>
                        <a:pt x="352425" y="0"/>
                      </a:cubicBezTo>
                      <a:lnTo>
                        <a:pt x="352425" y="0"/>
                      </a:lnTo>
                      <a:cubicBezTo>
                        <a:pt x="348853" y="20637"/>
                        <a:pt x="345281" y="86916"/>
                        <a:pt x="330994" y="123825"/>
                      </a:cubicBezTo>
                      <a:cubicBezTo>
                        <a:pt x="316707" y="160734"/>
                        <a:pt x="296466" y="203597"/>
                        <a:pt x="266700" y="221456"/>
                      </a:cubicBezTo>
                      <a:cubicBezTo>
                        <a:pt x="236934" y="239315"/>
                        <a:pt x="184944" y="234950"/>
                        <a:pt x="152400" y="230981"/>
                      </a:cubicBezTo>
                      <a:cubicBezTo>
                        <a:pt x="119856" y="227012"/>
                        <a:pt x="65088" y="187721"/>
                        <a:pt x="71438" y="197643"/>
                      </a:cubicBezTo>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cxnSp>
              <p:nvCxnSpPr>
                <p:cNvPr id="34" name="直接连接符 33"/>
                <p:cNvCxnSpPr>
                  <a:stCxn id="33" idx="0"/>
                  <a:endCxn id="33" idx="12"/>
                </p:cNvCxnSpPr>
                <p:nvPr/>
              </p:nvCxnSpPr>
              <p:spPr>
                <a:xfrm flipV="1">
                  <a:off x="4638675" y="3793331"/>
                  <a:ext cx="71438" cy="109538"/>
                </a:xfrm>
                <a:prstGeom prst="line">
                  <a:avLst/>
                </a:prstGeom>
                <a:grpFill/>
                <a:ln>
                  <a:noFill/>
                </a:ln>
              </p:spPr>
              <p:style>
                <a:lnRef idx="1">
                  <a:schemeClr val="accent1"/>
                </a:lnRef>
                <a:fillRef idx="0">
                  <a:schemeClr val="accent1"/>
                </a:fillRef>
                <a:effectRef idx="0">
                  <a:schemeClr val="accent1"/>
                </a:effectRef>
                <a:fontRef idx="minor">
                  <a:schemeClr val="tx1"/>
                </a:fontRef>
              </p:style>
            </p:cxnSp>
          </p:grpSp>
          <p:grpSp>
            <p:nvGrpSpPr>
              <p:cNvPr id="30" name="组合 29"/>
              <p:cNvGrpSpPr/>
              <p:nvPr/>
            </p:nvGrpSpPr>
            <p:grpSpPr>
              <a:xfrm rot="18847698" flipH="1">
                <a:off x="4977290" y="3462338"/>
                <a:ext cx="468000" cy="383828"/>
                <a:chOff x="4638675" y="3595688"/>
                <a:chExt cx="466517" cy="383828"/>
              </a:xfrm>
              <a:grpFill/>
            </p:grpSpPr>
            <p:sp>
              <p:nvSpPr>
                <p:cNvPr id="31" name="任意多边形: 形状 30"/>
                <p:cNvSpPr/>
                <p:nvPr/>
              </p:nvSpPr>
              <p:spPr>
                <a:xfrm>
                  <a:off x="4638675" y="3595688"/>
                  <a:ext cx="466517" cy="383828"/>
                </a:xfrm>
                <a:custGeom>
                  <a:avLst/>
                  <a:gdLst>
                    <a:gd name="connsiteX0" fmla="*/ 0 w 461762"/>
                    <a:gd name="connsiteY0" fmla="*/ 307181 h 383828"/>
                    <a:gd name="connsiteX1" fmla="*/ 176213 w 461762"/>
                    <a:gd name="connsiteY1" fmla="*/ 381000 h 383828"/>
                    <a:gd name="connsiteX2" fmla="*/ 319088 w 461762"/>
                    <a:gd name="connsiteY2" fmla="*/ 359568 h 383828"/>
                    <a:gd name="connsiteX3" fmla="*/ 402431 w 461762"/>
                    <a:gd name="connsiteY3" fmla="*/ 276225 h 383828"/>
                    <a:gd name="connsiteX4" fmla="*/ 433388 w 461762"/>
                    <a:gd name="connsiteY4" fmla="*/ 221456 h 383828"/>
                    <a:gd name="connsiteX5" fmla="*/ 459581 w 461762"/>
                    <a:gd name="connsiteY5" fmla="*/ 150018 h 383828"/>
                    <a:gd name="connsiteX6" fmla="*/ 373856 w 461762"/>
                    <a:gd name="connsiteY6" fmla="*/ 45243 h 383828"/>
                    <a:gd name="connsiteX7" fmla="*/ 352425 w 461762"/>
                    <a:gd name="connsiteY7" fmla="*/ 0 h 383828"/>
                    <a:gd name="connsiteX8" fmla="*/ 352425 w 461762"/>
                    <a:gd name="connsiteY8" fmla="*/ 0 h 383828"/>
                    <a:gd name="connsiteX9" fmla="*/ 330994 w 461762"/>
                    <a:gd name="connsiteY9" fmla="*/ 123825 h 383828"/>
                    <a:gd name="connsiteX10" fmla="*/ 266700 w 461762"/>
                    <a:gd name="connsiteY10" fmla="*/ 221456 h 383828"/>
                    <a:gd name="connsiteX11" fmla="*/ 152400 w 461762"/>
                    <a:gd name="connsiteY11" fmla="*/ 230981 h 383828"/>
                    <a:gd name="connsiteX12" fmla="*/ 78581 w 461762"/>
                    <a:gd name="connsiteY12" fmla="*/ 188118 h 383828"/>
                    <a:gd name="connsiteX0-1" fmla="*/ 0 w 466517"/>
                    <a:gd name="connsiteY0-2" fmla="*/ 307181 h 383828"/>
                    <a:gd name="connsiteX1-3" fmla="*/ 176213 w 466517"/>
                    <a:gd name="connsiteY1-4" fmla="*/ 381000 h 383828"/>
                    <a:gd name="connsiteX2-5" fmla="*/ 319088 w 466517"/>
                    <a:gd name="connsiteY2-6" fmla="*/ 359568 h 383828"/>
                    <a:gd name="connsiteX3-7" fmla="*/ 402431 w 466517"/>
                    <a:gd name="connsiteY3-8" fmla="*/ 276225 h 383828"/>
                    <a:gd name="connsiteX4-9" fmla="*/ 454819 w 466517"/>
                    <a:gd name="connsiteY4-10" fmla="*/ 169069 h 383828"/>
                    <a:gd name="connsiteX5-11" fmla="*/ 459581 w 466517"/>
                    <a:gd name="connsiteY5-12" fmla="*/ 150018 h 383828"/>
                    <a:gd name="connsiteX6-13" fmla="*/ 373856 w 466517"/>
                    <a:gd name="connsiteY6-14" fmla="*/ 45243 h 383828"/>
                    <a:gd name="connsiteX7-15" fmla="*/ 352425 w 466517"/>
                    <a:gd name="connsiteY7-16" fmla="*/ 0 h 383828"/>
                    <a:gd name="connsiteX8-17" fmla="*/ 352425 w 466517"/>
                    <a:gd name="connsiteY8-18" fmla="*/ 0 h 383828"/>
                    <a:gd name="connsiteX9-19" fmla="*/ 330994 w 466517"/>
                    <a:gd name="connsiteY9-20" fmla="*/ 123825 h 383828"/>
                    <a:gd name="connsiteX10-21" fmla="*/ 266700 w 466517"/>
                    <a:gd name="connsiteY10-22" fmla="*/ 221456 h 383828"/>
                    <a:gd name="connsiteX11-23" fmla="*/ 152400 w 466517"/>
                    <a:gd name="connsiteY11-24" fmla="*/ 230981 h 383828"/>
                    <a:gd name="connsiteX12-25" fmla="*/ 78581 w 466517"/>
                    <a:gd name="connsiteY12-26" fmla="*/ 188118 h 383828"/>
                    <a:gd name="connsiteX0-27" fmla="*/ 0 w 466517"/>
                    <a:gd name="connsiteY0-28" fmla="*/ 307181 h 383828"/>
                    <a:gd name="connsiteX1-29" fmla="*/ 176213 w 466517"/>
                    <a:gd name="connsiteY1-30" fmla="*/ 381000 h 383828"/>
                    <a:gd name="connsiteX2-31" fmla="*/ 319088 w 466517"/>
                    <a:gd name="connsiteY2-32" fmla="*/ 359568 h 383828"/>
                    <a:gd name="connsiteX3-33" fmla="*/ 402431 w 466517"/>
                    <a:gd name="connsiteY3-34" fmla="*/ 276225 h 383828"/>
                    <a:gd name="connsiteX4-35" fmla="*/ 454819 w 466517"/>
                    <a:gd name="connsiteY4-36" fmla="*/ 169069 h 383828"/>
                    <a:gd name="connsiteX5-37" fmla="*/ 459581 w 466517"/>
                    <a:gd name="connsiteY5-38" fmla="*/ 150018 h 383828"/>
                    <a:gd name="connsiteX6-39" fmla="*/ 373856 w 466517"/>
                    <a:gd name="connsiteY6-40" fmla="*/ 45243 h 383828"/>
                    <a:gd name="connsiteX7-41" fmla="*/ 352425 w 466517"/>
                    <a:gd name="connsiteY7-42" fmla="*/ 0 h 383828"/>
                    <a:gd name="connsiteX8-43" fmla="*/ 352425 w 466517"/>
                    <a:gd name="connsiteY8-44" fmla="*/ 0 h 383828"/>
                    <a:gd name="connsiteX9-45" fmla="*/ 330994 w 466517"/>
                    <a:gd name="connsiteY9-46" fmla="*/ 123825 h 383828"/>
                    <a:gd name="connsiteX10-47" fmla="*/ 266700 w 466517"/>
                    <a:gd name="connsiteY10-48" fmla="*/ 221456 h 383828"/>
                    <a:gd name="connsiteX11-49" fmla="*/ 152400 w 466517"/>
                    <a:gd name="connsiteY11-50" fmla="*/ 230981 h 383828"/>
                    <a:gd name="connsiteX12-51" fmla="*/ 83344 w 466517"/>
                    <a:gd name="connsiteY12-52" fmla="*/ 204787 h 383828"/>
                    <a:gd name="connsiteX0-53" fmla="*/ 0 w 466517"/>
                    <a:gd name="connsiteY0-54" fmla="*/ 307181 h 383828"/>
                    <a:gd name="connsiteX1-55" fmla="*/ 176213 w 466517"/>
                    <a:gd name="connsiteY1-56" fmla="*/ 381000 h 383828"/>
                    <a:gd name="connsiteX2-57" fmla="*/ 319088 w 466517"/>
                    <a:gd name="connsiteY2-58" fmla="*/ 359568 h 383828"/>
                    <a:gd name="connsiteX3-59" fmla="*/ 402431 w 466517"/>
                    <a:gd name="connsiteY3-60" fmla="*/ 276225 h 383828"/>
                    <a:gd name="connsiteX4-61" fmla="*/ 454819 w 466517"/>
                    <a:gd name="connsiteY4-62" fmla="*/ 169069 h 383828"/>
                    <a:gd name="connsiteX5-63" fmla="*/ 459581 w 466517"/>
                    <a:gd name="connsiteY5-64" fmla="*/ 150018 h 383828"/>
                    <a:gd name="connsiteX6-65" fmla="*/ 373856 w 466517"/>
                    <a:gd name="connsiteY6-66" fmla="*/ 45243 h 383828"/>
                    <a:gd name="connsiteX7-67" fmla="*/ 352425 w 466517"/>
                    <a:gd name="connsiteY7-68" fmla="*/ 0 h 383828"/>
                    <a:gd name="connsiteX8-69" fmla="*/ 352425 w 466517"/>
                    <a:gd name="connsiteY8-70" fmla="*/ 0 h 383828"/>
                    <a:gd name="connsiteX9-71" fmla="*/ 330994 w 466517"/>
                    <a:gd name="connsiteY9-72" fmla="*/ 123825 h 383828"/>
                    <a:gd name="connsiteX10-73" fmla="*/ 266700 w 466517"/>
                    <a:gd name="connsiteY10-74" fmla="*/ 221456 h 383828"/>
                    <a:gd name="connsiteX11-75" fmla="*/ 152400 w 466517"/>
                    <a:gd name="connsiteY11-76" fmla="*/ 230981 h 383828"/>
                    <a:gd name="connsiteX12-77" fmla="*/ 71438 w 466517"/>
                    <a:gd name="connsiteY12-78" fmla="*/ 197643 h 38382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Lst>
                  <a:rect l="l" t="t" r="r" b="b"/>
                  <a:pathLst>
                    <a:path w="466517" h="383828">
                      <a:moveTo>
                        <a:pt x="0" y="307181"/>
                      </a:moveTo>
                      <a:cubicBezTo>
                        <a:pt x="61516" y="339725"/>
                        <a:pt x="123032" y="372269"/>
                        <a:pt x="176213" y="381000"/>
                      </a:cubicBezTo>
                      <a:cubicBezTo>
                        <a:pt x="229394" y="389731"/>
                        <a:pt x="281385" y="377030"/>
                        <a:pt x="319088" y="359568"/>
                      </a:cubicBezTo>
                      <a:cubicBezTo>
                        <a:pt x="356791" y="342106"/>
                        <a:pt x="379809" y="307975"/>
                        <a:pt x="402431" y="276225"/>
                      </a:cubicBezTo>
                      <a:cubicBezTo>
                        <a:pt x="425053" y="244475"/>
                        <a:pt x="445294" y="190103"/>
                        <a:pt x="454819" y="169069"/>
                      </a:cubicBezTo>
                      <a:cubicBezTo>
                        <a:pt x="464344" y="148035"/>
                        <a:pt x="473075" y="170656"/>
                        <a:pt x="459581" y="150018"/>
                      </a:cubicBezTo>
                      <a:cubicBezTo>
                        <a:pt x="446087" y="129380"/>
                        <a:pt x="391715" y="70246"/>
                        <a:pt x="373856" y="45243"/>
                      </a:cubicBezTo>
                      <a:cubicBezTo>
                        <a:pt x="355997" y="20240"/>
                        <a:pt x="352425" y="0"/>
                        <a:pt x="352425" y="0"/>
                      </a:cubicBezTo>
                      <a:lnTo>
                        <a:pt x="352425" y="0"/>
                      </a:lnTo>
                      <a:cubicBezTo>
                        <a:pt x="348853" y="20637"/>
                        <a:pt x="345281" y="86916"/>
                        <a:pt x="330994" y="123825"/>
                      </a:cubicBezTo>
                      <a:cubicBezTo>
                        <a:pt x="316707" y="160734"/>
                        <a:pt x="296466" y="203597"/>
                        <a:pt x="266700" y="221456"/>
                      </a:cubicBezTo>
                      <a:cubicBezTo>
                        <a:pt x="236934" y="239315"/>
                        <a:pt x="184944" y="234950"/>
                        <a:pt x="152400" y="230981"/>
                      </a:cubicBezTo>
                      <a:cubicBezTo>
                        <a:pt x="119856" y="227012"/>
                        <a:pt x="65088" y="187721"/>
                        <a:pt x="71438" y="197643"/>
                      </a:cubicBezTo>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cxnSp>
              <p:nvCxnSpPr>
                <p:cNvPr id="32" name="直接连接符 31"/>
                <p:cNvCxnSpPr>
                  <a:stCxn id="31" idx="0"/>
                  <a:endCxn id="31" idx="12"/>
                </p:cNvCxnSpPr>
                <p:nvPr/>
              </p:nvCxnSpPr>
              <p:spPr>
                <a:xfrm flipV="1">
                  <a:off x="4638675" y="3793331"/>
                  <a:ext cx="71438" cy="109538"/>
                </a:xfrm>
                <a:prstGeom prst="line">
                  <a:avLst/>
                </a:prstGeom>
                <a:grpFill/>
                <a:ln>
                  <a:noFill/>
                </a:ln>
              </p:spPr>
              <p:style>
                <a:lnRef idx="1">
                  <a:schemeClr val="accent1"/>
                </a:lnRef>
                <a:fillRef idx="0">
                  <a:schemeClr val="accent1"/>
                </a:fillRef>
                <a:effectRef idx="0">
                  <a:schemeClr val="accent1"/>
                </a:effectRef>
                <a:fontRef idx="minor">
                  <a:schemeClr val="tx1"/>
                </a:fontRef>
              </p:style>
            </p:cxnSp>
          </p:grpSp>
        </p:grpSp>
        <p:grpSp>
          <p:nvGrpSpPr>
            <p:cNvPr id="21" name="组合 20"/>
            <p:cNvGrpSpPr/>
            <p:nvPr/>
          </p:nvGrpSpPr>
          <p:grpSpPr>
            <a:xfrm rot="17648429">
              <a:off x="3857614" y="1905751"/>
              <a:ext cx="215922" cy="775825"/>
              <a:chOff x="3600428" y="2070100"/>
              <a:chExt cx="215922" cy="775825"/>
            </a:xfrm>
            <a:grpFill/>
          </p:grpSpPr>
          <p:sp>
            <p:nvSpPr>
              <p:cNvPr id="27" name="椭圆 26"/>
              <p:cNvSpPr>
                <a:spLocks noChangeAspect="1"/>
              </p:cNvSpPr>
              <p:nvPr/>
            </p:nvSpPr>
            <p:spPr>
              <a:xfrm>
                <a:off x="3600450" y="2070100"/>
                <a:ext cx="215900" cy="2159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28" name="矩形: 圆角 27"/>
              <p:cNvSpPr/>
              <p:nvPr/>
            </p:nvSpPr>
            <p:spPr>
              <a:xfrm>
                <a:off x="3600428" y="2160125"/>
                <a:ext cx="215900" cy="68580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grpSp>
        <p:grpSp>
          <p:nvGrpSpPr>
            <p:cNvPr id="22" name="组合 21"/>
            <p:cNvGrpSpPr/>
            <p:nvPr/>
          </p:nvGrpSpPr>
          <p:grpSpPr>
            <a:xfrm rot="1545755">
              <a:off x="4797927" y="1537624"/>
              <a:ext cx="215922" cy="775825"/>
              <a:chOff x="3600428" y="2070100"/>
              <a:chExt cx="215922" cy="775825"/>
            </a:xfrm>
            <a:grpFill/>
          </p:grpSpPr>
          <p:sp>
            <p:nvSpPr>
              <p:cNvPr id="25" name="椭圆 24"/>
              <p:cNvSpPr>
                <a:spLocks noChangeAspect="1"/>
              </p:cNvSpPr>
              <p:nvPr/>
            </p:nvSpPr>
            <p:spPr>
              <a:xfrm>
                <a:off x="3600450" y="2070100"/>
                <a:ext cx="215900" cy="2159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26" name="矩形: 圆角 25"/>
              <p:cNvSpPr/>
              <p:nvPr/>
            </p:nvSpPr>
            <p:spPr>
              <a:xfrm>
                <a:off x="3600428" y="2160125"/>
                <a:ext cx="215900" cy="68580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grpSp>
        <p:sp>
          <p:nvSpPr>
            <p:cNvPr id="23" name="椭圆 22"/>
            <p:cNvSpPr>
              <a:spLocks noChangeAspect="1"/>
            </p:cNvSpPr>
            <p:nvPr/>
          </p:nvSpPr>
          <p:spPr>
            <a:xfrm>
              <a:off x="5916526" y="4044777"/>
              <a:ext cx="358948" cy="35894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24" name="椭圆 23"/>
            <p:cNvSpPr>
              <a:spLocks noChangeAspect="1"/>
            </p:cNvSpPr>
            <p:nvPr/>
          </p:nvSpPr>
          <p:spPr>
            <a:xfrm>
              <a:off x="4391240" y="4607499"/>
              <a:ext cx="358948" cy="35894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grpSp>
      <p:sp>
        <p:nvSpPr>
          <p:cNvPr id="59" name="矩形 58">
            <a:extLst>
              <a:ext uri="{FF2B5EF4-FFF2-40B4-BE49-F238E27FC236}">
                <a16:creationId xmlns:a16="http://schemas.microsoft.com/office/drawing/2014/main" id="{3B9218F2-6D4E-4247-B41A-A5089CCAD9B9}"/>
              </a:ext>
            </a:extLst>
          </p:cNvPr>
          <p:cNvSpPr/>
          <p:nvPr/>
        </p:nvSpPr>
        <p:spPr>
          <a:xfrm>
            <a:off x="239697" y="239697"/>
            <a:ext cx="11709647" cy="6418555"/>
          </a:xfrm>
          <a:prstGeom prst="rect">
            <a:avLst/>
          </a:prstGeom>
          <a:noFill/>
          <a:ln w="57150">
            <a:solidFill>
              <a:srgbClr val="6AC1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35" name="矩形 34">
            <a:extLst>
              <a:ext uri="{FF2B5EF4-FFF2-40B4-BE49-F238E27FC236}">
                <a16:creationId xmlns:a16="http://schemas.microsoft.com/office/drawing/2014/main" id="{AD06C8E8-53AD-4EE0-800F-6C66B3DB9A13}"/>
              </a:ext>
            </a:extLst>
          </p:cNvPr>
          <p:cNvSpPr/>
          <p:nvPr/>
        </p:nvSpPr>
        <p:spPr>
          <a:xfrm>
            <a:off x="1318090" y="425766"/>
            <a:ext cx="2832827"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03B3FF"/>
                </a:solidFill>
                <a:effectLst/>
                <a:uLnTx/>
                <a:uFillTx/>
                <a:latin typeface="等线"/>
                <a:ea typeface="等线" panose="02010600030101010101" pitchFamily="2" charset="-122"/>
                <a:cs typeface="+mn-cs"/>
              </a:rPr>
              <a:t>B</a:t>
            </a:r>
            <a:r>
              <a:rPr kumimoji="0" lang="zh-CN" altLang="en-US" sz="2400" b="1" i="0" u="none" strike="noStrike" kern="1200" cap="none" spc="0" normalizeH="0" baseline="0" noProof="0" dirty="0">
                <a:ln>
                  <a:noFill/>
                </a:ln>
                <a:solidFill>
                  <a:srgbClr val="03B3FF"/>
                </a:solidFill>
                <a:effectLst/>
                <a:uLnTx/>
                <a:uFillTx/>
                <a:latin typeface="等线"/>
                <a:ea typeface="等线" panose="02010600030101010101" pitchFamily="2" charset="-122"/>
                <a:cs typeface="+mn-cs"/>
              </a:rPr>
              <a:t>站特有的群体仪式</a:t>
            </a:r>
          </a:p>
        </p:txBody>
      </p:sp>
      <p:grpSp>
        <p:nvGrpSpPr>
          <p:cNvPr id="46" name="组合 45">
            <a:extLst>
              <a:ext uri="{FF2B5EF4-FFF2-40B4-BE49-F238E27FC236}">
                <a16:creationId xmlns:a16="http://schemas.microsoft.com/office/drawing/2014/main" id="{BA3FDB1D-4063-4B20-B015-7B5BA5579435}"/>
              </a:ext>
            </a:extLst>
          </p:cNvPr>
          <p:cNvGrpSpPr>
            <a:grpSpLocks noChangeAspect="1"/>
          </p:cNvGrpSpPr>
          <p:nvPr/>
        </p:nvGrpSpPr>
        <p:grpSpPr>
          <a:xfrm>
            <a:off x="10583298" y="5985555"/>
            <a:ext cx="1179342" cy="529860"/>
            <a:chOff x="4019547" y="907477"/>
            <a:chExt cx="6452229" cy="2898889"/>
          </a:xfrm>
          <a:solidFill>
            <a:srgbClr val="03B3FF"/>
          </a:solidFill>
        </p:grpSpPr>
        <p:sp>
          <p:nvSpPr>
            <p:cNvPr id="47" name="任意多边形: 形状 46">
              <a:extLst>
                <a:ext uri="{FF2B5EF4-FFF2-40B4-BE49-F238E27FC236}">
                  <a16:creationId xmlns:a16="http://schemas.microsoft.com/office/drawing/2014/main" id="{5DBBFB32-1213-4BA0-A1BD-78469C4B64FB}"/>
                </a:ext>
              </a:extLst>
            </p:cNvPr>
            <p:cNvSpPr/>
            <p:nvPr/>
          </p:nvSpPr>
          <p:spPr>
            <a:xfrm>
              <a:off x="7236887" y="907477"/>
              <a:ext cx="1816848" cy="2819873"/>
            </a:xfrm>
            <a:custGeom>
              <a:avLst/>
              <a:gdLst>
                <a:gd name="connsiteX0" fmla="*/ 800100 w 1816848"/>
                <a:gd name="connsiteY0" fmla="*/ 2051050 h 2819873"/>
                <a:gd name="connsiteX1" fmla="*/ 882650 w 1816848"/>
                <a:gd name="connsiteY1" fmla="*/ 2546350 h 2819873"/>
                <a:gd name="connsiteX2" fmla="*/ 1301750 w 1816848"/>
                <a:gd name="connsiteY2" fmla="*/ 2241550 h 2819873"/>
                <a:gd name="connsiteX3" fmla="*/ 514350 w 1816848"/>
                <a:gd name="connsiteY3" fmla="*/ 0 h 2819873"/>
                <a:gd name="connsiteX4" fmla="*/ 508000 w 1816848"/>
                <a:gd name="connsiteY4" fmla="*/ 215900 h 2819873"/>
                <a:gd name="connsiteX5" fmla="*/ 514350 w 1816848"/>
                <a:gd name="connsiteY5" fmla="*/ 895350 h 2819873"/>
                <a:gd name="connsiteX6" fmla="*/ 596900 w 1816848"/>
                <a:gd name="connsiteY6" fmla="*/ 1778000 h 2819873"/>
                <a:gd name="connsiteX7" fmla="*/ 1016000 w 1816848"/>
                <a:gd name="connsiteY7" fmla="*/ 1778000 h 2819873"/>
                <a:gd name="connsiteX8" fmla="*/ 1352550 w 1816848"/>
                <a:gd name="connsiteY8" fmla="*/ 1857375 h 2819873"/>
                <a:gd name="connsiteX9" fmla="*/ 1606550 w 1816848"/>
                <a:gd name="connsiteY9" fmla="*/ 1949450 h 2819873"/>
                <a:gd name="connsiteX10" fmla="*/ 1727200 w 1816848"/>
                <a:gd name="connsiteY10" fmla="*/ 2032000 h 2819873"/>
                <a:gd name="connsiteX11" fmla="*/ 1816100 w 1816848"/>
                <a:gd name="connsiteY11" fmla="*/ 2184400 h 2819873"/>
                <a:gd name="connsiteX12" fmla="*/ 1762125 w 1816848"/>
                <a:gd name="connsiteY12" fmla="*/ 2368550 h 2819873"/>
                <a:gd name="connsiteX13" fmla="*/ 1631950 w 1816848"/>
                <a:gd name="connsiteY13" fmla="*/ 2495550 h 2819873"/>
                <a:gd name="connsiteX14" fmla="*/ 1263650 w 1816848"/>
                <a:gd name="connsiteY14" fmla="*/ 2692400 h 2819873"/>
                <a:gd name="connsiteX15" fmla="*/ 793750 w 1816848"/>
                <a:gd name="connsiteY15" fmla="*/ 2800350 h 2819873"/>
                <a:gd name="connsiteX16" fmla="*/ 555625 w 1816848"/>
                <a:gd name="connsiteY16" fmla="*/ 2819400 h 2819873"/>
                <a:gd name="connsiteX17" fmla="*/ 349250 w 1816848"/>
                <a:gd name="connsiteY17" fmla="*/ 2806700 h 2819873"/>
                <a:gd name="connsiteX18" fmla="*/ 241300 w 1816848"/>
                <a:gd name="connsiteY18" fmla="*/ 1663700 h 2819873"/>
                <a:gd name="connsiteX19" fmla="*/ 0 w 1816848"/>
                <a:gd name="connsiteY19" fmla="*/ 196850 h 2819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816848" h="2819873">
                  <a:moveTo>
                    <a:pt x="800100" y="2051050"/>
                  </a:moveTo>
                  <a:lnTo>
                    <a:pt x="882650" y="2546350"/>
                  </a:lnTo>
                  <a:lnTo>
                    <a:pt x="1301750" y="2241550"/>
                  </a:lnTo>
                  <a:close/>
                  <a:moveTo>
                    <a:pt x="514350" y="0"/>
                  </a:moveTo>
                  <a:cubicBezTo>
                    <a:pt x="514350" y="0"/>
                    <a:pt x="508000" y="66675"/>
                    <a:pt x="508000" y="215900"/>
                  </a:cubicBezTo>
                  <a:cubicBezTo>
                    <a:pt x="508000" y="365125"/>
                    <a:pt x="499533" y="635000"/>
                    <a:pt x="514350" y="895350"/>
                  </a:cubicBezTo>
                  <a:cubicBezTo>
                    <a:pt x="529167" y="1155700"/>
                    <a:pt x="583142" y="1630892"/>
                    <a:pt x="596900" y="1778000"/>
                  </a:cubicBezTo>
                  <a:cubicBezTo>
                    <a:pt x="596900" y="1778000"/>
                    <a:pt x="890058" y="1764771"/>
                    <a:pt x="1016000" y="1778000"/>
                  </a:cubicBezTo>
                  <a:cubicBezTo>
                    <a:pt x="1141942" y="1791229"/>
                    <a:pt x="1254125" y="1828800"/>
                    <a:pt x="1352550" y="1857375"/>
                  </a:cubicBezTo>
                  <a:cubicBezTo>
                    <a:pt x="1450975" y="1885950"/>
                    <a:pt x="1544108" y="1920346"/>
                    <a:pt x="1606550" y="1949450"/>
                  </a:cubicBezTo>
                  <a:cubicBezTo>
                    <a:pt x="1668992" y="1978554"/>
                    <a:pt x="1692275" y="1992842"/>
                    <a:pt x="1727200" y="2032000"/>
                  </a:cubicBezTo>
                  <a:cubicBezTo>
                    <a:pt x="1762125" y="2071158"/>
                    <a:pt x="1810279" y="2128308"/>
                    <a:pt x="1816100" y="2184400"/>
                  </a:cubicBezTo>
                  <a:cubicBezTo>
                    <a:pt x="1821921" y="2240492"/>
                    <a:pt x="1792817" y="2316692"/>
                    <a:pt x="1762125" y="2368550"/>
                  </a:cubicBezTo>
                  <a:cubicBezTo>
                    <a:pt x="1731433" y="2420408"/>
                    <a:pt x="1715029" y="2441575"/>
                    <a:pt x="1631950" y="2495550"/>
                  </a:cubicBezTo>
                  <a:cubicBezTo>
                    <a:pt x="1548871" y="2549525"/>
                    <a:pt x="1403350" y="2641600"/>
                    <a:pt x="1263650" y="2692400"/>
                  </a:cubicBezTo>
                  <a:cubicBezTo>
                    <a:pt x="1123950" y="2743200"/>
                    <a:pt x="911754" y="2779183"/>
                    <a:pt x="793750" y="2800350"/>
                  </a:cubicBezTo>
                  <a:cubicBezTo>
                    <a:pt x="675746" y="2821517"/>
                    <a:pt x="629708" y="2816225"/>
                    <a:pt x="555625" y="2819400"/>
                  </a:cubicBezTo>
                  <a:cubicBezTo>
                    <a:pt x="481542" y="2822575"/>
                    <a:pt x="383646" y="2808817"/>
                    <a:pt x="349250" y="2806700"/>
                  </a:cubicBezTo>
                  <a:cubicBezTo>
                    <a:pt x="349250" y="2806700"/>
                    <a:pt x="299508" y="2098675"/>
                    <a:pt x="241300" y="1663700"/>
                  </a:cubicBezTo>
                  <a:cubicBezTo>
                    <a:pt x="183092" y="1228725"/>
                    <a:pt x="91546" y="712787"/>
                    <a:pt x="0" y="19685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48" name="任意多边形: 形状 47">
              <a:extLst>
                <a:ext uri="{FF2B5EF4-FFF2-40B4-BE49-F238E27FC236}">
                  <a16:creationId xmlns:a16="http://schemas.microsoft.com/office/drawing/2014/main" id="{76306391-8A47-4994-BF67-C757D5F866D8}"/>
                </a:ext>
              </a:extLst>
            </p:cNvPr>
            <p:cNvSpPr/>
            <p:nvPr/>
          </p:nvSpPr>
          <p:spPr>
            <a:xfrm>
              <a:off x="4019547" y="986493"/>
              <a:ext cx="1816848" cy="2819873"/>
            </a:xfrm>
            <a:custGeom>
              <a:avLst/>
              <a:gdLst>
                <a:gd name="connsiteX0" fmla="*/ 800100 w 1816848"/>
                <a:gd name="connsiteY0" fmla="*/ 2051050 h 2819873"/>
                <a:gd name="connsiteX1" fmla="*/ 882650 w 1816848"/>
                <a:gd name="connsiteY1" fmla="*/ 2546350 h 2819873"/>
                <a:gd name="connsiteX2" fmla="*/ 1301750 w 1816848"/>
                <a:gd name="connsiteY2" fmla="*/ 2241550 h 2819873"/>
                <a:gd name="connsiteX3" fmla="*/ 514350 w 1816848"/>
                <a:gd name="connsiteY3" fmla="*/ 0 h 2819873"/>
                <a:gd name="connsiteX4" fmla="*/ 508000 w 1816848"/>
                <a:gd name="connsiteY4" fmla="*/ 215900 h 2819873"/>
                <a:gd name="connsiteX5" fmla="*/ 514350 w 1816848"/>
                <a:gd name="connsiteY5" fmla="*/ 895350 h 2819873"/>
                <a:gd name="connsiteX6" fmla="*/ 596900 w 1816848"/>
                <a:gd name="connsiteY6" fmla="*/ 1778000 h 2819873"/>
                <a:gd name="connsiteX7" fmla="*/ 1016000 w 1816848"/>
                <a:gd name="connsiteY7" fmla="*/ 1778000 h 2819873"/>
                <a:gd name="connsiteX8" fmla="*/ 1352550 w 1816848"/>
                <a:gd name="connsiteY8" fmla="*/ 1857375 h 2819873"/>
                <a:gd name="connsiteX9" fmla="*/ 1606550 w 1816848"/>
                <a:gd name="connsiteY9" fmla="*/ 1949450 h 2819873"/>
                <a:gd name="connsiteX10" fmla="*/ 1727200 w 1816848"/>
                <a:gd name="connsiteY10" fmla="*/ 2032000 h 2819873"/>
                <a:gd name="connsiteX11" fmla="*/ 1816100 w 1816848"/>
                <a:gd name="connsiteY11" fmla="*/ 2184400 h 2819873"/>
                <a:gd name="connsiteX12" fmla="*/ 1762125 w 1816848"/>
                <a:gd name="connsiteY12" fmla="*/ 2368550 h 2819873"/>
                <a:gd name="connsiteX13" fmla="*/ 1631950 w 1816848"/>
                <a:gd name="connsiteY13" fmla="*/ 2495550 h 2819873"/>
                <a:gd name="connsiteX14" fmla="*/ 1263650 w 1816848"/>
                <a:gd name="connsiteY14" fmla="*/ 2692400 h 2819873"/>
                <a:gd name="connsiteX15" fmla="*/ 793750 w 1816848"/>
                <a:gd name="connsiteY15" fmla="*/ 2800350 h 2819873"/>
                <a:gd name="connsiteX16" fmla="*/ 555625 w 1816848"/>
                <a:gd name="connsiteY16" fmla="*/ 2819400 h 2819873"/>
                <a:gd name="connsiteX17" fmla="*/ 349250 w 1816848"/>
                <a:gd name="connsiteY17" fmla="*/ 2806700 h 2819873"/>
                <a:gd name="connsiteX18" fmla="*/ 241300 w 1816848"/>
                <a:gd name="connsiteY18" fmla="*/ 1663700 h 2819873"/>
                <a:gd name="connsiteX19" fmla="*/ 0 w 1816848"/>
                <a:gd name="connsiteY19" fmla="*/ 196850 h 2819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816848" h="2819873">
                  <a:moveTo>
                    <a:pt x="800100" y="2051050"/>
                  </a:moveTo>
                  <a:lnTo>
                    <a:pt x="882650" y="2546350"/>
                  </a:lnTo>
                  <a:lnTo>
                    <a:pt x="1301750" y="2241550"/>
                  </a:lnTo>
                  <a:close/>
                  <a:moveTo>
                    <a:pt x="514350" y="0"/>
                  </a:moveTo>
                  <a:cubicBezTo>
                    <a:pt x="514350" y="0"/>
                    <a:pt x="508000" y="66675"/>
                    <a:pt x="508000" y="215900"/>
                  </a:cubicBezTo>
                  <a:cubicBezTo>
                    <a:pt x="508000" y="365125"/>
                    <a:pt x="499533" y="635000"/>
                    <a:pt x="514350" y="895350"/>
                  </a:cubicBezTo>
                  <a:cubicBezTo>
                    <a:pt x="529167" y="1155700"/>
                    <a:pt x="583142" y="1630892"/>
                    <a:pt x="596900" y="1778000"/>
                  </a:cubicBezTo>
                  <a:cubicBezTo>
                    <a:pt x="596900" y="1778000"/>
                    <a:pt x="890058" y="1764771"/>
                    <a:pt x="1016000" y="1778000"/>
                  </a:cubicBezTo>
                  <a:cubicBezTo>
                    <a:pt x="1141942" y="1791229"/>
                    <a:pt x="1254125" y="1828800"/>
                    <a:pt x="1352550" y="1857375"/>
                  </a:cubicBezTo>
                  <a:cubicBezTo>
                    <a:pt x="1450975" y="1885950"/>
                    <a:pt x="1544108" y="1920346"/>
                    <a:pt x="1606550" y="1949450"/>
                  </a:cubicBezTo>
                  <a:cubicBezTo>
                    <a:pt x="1668992" y="1978554"/>
                    <a:pt x="1692275" y="1992842"/>
                    <a:pt x="1727200" y="2032000"/>
                  </a:cubicBezTo>
                  <a:cubicBezTo>
                    <a:pt x="1762125" y="2071158"/>
                    <a:pt x="1810279" y="2128308"/>
                    <a:pt x="1816100" y="2184400"/>
                  </a:cubicBezTo>
                  <a:cubicBezTo>
                    <a:pt x="1821921" y="2240492"/>
                    <a:pt x="1792817" y="2316692"/>
                    <a:pt x="1762125" y="2368550"/>
                  </a:cubicBezTo>
                  <a:cubicBezTo>
                    <a:pt x="1731433" y="2420408"/>
                    <a:pt x="1715029" y="2441575"/>
                    <a:pt x="1631950" y="2495550"/>
                  </a:cubicBezTo>
                  <a:cubicBezTo>
                    <a:pt x="1548871" y="2549525"/>
                    <a:pt x="1403350" y="2641600"/>
                    <a:pt x="1263650" y="2692400"/>
                  </a:cubicBezTo>
                  <a:cubicBezTo>
                    <a:pt x="1123950" y="2743200"/>
                    <a:pt x="911754" y="2779183"/>
                    <a:pt x="793750" y="2800350"/>
                  </a:cubicBezTo>
                  <a:cubicBezTo>
                    <a:pt x="675746" y="2821517"/>
                    <a:pt x="629708" y="2816225"/>
                    <a:pt x="555625" y="2819400"/>
                  </a:cubicBezTo>
                  <a:cubicBezTo>
                    <a:pt x="481542" y="2822575"/>
                    <a:pt x="383646" y="2808817"/>
                    <a:pt x="349250" y="2806700"/>
                  </a:cubicBezTo>
                  <a:cubicBezTo>
                    <a:pt x="349250" y="2806700"/>
                    <a:pt x="299508" y="2098675"/>
                    <a:pt x="241300" y="1663700"/>
                  </a:cubicBezTo>
                  <a:cubicBezTo>
                    <a:pt x="183092" y="1228725"/>
                    <a:pt x="91546" y="712787"/>
                    <a:pt x="0" y="19685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nvGrpSpPr>
            <p:cNvPr id="49" name="组合 48">
              <a:extLst>
                <a:ext uri="{FF2B5EF4-FFF2-40B4-BE49-F238E27FC236}">
                  <a16:creationId xmlns:a16="http://schemas.microsoft.com/office/drawing/2014/main" id="{24F58BB1-0B30-4F11-BD35-704CA27C798E}"/>
                </a:ext>
              </a:extLst>
            </p:cNvPr>
            <p:cNvGrpSpPr/>
            <p:nvPr/>
          </p:nvGrpSpPr>
          <p:grpSpPr>
            <a:xfrm>
              <a:off x="5722620" y="1248756"/>
              <a:ext cx="1538984" cy="2353142"/>
              <a:chOff x="5722620" y="1248756"/>
              <a:chExt cx="1538984" cy="2353142"/>
            </a:xfrm>
            <a:grpFill/>
          </p:grpSpPr>
          <p:grpSp>
            <p:nvGrpSpPr>
              <p:cNvPr id="61" name="组合 60">
                <a:extLst>
                  <a:ext uri="{FF2B5EF4-FFF2-40B4-BE49-F238E27FC236}">
                    <a16:creationId xmlns:a16="http://schemas.microsoft.com/office/drawing/2014/main" id="{D34D81B1-F58E-4006-A788-23553A956D2C}"/>
                  </a:ext>
                </a:extLst>
              </p:cNvPr>
              <p:cNvGrpSpPr/>
              <p:nvPr/>
            </p:nvGrpSpPr>
            <p:grpSpPr>
              <a:xfrm>
                <a:off x="5722620" y="1790700"/>
                <a:ext cx="586740" cy="1783080"/>
                <a:chOff x="5722620" y="1790700"/>
                <a:chExt cx="586740" cy="1783080"/>
              </a:xfrm>
              <a:grpFill/>
            </p:grpSpPr>
            <p:sp>
              <p:nvSpPr>
                <p:cNvPr id="67" name="任意多边形: 形状 66">
                  <a:extLst>
                    <a:ext uri="{FF2B5EF4-FFF2-40B4-BE49-F238E27FC236}">
                      <a16:creationId xmlns:a16="http://schemas.microsoft.com/office/drawing/2014/main" id="{041F562A-C3AB-4DEC-9D3C-FB1293798897}"/>
                    </a:ext>
                  </a:extLst>
                </p:cNvPr>
                <p:cNvSpPr/>
                <p:nvPr/>
              </p:nvSpPr>
              <p:spPr>
                <a:xfrm>
                  <a:off x="5722620" y="1813560"/>
                  <a:ext cx="198120" cy="457200"/>
                </a:xfrm>
                <a:custGeom>
                  <a:avLst/>
                  <a:gdLst>
                    <a:gd name="connsiteX0" fmla="*/ 0 w 198120"/>
                    <a:gd name="connsiteY0" fmla="*/ 30480 h 457200"/>
                    <a:gd name="connsiteX1" fmla="*/ 83820 w 198120"/>
                    <a:gd name="connsiteY1" fmla="*/ 457200 h 457200"/>
                    <a:gd name="connsiteX2" fmla="*/ 198120 w 198120"/>
                    <a:gd name="connsiteY2" fmla="*/ 426720 h 457200"/>
                    <a:gd name="connsiteX3" fmla="*/ 144780 w 198120"/>
                    <a:gd name="connsiteY3" fmla="*/ 0 h 457200"/>
                    <a:gd name="connsiteX4" fmla="*/ 0 w 198120"/>
                    <a:gd name="connsiteY4" fmla="*/ 30480 h 457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20" h="457200">
                      <a:moveTo>
                        <a:pt x="0" y="30480"/>
                      </a:moveTo>
                      <a:lnTo>
                        <a:pt x="83820" y="457200"/>
                      </a:lnTo>
                      <a:lnTo>
                        <a:pt x="198120" y="426720"/>
                      </a:lnTo>
                      <a:lnTo>
                        <a:pt x="144780" y="0"/>
                      </a:lnTo>
                      <a:lnTo>
                        <a:pt x="0" y="3048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68" name="任意多边形: 形状 67">
                  <a:extLst>
                    <a:ext uri="{FF2B5EF4-FFF2-40B4-BE49-F238E27FC236}">
                      <a16:creationId xmlns:a16="http://schemas.microsoft.com/office/drawing/2014/main" id="{1C54E3C3-F040-446C-B80C-8FF9788B9018}"/>
                    </a:ext>
                  </a:extLst>
                </p:cNvPr>
                <p:cNvSpPr/>
                <p:nvPr/>
              </p:nvSpPr>
              <p:spPr>
                <a:xfrm>
                  <a:off x="5935980" y="1790700"/>
                  <a:ext cx="205740" cy="449580"/>
                </a:xfrm>
                <a:custGeom>
                  <a:avLst/>
                  <a:gdLst>
                    <a:gd name="connsiteX0" fmla="*/ 53340 w 205740"/>
                    <a:gd name="connsiteY0" fmla="*/ 449580 h 449580"/>
                    <a:gd name="connsiteX1" fmla="*/ 205740 w 205740"/>
                    <a:gd name="connsiteY1" fmla="*/ 441960 h 449580"/>
                    <a:gd name="connsiteX2" fmla="*/ 160020 w 205740"/>
                    <a:gd name="connsiteY2" fmla="*/ 0 h 449580"/>
                    <a:gd name="connsiteX3" fmla="*/ 0 w 205740"/>
                    <a:gd name="connsiteY3" fmla="*/ 0 h 449580"/>
                    <a:gd name="connsiteX4" fmla="*/ 53340 w 205740"/>
                    <a:gd name="connsiteY4" fmla="*/ 449580 h 4495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740" h="449580">
                      <a:moveTo>
                        <a:pt x="53340" y="449580"/>
                      </a:moveTo>
                      <a:lnTo>
                        <a:pt x="205740" y="441960"/>
                      </a:lnTo>
                      <a:lnTo>
                        <a:pt x="160020" y="0"/>
                      </a:lnTo>
                      <a:lnTo>
                        <a:pt x="0" y="0"/>
                      </a:lnTo>
                      <a:lnTo>
                        <a:pt x="53340" y="44958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69" name="任意多边形: 形状 68">
                  <a:extLst>
                    <a:ext uri="{FF2B5EF4-FFF2-40B4-BE49-F238E27FC236}">
                      <a16:creationId xmlns:a16="http://schemas.microsoft.com/office/drawing/2014/main" id="{A6815901-CA32-4B1D-9E27-D1759BD86437}"/>
                    </a:ext>
                  </a:extLst>
                </p:cNvPr>
                <p:cNvSpPr/>
                <p:nvPr/>
              </p:nvSpPr>
              <p:spPr>
                <a:xfrm>
                  <a:off x="5814060" y="2377440"/>
                  <a:ext cx="495300" cy="1196340"/>
                </a:xfrm>
                <a:custGeom>
                  <a:avLst/>
                  <a:gdLst>
                    <a:gd name="connsiteX0" fmla="*/ 0 w 495300"/>
                    <a:gd name="connsiteY0" fmla="*/ 45720 h 1196340"/>
                    <a:gd name="connsiteX1" fmla="*/ 228600 w 495300"/>
                    <a:gd name="connsiteY1" fmla="*/ 1196340 h 1196340"/>
                    <a:gd name="connsiteX2" fmla="*/ 495300 w 495300"/>
                    <a:gd name="connsiteY2" fmla="*/ 1173480 h 1196340"/>
                    <a:gd name="connsiteX3" fmla="*/ 358140 w 495300"/>
                    <a:gd name="connsiteY3" fmla="*/ 0 h 1196340"/>
                    <a:gd name="connsiteX4" fmla="*/ 0 w 495300"/>
                    <a:gd name="connsiteY4" fmla="*/ 45720 h 1196340"/>
                    <a:gd name="connsiteX0-1" fmla="*/ 0 w 495300"/>
                    <a:gd name="connsiteY0-2" fmla="*/ 45720 h 1196340"/>
                    <a:gd name="connsiteX1-3" fmla="*/ 228600 w 495300"/>
                    <a:gd name="connsiteY1-4" fmla="*/ 1196340 h 1196340"/>
                    <a:gd name="connsiteX2-5" fmla="*/ 495300 w 495300"/>
                    <a:gd name="connsiteY2-6" fmla="*/ 1173480 h 1196340"/>
                    <a:gd name="connsiteX3-7" fmla="*/ 358140 w 495300"/>
                    <a:gd name="connsiteY3-8" fmla="*/ 0 h 1196340"/>
                    <a:gd name="connsiteX4-9" fmla="*/ 182880 w 495300"/>
                    <a:gd name="connsiteY4-10" fmla="*/ 7620 h 1196340"/>
                    <a:gd name="connsiteX5" fmla="*/ 0 w 495300"/>
                    <a:gd name="connsiteY5" fmla="*/ 45720 h 1196340"/>
                    <a:gd name="connsiteX0-11" fmla="*/ 0 w 495300"/>
                    <a:gd name="connsiteY0-12" fmla="*/ 45720 h 1196340"/>
                    <a:gd name="connsiteX1-13" fmla="*/ 228600 w 495300"/>
                    <a:gd name="connsiteY1-14" fmla="*/ 1196340 h 1196340"/>
                    <a:gd name="connsiteX2-15" fmla="*/ 495300 w 495300"/>
                    <a:gd name="connsiteY2-16" fmla="*/ 1173480 h 1196340"/>
                    <a:gd name="connsiteX3-17" fmla="*/ 441960 w 495300"/>
                    <a:gd name="connsiteY3-18" fmla="*/ 563880 h 1196340"/>
                    <a:gd name="connsiteX4-19" fmla="*/ 358140 w 495300"/>
                    <a:gd name="connsiteY4-20" fmla="*/ 0 h 1196340"/>
                    <a:gd name="connsiteX5-21" fmla="*/ 182880 w 495300"/>
                    <a:gd name="connsiteY5-22" fmla="*/ 7620 h 1196340"/>
                    <a:gd name="connsiteX6" fmla="*/ 0 w 495300"/>
                    <a:gd name="connsiteY6" fmla="*/ 45720 h 119634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 y="connsiteY6"/>
                    </a:cxn>
                  </a:cxnLst>
                  <a:rect l="l" t="t" r="r" b="b"/>
                  <a:pathLst>
                    <a:path w="495300" h="1196340">
                      <a:moveTo>
                        <a:pt x="0" y="45720"/>
                      </a:moveTo>
                      <a:lnTo>
                        <a:pt x="228600" y="1196340"/>
                      </a:lnTo>
                      <a:lnTo>
                        <a:pt x="495300" y="1173480"/>
                      </a:lnTo>
                      <a:cubicBezTo>
                        <a:pt x="472440" y="970280"/>
                        <a:pt x="464820" y="767080"/>
                        <a:pt x="441960" y="563880"/>
                      </a:cubicBezTo>
                      <a:lnTo>
                        <a:pt x="358140" y="0"/>
                      </a:lnTo>
                      <a:cubicBezTo>
                        <a:pt x="297180" y="7620"/>
                        <a:pt x="243840" y="0"/>
                        <a:pt x="182880" y="7620"/>
                      </a:cubicBezTo>
                      <a:lnTo>
                        <a:pt x="0" y="4572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grpSp>
            <p:nvGrpSpPr>
              <p:cNvPr id="62" name="组合 61">
                <a:extLst>
                  <a:ext uri="{FF2B5EF4-FFF2-40B4-BE49-F238E27FC236}">
                    <a16:creationId xmlns:a16="http://schemas.microsoft.com/office/drawing/2014/main" id="{FF6506B5-1587-4482-847C-8D0D8E224B7D}"/>
                  </a:ext>
                </a:extLst>
              </p:cNvPr>
              <p:cNvGrpSpPr/>
              <p:nvPr/>
            </p:nvGrpSpPr>
            <p:grpSpPr>
              <a:xfrm rot="395449">
                <a:off x="6674864" y="1818818"/>
                <a:ext cx="586740" cy="1783080"/>
                <a:chOff x="5722620" y="1790700"/>
                <a:chExt cx="586740" cy="1783080"/>
              </a:xfrm>
              <a:grpFill/>
            </p:grpSpPr>
            <p:sp>
              <p:nvSpPr>
                <p:cNvPr id="64" name="任意多边形: 形状 63">
                  <a:extLst>
                    <a:ext uri="{FF2B5EF4-FFF2-40B4-BE49-F238E27FC236}">
                      <a16:creationId xmlns:a16="http://schemas.microsoft.com/office/drawing/2014/main" id="{703EBD2F-A309-4C84-85DE-8BFD7AE2F42D}"/>
                    </a:ext>
                  </a:extLst>
                </p:cNvPr>
                <p:cNvSpPr/>
                <p:nvPr/>
              </p:nvSpPr>
              <p:spPr>
                <a:xfrm>
                  <a:off x="5722620" y="1813560"/>
                  <a:ext cx="198120" cy="457200"/>
                </a:xfrm>
                <a:custGeom>
                  <a:avLst/>
                  <a:gdLst>
                    <a:gd name="connsiteX0" fmla="*/ 0 w 198120"/>
                    <a:gd name="connsiteY0" fmla="*/ 30480 h 457200"/>
                    <a:gd name="connsiteX1" fmla="*/ 83820 w 198120"/>
                    <a:gd name="connsiteY1" fmla="*/ 457200 h 457200"/>
                    <a:gd name="connsiteX2" fmla="*/ 198120 w 198120"/>
                    <a:gd name="connsiteY2" fmla="*/ 426720 h 457200"/>
                    <a:gd name="connsiteX3" fmla="*/ 144780 w 198120"/>
                    <a:gd name="connsiteY3" fmla="*/ 0 h 457200"/>
                    <a:gd name="connsiteX4" fmla="*/ 0 w 198120"/>
                    <a:gd name="connsiteY4" fmla="*/ 30480 h 457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20" h="457200">
                      <a:moveTo>
                        <a:pt x="0" y="30480"/>
                      </a:moveTo>
                      <a:lnTo>
                        <a:pt x="83820" y="457200"/>
                      </a:lnTo>
                      <a:lnTo>
                        <a:pt x="198120" y="426720"/>
                      </a:lnTo>
                      <a:lnTo>
                        <a:pt x="144780" y="0"/>
                      </a:lnTo>
                      <a:lnTo>
                        <a:pt x="0" y="3048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65" name="任意多边形: 形状 64">
                  <a:extLst>
                    <a:ext uri="{FF2B5EF4-FFF2-40B4-BE49-F238E27FC236}">
                      <a16:creationId xmlns:a16="http://schemas.microsoft.com/office/drawing/2014/main" id="{22129B70-16CE-4ED5-818C-347B69FDAAA1}"/>
                    </a:ext>
                  </a:extLst>
                </p:cNvPr>
                <p:cNvSpPr/>
                <p:nvPr/>
              </p:nvSpPr>
              <p:spPr>
                <a:xfrm>
                  <a:off x="5935980" y="1790700"/>
                  <a:ext cx="205740" cy="449580"/>
                </a:xfrm>
                <a:custGeom>
                  <a:avLst/>
                  <a:gdLst>
                    <a:gd name="connsiteX0" fmla="*/ 53340 w 205740"/>
                    <a:gd name="connsiteY0" fmla="*/ 449580 h 449580"/>
                    <a:gd name="connsiteX1" fmla="*/ 205740 w 205740"/>
                    <a:gd name="connsiteY1" fmla="*/ 441960 h 449580"/>
                    <a:gd name="connsiteX2" fmla="*/ 160020 w 205740"/>
                    <a:gd name="connsiteY2" fmla="*/ 0 h 449580"/>
                    <a:gd name="connsiteX3" fmla="*/ 0 w 205740"/>
                    <a:gd name="connsiteY3" fmla="*/ 0 h 449580"/>
                    <a:gd name="connsiteX4" fmla="*/ 53340 w 205740"/>
                    <a:gd name="connsiteY4" fmla="*/ 449580 h 4495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740" h="449580">
                      <a:moveTo>
                        <a:pt x="53340" y="449580"/>
                      </a:moveTo>
                      <a:lnTo>
                        <a:pt x="205740" y="441960"/>
                      </a:lnTo>
                      <a:lnTo>
                        <a:pt x="160020" y="0"/>
                      </a:lnTo>
                      <a:lnTo>
                        <a:pt x="0" y="0"/>
                      </a:lnTo>
                      <a:lnTo>
                        <a:pt x="53340" y="44958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66" name="任意多边形: 形状 65">
                  <a:extLst>
                    <a:ext uri="{FF2B5EF4-FFF2-40B4-BE49-F238E27FC236}">
                      <a16:creationId xmlns:a16="http://schemas.microsoft.com/office/drawing/2014/main" id="{C317D049-11A6-47BC-A601-BEBE02905C5F}"/>
                    </a:ext>
                  </a:extLst>
                </p:cNvPr>
                <p:cNvSpPr/>
                <p:nvPr/>
              </p:nvSpPr>
              <p:spPr>
                <a:xfrm>
                  <a:off x="5814060" y="2377440"/>
                  <a:ext cx="495300" cy="1196340"/>
                </a:xfrm>
                <a:custGeom>
                  <a:avLst/>
                  <a:gdLst>
                    <a:gd name="connsiteX0" fmla="*/ 0 w 495300"/>
                    <a:gd name="connsiteY0" fmla="*/ 45720 h 1196340"/>
                    <a:gd name="connsiteX1" fmla="*/ 228600 w 495300"/>
                    <a:gd name="connsiteY1" fmla="*/ 1196340 h 1196340"/>
                    <a:gd name="connsiteX2" fmla="*/ 495300 w 495300"/>
                    <a:gd name="connsiteY2" fmla="*/ 1173480 h 1196340"/>
                    <a:gd name="connsiteX3" fmla="*/ 358140 w 495300"/>
                    <a:gd name="connsiteY3" fmla="*/ 0 h 1196340"/>
                    <a:gd name="connsiteX4" fmla="*/ 0 w 495300"/>
                    <a:gd name="connsiteY4" fmla="*/ 45720 h 1196340"/>
                    <a:gd name="connsiteX0-1" fmla="*/ 0 w 495300"/>
                    <a:gd name="connsiteY0-2" fmla="*/ 45720 h 1196340"/>
                    <a:gd name="connsiteX1-3" fmla="*/ 228600 w 495300"/>
                    <a:gd name="connsiteY1-4" fmla="*/ 1196340 h 1196340"/>
                    <a:gd name="connsiteX2-5" fmla="*/ 495300 w 495300"/>
                    <a:gd name="connsiteY2-6" fmla="*/ 1173480 h 1196340"/>
                    <a:gd name="connsiteX3-7" fmla="*/ 358140 w 495300"/>
                    <a:gd name="connsiteY3-8" fmla="*/ 0 h 1196340"/>
                    <a:gd name="connsiteX4-9" fmla="*/ 182880 w 495300"/>
                    <a:gd name="connsiteY4-10" fmla="*/ 7620 h 1196340"/>
                    <a:gd name="connsiteX5" fmla="*/ 0 w 495300"/>
                    <a:gd name="connsiteY5" fmla="*/ 45720 h 1196340"/>
                    <a:gd name="connsiteX0-11" fmla="*/ 0 w 495300"/>
                    <a:gd name="connsiteY0-12" fmla="*/ 45720 h 1196340"/>
                    <a:gd name="connsiteX1-13" fmla="*/ 228600 w 495300"/>
                    <a:gd name="connsiteY1-14" fmla="*/ 1196340 h 1196340"/>
                    <a:gd name="connsiteX2-15" fmla="*/ 495300 w 495300"/>
                    <a:gd name="connsiteY2-16" fmla="*/ 1173480 h 1196340"/>
                    <a:gd name="connsiteX3-17" fmla="*/ 441960 w 495300"/>
                    <a:gd name="connsiteY3-18" fmla="*/ 563880 h 1196340"/>
                    <a:gd name="connsiteX4-19" fmla="*/ 358140 w 495300"/>
                    <a:gd name="connsiteY4-20" fmla="*/ 0 h 1196340"/>
                    <a:gd name="connsiteX5-21" fmla="*/ 182880 w 495300"/>
                    <a:gd name="connsiteY5-22" fmla="*/ 7620 h 1196340"/>
                    <a:gd name="connsiteX6" fmla="*/ 0 w 495300"/>
                    <a:gd name="connsiteY6" fmla="*/ 45720 h 119634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 y="connsiteY6"/>
                    </a:cxn>
                  </a:cxnLst>
                  <a:rect l="l" t="t" r="r" b="b"/>
                  <a:pathLst>
                    <a:path w="495300" h="1196340">
                      <a:moveTo>
                        <a:pt x="0" y="45720"/>
                      </a:moveTo>
                      <a:lnTo>
                        <a:pt x="228600" y="1196340"/>
                      </a:lnTo>
                      <a:lnTo>
                        <a:pt x="495300" y="1173480"/>
                      </a:lnTo>
                      <a:cubicBezTo>
                        <a:pt x="472440" y="970280"/>
                        <a:pt x="464820" y="767080"/>
                        <a:pt x="441960" y="563880"/>
                      </a:cubicBezTo>
                      <a:lnTo>
                        <a:pt x="358140" y="0"/>
                      </a:lnTo>
                      <a:cubicBezTo>
                        <a:pt x="297180" y="7620"/>
                        <a:pt x="243840" y="0"/>
                        <a:pt x="182880" y="7620"/>
                      </a:cubicBezTo>
                      <a:lnTo>
                        <a:pt x="0" y="4572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sp>
            <p:nvSpPr>
              <p:cNvPr id="63" name="任意多边形: 形状 62">
                <a:extLst>
                  <a:ext uri="{FF2B5EF4-FFF2-40B4-BE49-F238E27FC236}">
                    <a16:creationId xmlns:a16="http://schemas.microsoft.com/office/drawing/2014/main" id="{8F49802F-D49C-4598-A716-95E5C95EF979}"/>
                  </a:ext>
                </a:extLst>
              </p:cNvPr>
              <p:cNvSpPr/>
              <p:nvPr/>
            </p:nvSpPr>
            <p:spPr>
              <a:xfrm>
                <a:off x="6179820" y="1248756"/>
                <a:ext cx="533400" cy="2210723"/>
              </a:xfrm>
              <a:custGeom>
                <a:avLst/>
                <a:gdLst>
                  <a:gd name="connsiteX0" fmla="*/ 0 w 533400"/>
                  <a:gd name="connsiteY0" fmla="*/ 30480 h 2202180"/>
                  <a:gd name="connsiteX1" fmla="*/ 266700 w 533400"/>
                  <a:gd name="connsiteY1" fmla="*/ 2194560 h 2202180"/>
                  <a:gd name="connsiteX2" fmla="*/ 533400 w 533400"/>
                  <a:gd name="connsiteY2" fmla="*/ 2202180 h 2202180"/>
                  <a:gd name="connsiteX3" fmla="*/ 365760 w 533400"/>
                  <a:gd name="connsiteY3" fmla="*/ 0 h 2202180"/>
                  <a:gd name="connsiteX4" fmla="*/ 0 w 533400"/>
                  <a:gd name="connsiteY4" fmla="*/ 30480 h 2202180"/>
                  <a:gd name="connsiteX0-1" fmla="*/ 0 w 533400"/>
                  <a:gd name="connsiteY0-2" fmla="*/ 30480 h 2202180"/>
                  <a:gd name="connsiteX1-3" fmla="*/ 175260 w 533400"/>
                  <a:gd name="connsiteY1-4" fmla="*/ 1203960 h 2202180"/>
                  <a:gd name="connsiteX2-5" fmla="*/ 266700 w 533400"/>
                  <a:gd name="connsiteY2-6" fmla="*/ 2194560 h 2202180"/>
                  <a:gd name="connsiteX3-7" fmla="*/ 533400 w 533400"/>
                  <a:gd name="connsiteY3-8" fmla="*/ 2202180 h 2202180"/>
                  <a:gd name="connsiteX4-9" fmla="*/ 365760 w 533400"/>
                  <a:gd name="connsiteY4-10" fmla="*/ 0 h 2202180"/>
                  <a:gd name="connsiteX5" fmla="*/ 0 w 533400"/>
                  <a:gd name="connsiteY5" fmla="*/ 30480 h 2202180"/>
                  <a:gd name="connsiteX0-11" fmla="*/ 0 w 533400"/>
                  <a:gd name="connsiteY0-12" fmla="*/ 39023 h 2210723"/>
                  <a:gd name="connsiteX1-13" fmla="*/ 175260 w 533400"/>
                  <a:gd name="connsiteY1-14" fmla="*/ 1212503 h 2210723"/>
                  <a:gd name="connsiteX2-15" fmla="*/ 266700 w 533400"/>
                  <a:gd name="connsiteY2-16" fmla="*/ 2203103 h 2210723"/>
                  <a:gd name="connsiteX3-17" fmla="*/ 533400 w 533400"/>
                  <a:gd name="connsiteY3-18" fmla="*/ 2210723 h 2210723"/>
                  <a:gd name="connsiteX4-19" fmla="*/ 365760 w 533400"/>
                  <a:gd name="connsiteY4-20" fmla="*/ 8543 h 2210723"/>
                  <a:gd name="connsiteX5-21" fmla="*/ 175260 w 533400"/>
                  <a:gd name="connsiteY5-22" fmla="*/ 923 h 2210723"/>
                  <a:gd name="connsiteX6" fmla="*/ 0 w 533400"/>
                  <a:gd name="connsiteY6" fmla="*/ 39023 h 2210723"/>
                  <a:gd name="connsiteX0-23" fmla="*/ 0 w 533400"/>
                  <a:gd name="connsiteY0-24" fmla="*/ 39023 h 2210723"/>
                  <a:gd name="connsiteX1-25" fmla="*/ 175260 w 533400"/>
                  <a:gd name="connsiteY1-26" fmla="*/ 1212503 h 2210723"/>
                  <a:gd name="connsiteX2-27" fmla="*/ 266700 w 533400"/>
                  <a:gd name="connsiteY2-28" fmla="*/ 2203103 h 2210723"/>
                  <a:gd name="connsiteX3-29" fmla="*/ 533400 w 533400"/>
                  <a:gd name="connsiteY3-30" fmla="*/ 2210723 h 2210723"/>
                  <a:gd name="connsiteX4-31" fmla="*/ 365760 w 533400"/>
                  <a:gd name="connsiteY4-32" fmla="*/ 8543 h 2210723"/>
                  <a:gd name="connsiteX5-33" fmla="*/ 175260 w 533400"/>
                  <a:gd name="connsiteY5-34" fmla="*/ 923 h 2210723"/>
                  <a:gd name="connsiteX6-35" fmla="*/ 0 w 533400"/>
                  <a:gd name="connsiteY6-36" fmla="*/ 39023 h 221072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35" y="connsiteY6-36"/>
                  </a:cxn>
                </a:cxnLst>
                <a:rect l="l" t="t" r="r" b="b"/>
                <a:pathLst>
                  <a:path w="533400" h="2210723">
                    <a:moveTo>
                      <a:pt x="0" y="39023"/>
                    </a:moveTo>
                    <a:cubicBezTo>
                      <a:pt x="45720" y="430183"/>
                      <a:pt x="129540" y="821343"/>
                      <a:pt x="175260" y="1212503"/>
                    </a:cubicBezTo>
                    <a:lnTo>
                      <a:pt x="266700" y="2203103"/>
                    </a:lnTo>
                    <a:lnTo>
                      <a:pt x="533400" y="2210723"/>
                    </a:lnTo>
                    <a:cubicBezTo>
                      <a:pt x="477520" y="1476663"/>
                      <a:pt x="406400" y="750223"/>
                      <a:pt x="365760" y="8543"/>
                    </a:cubicBezTo>
                    <a:cubicBezTo>
                      <a:pt x="302260" y="13623"/>
                      <a:pt x="238760" y="-4157"/>
                      <a:pt x="175260" y="923"/>
                    </a:cubicBezTo>
                    <a:lnTo>
                      <a:pt x="0" y="3902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grpSp>
          <p:nvGrpSpPr>
            <p:cNvPr id="50" name="组合 49">
              <a:extLst>
                <a:ext uri="{FF2B5EF4-FFF2-40B4-BE49-F238E27FC236}">
                  <a16:creationId xmlns:a16="http://schemas.microsoft.com/office/drawing/2014/main" id="{C15573A7-2B23-474C-9573-E46AE42B65BB}"/>
                </a:ext>
              </a:extLst>
            </p:cNvPr>
            <p:cNvGrpSpPr/>
            <p:nvPr/>
          </p:nvGrpSpPr>
          <p:grpSpPr>
            <a:xfrm>
              <a:off x="8932792" y="1225159"/>
              <a:ext cx="1538984" cy="2353142"/>
              <a:chOff x="5722620" y="1248756"/>
              <a:chExt cx="1538984" cy="2353142"/>
            </a:xfrm>
            <a:grpFill/>
          </p:grpSpPr>
          <p:grpSp>
            <p:nvGrpSpPr>
              <p:cNvPr id="51" name="组合 50">
                <a:extLst>
                  <a:ext uri="{FF2B5EF4-FFF2-40B4-BE49-F238E27FC236}">
                    <a16:creationId xmlns:a16="http://schemas.microsoft.com/office/drawing/2014/main" id="{AB265BF7-27DD-4555-A7A4-7AF141A664F5}"/>
                  </a:ext>
                </a:extLst>
              </p:cNvPr>
              <p:cNvGrpSpPr/>
              <p:nvPr/>
            </p:nvGrpSpPr>
            <p:grpSpPr>
              <a:xfrm>
                <a:off x="5722620" y="1790700"/>
                <a:ext cx="586740" cy="1783080"/>
                <a:chOff x="5722620" y="1790700"/>
                <a:chExt cx="586740" cy="1783080"/>
              </a:xfrm>
              <a:grpFill/>
            </p:grpSpPr>
            <p:sp>
              <p:nvSpPr>
                <p:cNvPr id="57" name="任意多边形: 形状 56">
                  <a:extLst>
                    <a:ext uri="{FF2B5EF4-FFF2-40B4-BE49-F238E27FC236}">
                      <a16:creationId xmlns:a16="http://schemas.microsoft.com/office/drawing/2014/main" id="{444B1FA0-1840-4116-9FD9-7D66B4381314}"/>
                    </a:ext>
                  </a:extLst>
                </p:cNvPr>
                <p:cNvSpPr/>
                <p:nvPr/>
              </p:nvSpPr>
              <p:spPr>
                <a:xfrm>
                  <a:off x="5722620" y="1813560"/>
                  <a:ext cx="198120" cy="457200"/>
                </a:xfrm>
                <a:custGeom>
                  <a:avLst/>
                  <a:gdLst>
                    <a:gd name="connsiteX0" fmla="*/ 0 w 198120"/>
                    <a:gd name="connsiteY0" fmla="*/ 30480 h 457200"/>
                    <a:gd name="connsiteX1" fmla="*/ 83820 w 198120"/>
                    <a:gd name="connsiteY1" fmla="*/ 457200 h 457200"/>
                    <a:gd name="connsiteX2" fmla="*/ 198120 w 198120"/>
                    <a:gd name="connsiteY2" fmla="*/ 426720 h 457200"/>
                    <a:gd name="connsiteX3" fmla="*/ 144780 w 198120"/>
                    <a:gd name="connsiteY3" fmla="*/ 0 h 457200"/>
                    <a:gd name="connsiteX4" fmla="*/ 0 w 198120"/>
                    <a:gd name="connsiteY4" fmla="*/ 30480 h 457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20" h="457200">
                      <a:moveTo>
                        <a:pt x="0" y="30480"/>
                      </a:moveTo>
                      <a:lnTo>
                        <a:pt x="83820" y="457200"/>
                      </a:lnTo>
                      <a:lnTo>
                        <a:pt x="198120" y="426720"/>
                      </a:lnTo>
                      <a:lnTo>
                        <a:pt x="144780" y="0"/>
                      </a:lnTo>
                      <a:lnTo>
                        <a:pt x="0" y="3048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58" name="任意多边形: 形状 57">
                  <a:extLst>
                    <a:ext uri="{FF2B5EF4-FFF2-40B4-BE49-F238E27FC236}">
                      <a16:creationId xmlns:a16="http://schemas.microsoft.com/office/drawing/2014/main" id="{A4AD0623-DC1C-482B-94E2-10F7E871DE1A}"/>
                    </a:ext>
                  </a:extLst>
                </p:cNvPr>
                <p:cNvSpPr/>
                <p:nvPr/>
              </p:nvSpPr>
              <p:spPr>
                <a:xfrm>
                  <a:off x="5935980" y="1790700"/>
                  <a:ext cx="205740" cy="449580"/>
                </a:xfrm>
                <a:custGeom>
                  <a:avLst/>
                  <a:gdLst>
                    <a:gd name="connsiteX0" fmla="*/ 53340 w 205740"/>
                    <a:gd name="connsiteY0" fmla="*/ 449580 h 449580"/>
                    <a:gd name="connsiteX1" fmla="*/ 205740 w 205740"/>
                    <a:gd name="connsiteY1" fmla="*/ 441960 h 449580"/>
                    <a:gd name="connsiteX2" fmla="*/ 160020 w 205740"/>
                    <a:gd name="connsiteY2" fmla="*/ 0 h 449580"/>
                    <a:gd name="connsiteX3" fmla="*/ 0 w 205740"/>
                    <a:gd name="connsiteY3" fmla="*/ 0 h 449580"/>
                    <a:gd name="connsiteX4" fmla="*/ 53340 w 205740"/>
                    <a:gd name="connsiteY4" fmla="*/ 449580 h 4495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740" h="449580">
                      <a:moveTo>
                        <a:pt x="53340" y="449580"/>
                      </a:moveTo>
                      <a:lnTo>
                        <a:pt x="205740" y="441960"/>
                      </a:lnTo>
                      <a:lnTo>
                        <a:pt x="160020" y="0"/>
                      </a:lnTo>
                      <a:lnTo>
                        <a:pt x="0" y="0"/>
                      </a:lnTo>
                      <a:lnTo>
                        <a:pt x="53340" y="44958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60" name="任意多边形: 形状 59">
                  <a:extLst>
                    <a:ext uri="{FF2B5EF4-FFF2-40B4-BE49-F238E27FC236}">
                      <a16:creationId xmlns:a16="http://schemas.microsoft.com/office/drawing/2014/main" id="{AA30DAE0-A8FB-479B-AF52-652F3AA87229}"/>
                    </a:ext>
                  </a:extLst>
                </p:cNvPr>
                <p:cNvSpPr/>
                <p:nvPr/>
              </p:nvSpPr>
              <p:spPr>
                <a:xfrm>
                  <a:off x="5814060" y="2377440"/>
                  <a:ext cx="495300" cy="1196340"/>
                </a:xfrm>
                <a:custGeom>
                  <a:avLst/>
                  <a:gdLst>
                    <a:gd name="connsiteX0" fmla="*/ 0 w 495300"/>
                    <a:gd name="connsiteY0" fmla="*/ 45720 h 1196340"/>
                    <a:gd name="connsiteX1" fmla="*/ 228600 w 495300"/>
                    <a:gd name="connsiteY1" fmla="*/ 1196340 h 1196340"/>
                    <a:gd name="connsiteX2" fmla="*/ 495300 w 495300"/>
                    <a:gd name="connsiteY2" fmla="*/ 1173480 h 1196340"/>
                    <a:gd name="connsiteX3" fmla="*/ 358140 w 495300"/>
                    <a:gd name="connsiteY3" fmla="*/ 0 h 1196340"/>
                    <a:gd name="connsiteX4" fmla="*/ 0 w 495300"/>
                    <a:gd name="connsiteY4" fmla="*/ 45720 h 1196340"/>
                    <a:gd name="connsiteX0-1" fmla="*/ 0 w 495300"/>
                    <a:gd name="connsiteY0-2" fmla="*/ 45720 h 1196340"/>
                    <a:gd name="connsiteX1-3" fmla="*/ 228600 w 495300"/>
                    <a:gd name="connsiteY1-4" fmla="*/ 1196340 h 1196340"/>
                    <a:gd name="connsiteX2-5" fmla="*/ 495300 w 495300"/>
                    <a:gd name="connsiteY2-6" fmla="*/ 1173480 h 1196340"/>
                    <a:gd name="connsiteX3-7" fmla="*/ 358140 w 495300"/>
                    <a:gd name="connsiteY3-8" fmla="*/ 0 h 1196340"/>
                    <a:gd name="connsiteX4-9" fmla="*/ 182880 w 495300"/>
                    <a:gd name="connsiteY4-10" fmla="*/ 7620 h 1196340"/>
                    <a:gd name="connsiteX5" fmla="*/ 0 w 495300"/>
                    <a:gd name="connsiteY5" fmla="*/ 45720 h 1196340"/>
                    <a:gd name="connsiteX0-11" fmla="*/ 0 w 495300"/>
                    <a:gd name="connsiteY0-12" fmla="*/ 45720 h 1196340"/>
                    <a:gd name="connsiteX1-13" fmla="*/ 228600 w 495300"/>
                    <a:gd name="connsiteY1-14" fmla="*/ 1196340 h 1196340"/>
                    <a:gd name="connsiteX2-15" fmla="*/ 495300 w 495300"/>
                    <a:gd name="connsiteY2-16" fmla="*/ 1173480 h 1196340"/>
                    <a:gd name="connsiteX3-17" fmla="*/ 441960 w 495300"/>
                    <a:gd name="connsiteY3-18" fmla="*/ 563880 h 1196340"/>
                    <a:gd name="connsiteX4-19" fmla="*/ 358140 w 495300"/>
                    <a:gd name="connsiteY4-20" fmla="*/ 0 h 1196340"/>
                    <a:gd name="connsiteX5-21" fmla="*/ 182880 w 495300"/>
                    <a:gd name="connsiteY5-22" fmla="*/ 7620 h 1196340"/>
                    <a:gd name="connsiteX6" fmla="*/ 0 w 495300"/>
                    <a:gd name="connsiteY6" fmla="*/ 45720 h 119634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 y="connsiteY6"/>
                    </a:cxn>
                  </a:cxnLst>
                  <a:rect l="l" t="t" r="r" b="b"/>
                  <a:pathLst>
                    <a:path w="495300" h="1196340">
                      <a:moveTo>
                        <a:pt x="0" y="45720"/>
                      </a:moveTo>
                      <a:lnTo>
                        <a:pt x="228600" y="1196340"/>
                      </a:lnTo>
                      <a:lnTo>
                        <a:pt x="495300" y="1173480"/>
                      </a:lnTo>
                      <a:cubicBezTo>
                        <a:pt x="472440" y="970280"/>
                        <a:pt x="464820" y="767080"/>
                        <a:pt x="441960" y="563880"/>
                      </a:cubicBezTo>
                      <a:lnTo>
                        <a:pt x="358140" y="0"/>
                      </a:lnTo>
                      <a:cubicBezTo>
                        <a:pt x="297180" y="7620"/>
                        <a:pt x="243840" y="0"/>
                        <a:pt x="182880" y="7620"/>
                      </a:cubicBezTo>
                      <a:lnTo>
                        <a:pt x="0" y="4572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grpSp>
            <p:nvGrpSpPr>
              <p:cNvPr id="52" name="组合 51">
                <a:extLst>
                  <a:ext uri="{FF2B5EF4-FFF2-40B4-BE49-F238E27FC236}">
                    <a16:creationId xmlns:a16="http://schemas.microsoft.com/office/drawing/2014/main" id="{5ADAEEF8-4CAD-4552-9541-347CB317CD39}"/>
                  </a:ext>
                </a:extLst>
              </p:cNvPr>
              <p:cNvGrpSpPr/>
              <p:nvPr/>
            </p:nvGrpSpPr>
            <p:grpSpPr>
              <a:xfrm rot="395449">
                <a:off x="6674864" y="1818818"/>
                <a:ext cx="586740" cy="1783080"/>
                <a:chOff x="5722620" y="1790700"/>
                <a:chExt cx="586740" cy="1783080"/>
              </a:xfrm>
              <a:grpFill/>
            </p:grpSpPr>
            <p:sp>
              <p:nvSpPr>
                <p:cNvPr id="54" name="任意多边形: 形状 53">
                  <a:extLst>
                    <a:ext uri="{FF2B5EF4-FFF2-40B4-BE49-F238E27FC236}">
                      <a16:creationId xmlns:a16="http://schemas.microsoft.com/office/drawing/2014/main" id="{08596DFE-C6E9-44D2-BFAC-EE38F725602B}"/>
                    </a:ext>
                  </a:extLst>
                </p:cNvPr>
                <p:cNvSpPr/>
                <p:nvPr/>
              </p:nvSpPr>
              <p:spPr>
                <a:xfrm>
                  <a:off x="5722620" y="1813560"/>
                  <a:ext cx="198120" cy="457200"/>
                </a:xfrm>
                <a:custGeom>
                  <a:avLst/>
                  <a:gdLst>
                    <a:gd name="connsiteX0" fmla="*/ 0 w 198120"/>
                    <a:gd name="connsiteY0" fmla="*/ 30480 h 457200"/>
                    <a:gd name="connsiteX1" fmla="*/ 83820 w 198120"/>
                    <a:gd name="connsiteY1" fmla="*/ 457200 h 457200"/>
                    <a:gd name="connsiteX2" fmla="*/ 198120 w 198120"/>
                    <a:gd name="connsiteY2" fmla="*/ 426720 h 457200"/>
                    <a:gd name="connsiteX3" fmla="*/ 144780 w 198120"/>
                    <a:gd name="connsiteY3" fmla="*/ 0 h 457200"/>
                    <a:gd name="connsiteX4" fmla="*/ 0 w 198120"/>
                    <a:gd name="connsiteY4" fmla="*/ 30480 h 457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20" h="457200">
                      <a:moveTo>
                        <a:pt x="0" y="30480"/>
                      </a:moveTo>
                      <a:lnTo>
                        <a:pt x="83820" y="457200"/>
                      </a:lnTo>
                      <a:lnTo>
                        <a:pt x="198120" y="426720"/>
                      </a:lnTo>
                      <a:lnTo>
                        <a:pt x="144780" y="0"/>
                      </a:lnTo>
                      <a:lnTo>
                        <a:pt x="0" y="3048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55" name="任意多边形: 形状 54">
                  <a:extLst>
                    <a:ext uri="{FF2B5EF4-FFF2-40B4-BE49-F238E27FC236}">
                      <a16:creationId xmlns:a16="http://schemas.microsoft.com/office/drawing/2014/main" id="{24C196AB-FC79-4F9D-8682-3AB501DD15CF}"/>
                    </a:ext>
                  </a:extLst>
                </p:cNvPr>
                <p:cNvSpPr/>
                <p:nvPr/>
              </p:nvSpPr>
              <p:spPr>
                <a:xfrm>
                  <a:off x="5935980" y="1790700"/>
                  <a:ext cx="205740" cy="449580"/>
                </a:xfrm>
                <a:custGeom>
                  <a:avLst/>
                  <a:gdLst>
                    <a:gd name="connsiteX0" fmla="*/ 53340 w 205740"/>
                    <a:gd name="connsiteY0" fmla="*/ 449580 h 449580"/>
                    <a:gd name="connsiteX1" fmla="*/ 205740 w 205740"/>
                    <a:gd name="connsiteY1" fmla="*/ 441960 h 449580"/>
                    <a:gd name="connsiteX2" fmla="*/ 160020 w 205740"/>
                    <a:gd name="connsiteY2" fmla="*/ 0 h 449580"/>
                    <a:gd name="connsiteX3" fmla="*/ 0 w 205740"/>
                    <a:gd name="connsiteY3" fmla="*/ 0 h 449580"/>
                    <a:gd name="connsiteX4" fmla="*/ 53340 w 205740"/>
                    <a:gd name="connsiteY4" fmla="*/ 449580 h 4495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740" h="449580">
                      <a:moveTo>
                        <a:pt x="53340" y="449580"/>
                      </a:moveTo>
                      <a:lnTo>
                        <a:pt x="205740" y="441960"/>
                      </a:lnTo>
                      <a:lnTo>
                        <a:pt x="160020" y="0"/>
                      </a:lnTo>
                      <a:lnTo>
                        <a:pt x="0" y="0"/>
                      </a:lnTo>
                      <a:lnTo>
                        <a:pt x="53340" y="44958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56" name="任意多边形: 形状 55">
                  <a:extLst>
                    <a:ext uri="{FF2B5EF4-FFF2-40B4-BE49-F238E27FC236}">
                      <a16:creationId xmlns:a16="http://schemas.microsoft.com/office/drawing/2014/main" id="{A096949D-6221-4DB4-B3CA-49A0E26D93AD}"/>
                    </a:ext>
                  </a:extLst>
                </p:cNvPr>
                <p:cNvSpPr/>
                <p:nvPr/>
              </p:nvSpPr>
              <p:spPr>
                <a:xfrm>
                  <a:off x="5814060" y="2377440"/>
                  <a:ext cx="495300" cy="1196340"/>
                </a:xfrm>
                <a:custGeom>
                  <a:avLst/>
                  <a:gdLst>
                    <a:gd name="connsiteX0" fmla="*/ 0 w 495300"/>
                    <a:gd name="connsiteY0" fmla="*/ 45720 h 1196340"/>
                    <a:gd name="connsiteX1" fmla="*/ 228600 w 495300"/>
                    <a:gd name="connsiteY1" fmla="*/ 1196340 h 1196340"/>
                    <a:gd name="connsiteX2" fmla="*/ 495300 w 495300"/>
                    <a:gd name="connsiteY2" fmla="*/ 1173480 h 1196340"/>
                    <a:gd name="connsiteX3" fmla="*/ 358140 w 495300"/>
                    <a:gd name="connsiteY3" fmla="*/ 0 h 1196340"/>
                    <a:gd name="connsiteX4" fmla="*/ 0 w 495300"/>
                    <a:gd name="connsiteY4" fmla="*/ 45720 h 1196340"/>
                    <a:gd name="connsiteX0-1" fmla="*/ 0 w 495300"/>
                    <a:gd name="connsiteY0-2" fmla="*/ 45720 h 1196340"/>
                    <a:gd name="connsiteX1-3" fmla="*/ 228600 w 495300"/>
                    <a:gd name="connsiteY1-4" fmla="*/ 1196340 h 1196340"/>
                    <a:gd name="connsiteX2-5" fmla="*/ 495300 w 495300"/>
                    <a:gd name="connsiteY2-6" fmla="*/ 1173480 h 1196340"/>
                    <a:gd name="connsiteX3-7" fmla="*/ 358140 w 495300"/>
                    <a:gd name="connsiteY3-8" fmla="*/ 0 h 1196340"/>
                    <a:gd name="connsiteX4-9" fmla="*/ 182880 w 495300"/>
                    <a:gd name="connsiteY4-10" fmla="*/ 7620 h 1196340"/>
                    <a:gd name="connsiteX5" fmla="*/ 0 w 495300"/>
                    <a:gd name="connsiteY5" fmla="*/ 45720 h 1196340"/>
                    <a:gd name="connsiteX0-11" fmla="*/ 0 w 495300"/>
                    <a:gd name="connsiteY0-12" fmla="*/ 45720 h 1196340"/>
                    <a:gd name="connsiteX1-13" fmla="*/ 228600 w 495300"/>
                    <a:gd name="connsiteY1-14" fmla="*/ 1196340 h 1196340"/>
                    <a:gd name="connsiteX2-15" fmla="*/ 495300 w 495300"/>
                    <a:gd name="connsiteY2-16" fmla="*/ 1173480 h 1196340"/>
                    <a:gd name="connsiteX3-17" fmla="*/ 441960 w 495300"/>
                    <a:gd name="connsiteY3-18" fmla="*/ 563880 h 1196340"/>
                    <a:gd name="connsiteX4-19" fmla="*/ 358140 w 495300"/>
                    <a:gd name="connsiteY4-20" fmla="*/ 0 h 1196340"/>
                    <a:gd name="connsiteX5-21" fmla="*/ 182880 w 495300"/>
                    <a:gd name="connsiteY5-22" fmla="*/ 7620 h 1196340"/>
                    <a:gd name="connsiteX6" fmla="*/ 0 w 495300"/>
                    <a:gd name="connsiteY6" fmla="*/ 45720 h 119634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 y="connsiteY6"/>
                    </a:cxn>
                  </a:cxnLst>
                  <a:rect l="l" t="t" r="r" b="b"/>
                  <a:pathLst>
                    <a:path w="495300" h="1196340">
                      <a:moveTo>
                        <a:pt x="0" y="45720"/>
                      </a:moveTo>
                      <a:lnTo>
                        <a:pt x="228600" y="1196340"/>
                      </a:lnTo>
                      <a:lnTo>
                        <a:pt x="495300" y="1173480"/>
                      </a:lnTo>
                      <a:cubicBezTo>
                        <a:pt x="472440" y="970280"/>
                        <a:pt x="464820" y="767080"/>
                        <a:pt x="441960" y="563880"/>
                      </a:cubicBezTo>
                      <a:lnTo>
                        <a:pt x="358140" y="0"/>
                      </a:lnTo>
                      <a:cubicBezTo>
                        <a:pt x="297180" y="7620"/>
                        <a:pt x="243840" y="0"/>
                        <a:pt x="182880" y="7620"/>
                      </a:cubicBezTo>
                      <a:lnTo>
                        <a:pt x="0" y="4572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sp>
            <p:nvSpPr>
              <p:cNvPr id="53" name="任意多边形: 形状 52">
                <a:extLst>
                  <a:ext uri="{FF2B5EF4-FFF2-40B4-BE49-F238E27FC236}">
                    <a16:creationId xmlns:a16="http://schemas.microsoft.com/office/drawing/2014/main" id="{9C036FC2-6CBF-40B7-ABB1-06C5AEAEE86B}"/>
                  </a:ext>
                </a:extLst>
              </p:cNvPr>
              <p:cNvSpPr/>
              <p:nvPr/>
            </p:nvSpPr>
            <p:spPr>
              <a:xfrm>
                <a:off x="6179820" y="1248756"/>
                <a:ext cx="533400" cy="2210723"/>
              </a:xfrm>
              <a:custGeom>
                <a:avLst/>
                <a:gdLst>
                  <a:gd name="connsiteX0" fmla="*/ 0 w 533400"/>
                  <a:gd name="connsiteY0" fmla="*/ 30480 h 2202180"/>
                  <a:gd name="connsiteX1" fmla="*/ 266700 w 533400"/>
                  <a:gd name="connsiteY1" fmla="*/ 2194560 h 2202180"/>
                  <a:gd name="connsiteX2" fmla="*/ 533400 w 533400"/>
                  <a:gd name="connsiteY2" fmla="*/ 2202180 h 2202180"/>
                  <a:gd name="connsiteX3" fmla="*/ 365760 w 533400"/>
                  <a:gd name="connsiteY3" fmla="*/ 0 h 2202180"/>
                  <a:gd name="connsiteX4" fmla="*/ 0 w 533400"/>
                  <a:gd name="connsiteY4" fmla="*/ 30480 h 2202180"/>
                  <a:gd name="connsiteX0-1" fmla="*/ 0 w 533400"/>
                  <a:gd name="connsiteY0-2" fmla="*/ 30480 h 2202180"/>
                  <a:gd name="connsiteX1-3" fmla="*/ 175260 w 533400"/>
                  <a:gd name="connsiteY1-4" fmla="*/ 1203960 h 2202180"/>
                  <a:gd name="connsiteX2-5" fmla="*/ 266700 w 533400"/>
                  <a:gd name="connsiteY2-6" fmla="*/ 2194560 h 2202180"/>
                  <a:gd name="connsiteX3-7" fmla="*/ 533400 w 533400"/>
                  <a:gd name="connsiteY3-8" fmla="*/ 2202180 h 2202180"/>
                  <a:gd name="connsiteX4-9" fmla="*/ 365760 w 533400"/>
                  <a:gd name="connsiteY4-10" fmla="*/ 0 h 2202180"/>
                  <a:gd name="connsiteX5" fmla="*/ 0 w 533400"/>
                  <a:gd name="connsiteY5" fmla="*/ 30480 h 2202180"/>
                  <a:gd name="connsiteX0-11" fmla="*/ 0 w 533400"/>
                  <a:gd name="connsiteY0-12" fmla="*/ 39023 h 2210723"/>
                  <a:gd name="connsiteX1-13" fmla="*/ 175260 w 533400"/>
                  <a:gd name="connsiteY1-14" fmla="*/ 1212503 h 2210723"/>
                  <a:gd name="connsiteX2-15" fmla="*/ 266700 w 533400"/>
                  <a:gd name="connsiteY2-16" fmla="*/ 2203103 h 2210723"/>
                  <a:gd name="connsiteX3-17" fmla="*/ 533400 w 533400"/>
                  <a:gd name="connsiteY3-18" fmla="*/ 2210723 h 2210723"/>
                  <a:gd name="connsiteX4-19" fmla="*/ 365760 w 533400"/>
                  <a:gd name="connsiteY4-20" fmla="*/ 8543 h 2210723"/>
                  <a:gd name="connsiteX5-21" fmla="*/ 175260 w 533400"/>
                  <a:gd name="connsiteY5-22" fmla="*/ 923 h 2210723"/>
                  <a:gd name="connsiteX6" fmla="*/ 0 w 533400"/>
                  <a:gd name="connsiteY6" fmla="*/ 39023 h 2210723"/>
                  <a:gd name="connsiteX0-23" fmla="*/ 0 w 533400"/>
                  <a:gd name="connsiteY0-24" fmla="*/ 39023 h 2210723"/>
                  <a:gd name="connsiteX1-25" fmla="*/ 175260 w 533400"/>
                  <a:gd name="connsiteY1-26" fmla="*/ 1212503 h 2210723"/>
                  <a:gd name="connsiteX2-27" fmla="*/ 266700 w 533400"/>
                  <a:gd name="connsiteY2-28" fmla="*/ 2203103 h 2210723"/>
                  <a:gd name="connsiteX3-29" fmla="*/ 533400 w 533400"/>
                  <a:gd name="connsiteY3-30" fmla="*/ 2210723 h 2210723"/>
                  <a:gd name="connsiteX4-31" fmla="*/ 365760 w 533400"/>
                  <a:gd name="connsiteY4-32" fmla="*/ 8543 h 2210723"/>
                  <a:gd name="connsiteX5-33" fmla="*/ 175260 w 533400"/>
                  <a:gd name="connsiteY5-34" fmla="*/ 923 h 2210723"/>
                  <a:gd name="connsiteX6-35" fmla="*/ 0 w 533400"/>
                  <a:gd name="connsiteY6-36" fmla="*/ 39023 h 221072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35" y="connsiteY6-36"/>
                  </a:cxn>
                </a:cxnLst>
                <a:rect l="l" t="t" r="r" b="b"/>
                <a:pathLst>
                  <a:path w="533400" h="2210723">
                    <a:moveTo>
                      <a:pt x="0" y="39023"/>
                    </a:moveTo>
                    <a:cubicBezTo>
                      <a:pt x="45720" y="430183"/>
                      <a:pt x="129540" y="821343"/>
                      <a:pt x="175260" y="1212503"/>
                    </a:cubicBezTo>
                    <a:lnTo>
                      <a:pt x="266700" y="2203103"/>
                    </a:lnTo>
                    <a:lnTo>
                      <a:pt x="533400" y="2210723"/>
                    </a:lnTo>
                    <a:cubicBezTo>
                      <a:pt x="477520" y="1476663"/>
                      <a:pt x="406400" y="750223"/>
                      <a:pt x="365760" y="8543"/>
                    </a:cubicBezTo>
                    <a:cubicBezTo>
                      <a:pt x="302260" y="13623"/>
                      <a:pt x="238760" y="-4157"/>
                      <a:pt x="175260" y="923"/>
                    </a:cubicBezTo>
                    <a:lnTo>
                      <a:pt x="0" y="3902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grpSp>
      <p:sp>
        <p:nvSpPr>
          <p:cNvPr id="70" name="矩形 69">
            <a:extLst>
              <a:ext uri="{FF2B5EF4-FFF2-40B4-BE49-F238E27FC236}">
                <a16:creationId xmlns:a16="http://schemas.microsoft.com/office/drawing/2014/main" id="{4FF4F6C8-46A5-48FC-ADDF-D05FBAC2EF2F}"/>
              </a:ext>
            </a:extLst>
          </p:cNvPr>
          <p:cNvSpPr/>
          <p:nvPr/>
        </p:nvSpPr>
        <p:spPr>
          <a:xfrm>
            <a:off x="1560106" y="1675551"/>
            <a:ext cx="9219243" cy="923330"/>
          </a:xfrm>
          <a:prstGeom prst="rect">
            <a:avLst/>
          </a:prstGeom>
          <a:solidFill>
            <a:srgbClr val="6AC1EC">
              <a:alpha val="73000"/>
            </a:srgbClr>
          </a:solidFill>
          <a:ln>
            <a:solidFill>
              <a:srgbClr val="6AC1EC"/>
            </a:solidFill>
          </a:ln>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Times New Roman" panose="02020603050405020304" pitchFamily="18" charset="0"/>
              </a:rPr>
              <a:t>      “</a:t>
            </a:r>
            <a:r>
              <a:rPr kumimoji="0" lang="zh-CN" altLang="zh-CN"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Times New Roman" panose="02020603050405020304" pitchFamily="18" charset="0"/>
              </a:rPr>
              <a:t>一个仪式的成功构成，它要求所有现场的所有的参与者都有着较深入的参与感，同时对于仪式的</a:t>
            </a:r>
            <a:r>
              <a:rPr kumimoji="0" lang="zh-CN" altLang="zh-CN" sz="1800" b="1" i="0" u="none" strike="noStrike" kern="1200" cap="none" spc="0" normalizeH="0" baseline="0" noProof="0" dirty="0">
                <a:ln>
                  <a:noFill/>
                </a:ln>
                <a:solidFill>
                  <a:prstClr val="black"/>
                </a:solidFill>
                <a:effectLst/>
                <a:uLnTx/>
                <a:uFillTx/>
                <a:latin typeface="等线"/>
                <a:ea typeface="等线" panose="02010600030101010101" pitchFamily="2" charset="-122"/>
                <a:cs typeface="Times New Roman" panose="02020603050405020304" pitchFamily="18" charset="0"/>
              </a:rPr>
              <a:t>局外人</a:t>
            </a:r>
            <a:r>
              <a:rPr kumimoji="0" lang="zh-CN" altLang="zh-CN"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Times New Roman" panose="02020603050405020304" pitchFamily="18" charset="0"/>
              </a:rPr>
              <a:t>有着</a:t>
            </a:r>
            <a:r>
              <a:rPr kumimoji="0" lang="zh-CN" altLang="zh-CN" sz="1800" b="1" i="0" u="none" strike="noStrike" kern="1200" cap="none" spc="0" normalizeH="0" baseline="0" noProof="0" dirty="0">
                <a:ln>
                  <a:noFill/>
                </a:ln>
                <a:solidFill>
                  <a:prstClr val="black"/>
                </a:solidFill>
                <a:effectLst/>
                <a:uLnTx/>
                <a:uFillTx/>
                <a:latin typeface="等线"/>
                <a:ea typeface="等线" panose="02010600030101010101" pitchFamily="2" charset="-122"/>
                <a:cs typeface="Times New Roman" panose="02020603050405020304" pitchFamily="18" charset="0"/>
              </a:rPr>
              <a:t>明确的限制</a:t>
            </a:r>
            <a:r>
              <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Times New Roman" panose="02020603050405020304" pitchFamily="18" charset="0"/>
              </a:rPr>
              <a:t>”</a:t>
            </a:r>
            <a:r>
              <a:rPr kumimoji="0" lang="en-US" altLang="zh-CN"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Times New Roman" panose="02020603050405020304" pitchFamily="18" charset="0"/>
              </a:rPr>
              <a:t>—— </a:t>
            </a:r>
            <a:r>
              <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Times New Roman" panose="02020603050405020304" pitchFamily="18" charset="0"/>
              </a:rPr>
              <a:t>社会学家兰德尔</a:t>
            </a:r>
            <a:r>
              <a:rPr kumimoji="0" lang="en-US" altLang="zh-CN"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Times New Roman" panose="02020603050405020304" pitchFamily="18" charset="0"/>
              </a:rPr>
              <a:t>.</a:t>
            </a:r>
            <a:r>
              <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Times New Roman" panose="02020603050405020304" pitchFamily="18" charset="0"/>
              </a:rPr>
              <a:t>柯林斯</a:t>
            </a:r>
            <a:endPar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sp>
        <p:nvSpPr>
          <p:cNvPr id="77" name="矩形 76">
            <a:extLst>
              <a:ext uri="{FF2B5EF4-FFF2-40B4-BE49-F238E27FC236}">
                <a16:creationId xmlns:a16="http://schemas.microsoft.com/office/drawing/2014/main" id="{B00B8C5B-A88A-4D72-B49B-6CC8E5A61E92}"/>
              </a:ext>
            </a:extLst>
          </p:cNvPr>
          <p:cNvSpPr/>
          <p:nvPr/>
        </p:nvSpPr>
        <p:spPr>
          <a:xfrm>
            <a:off x="1609746" y="2797830"/>
            <a:ext cx="9430905"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rgbClr val="00B0FF"/>
                </a:solidFill>
                <a:effectLst/>
                <a:uLnTx/>
                <a:uFillTx/>
                <a:latin typeface="等线"/>
                <a:ea typeface="等线" panose="02010600030101010101" pitchFamily="2" charset="-122"/>
                <a:cs typeface="Times New Roman" panose="02020603050405020304" pitchFamily="18" charset="0"/>
              </a:rPr>
              <a:t>正面：</a:t>
            </a:r>
            <a:r>
              <a:rPr kumimoji="0" lang="en-US" altLang="zh-CN" sz="1800" b="1" i="0" u="none" strike="noStrike" kern="1200" cap="none" spc="0" normalizeH="0" baseline="0" noProof="0" dirty="0">
                <a:ln>
                  <a:noFill/>
                </a:ln>
                <a:solidFill>
                  <a:prstClr val="black"/>
                </a:solidFill>
                <a:effectLst/>
                <a:uLnTx/>
                <a:uFillTx/>
                <a:latin typeface="等线"/>
                <a:ea typeface="等线" panose="02010600030101010101" pitchFamily="2" charset="-122"/>
                <a:cs typeface="Times New Roman" panose="02020603050405020304" pitchFamily="18" charset="0"/>
              </a:rPr>
              <a:t>B</a:t>
            </a:r>
            <a:r>
              <a:rPr kumimoji="0" lang="zh-CN" altLang="zh-CN" sz="1800" b="1" i="0" u="none" strike="noStrike" kern="1200" cap="none" spc="0" normalizeH="0" baseline="0" noProof="0" dirty="0">
                <a:ln>
                  <a:noFill/>
                </a:ln>
                <a:solidFill>
                  <a:prstClr val="black"/>
                </a:solidFill>
                <a:effectLst/>
                <a:uLnTx/>
                <a:uFillTx/>
                <a:latin typeface="等线"/>
                <a:ea typeface="等线" panose="02010600030101010101" pitchFamily="2" charset="-122"/>
                <a:cs typeface="Times New Roman" panose="02020603050405020304" pitchFamily="18" charset="0"/>
              </a:rPr>
              <a:t>站由于严格的准入机制，对于非会员进行了限制，因此达到了仪式成功的条件。</a:t>
            </a:r>
            <a:endParaRPr kumimoji="0" lang="en-US" altLang="zh-CN" sz="1800" b="1" i="0" u="none" strike="noStrike" kern="1200" cap="none" spc="0" normalizeH="0" baseline="0" noProof="0" dirty="0">
              <a:ln>
                <a:noFill/>
              </a:ln>
              <a:solidFill>
                <a:prstClr val="black"/>
              </a:solidFill>
              <a:effectLst/>
              <a:uLnTx/>
              <a:uFillTx/>
              <a:latin typeface="等线"/>
              <a:ea typeface="等线" panose="02010600030101010101" pitchFamily="2" charset="-122"/>
              <a:cs typeface="Times New Roman" panose="02020603050405020304" pitchFamily="18" charset="0"/>
            </a:endParaRPr>
          </a:p>
        </p:txBody>
      </p:sp>
      <p:sp>
        <p:nvSpPr>
          <p:cNvPr id="78" name="矩形 77"/>
          <p:cNvSpPr/>
          <p:nvPr/>
        </p:nvSpPr>
        <p:spPr>
          <a:xfrm>
            <a:off x="1680866" y="4960272"/>
            <a:ext cx="2943447"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rgbClr val="00B0FF"/>
                </a:solidFill>
                <a:effectLst/>
                <a:uLnTx/>
                <a:uFillTx/>
                <a:latin typeface="等线"/>
                <a:ea typeface="等线" panose="02010600030101010101" pitchFamily="2" charset="-122"/>
                <a:cs typeface="+mn-cs"/>
              </a:rPr>
              <a:t>反面</a:t>
            </a:r>
            <a:r>
              <a:rPr kumimoji="0" lang="zh-CN" altLang="en-US" sz="1800" b="1"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：没有限制局外人</a:t>
            </a:r>
          </a:p>
        </p:txBody>
      </p:sp>
      <p:sp>
        <p:nvSpPr>
          <p:cNvPr id="79" name="文本框 78"/>
          <p:cNvSpPr txBox="1"/>
          <p:nvPr/>
        </p:nvSpPr>
        <p:spPr>
          <a:xfrm>
            <a:off x="5222825" y="1033743"/>
            <a:ext cx="1746351"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00B0FF"/>
                </a:solidFill>
                <a:effectLst/>
                <a:uLnTx/>
                <a:uFillTx/>
                <a:latin typeface="等线"/>
                <a:ea typeface="等线" panose="02010600030101010101" pitchFamily="2" charset="-122"/>
                <a:cs typeface="+mn-cs"/>
              </a:rPr>
              <a:t>4.</a:t>
            </a:r>
            <a:r>
              <a:rPr kumimoji="0" lang="zh-CN" altLang="en-US" sz="2000" b="1" i="0" u="none" strike="noStrike" kern="1200" cap="none" spc="0" normalizeH="0" baseline="0" noProof="0" dirty="0">
                <a:ln>
                  <a:noFill/>
                </a:ln>
                <a:solidFill>
                  <a:srgbClr val="00B0FF"/>
                </a:solidFill>
                <a:effectLst/>
                <a:uLnTx/>
                <a:uFillTx/>
                <a:latin typeface="等线"/>
                <a:ea typeface="等线" panose="02010600030101010101" pitchFamily="2" charset="-122"/>
                <a:cs typeface="+mn-cs"/>
              </a:rPr>
              <a:t>限制局外人</a:t>
            </a:r>
          </a:p>
        </p:txBody>
      </p:sp>
      <p:sp>
        <p:nvSpPr>
          <p:cNvPr id="80" name="圆角矩形标注 79"/>
          <p:cNvSpPr/>
          <p:nvPr/>
        </p:nvSpPr>
        <p:spPr>
          <a:xfrm>
            <a:off x="2708634" y="3441142"/>
            <a:ext cx="6254470" cy="457581"/>
          </a:xfrm>
          <a:prstGeom prst="wedgeRoundRectCallout">
            <a:avLst/>
          </a:prstGeom>
          <a:solidFill>
            <a:schemeClr val="accent1">
              <a:lumMod val="20000"/>
              <a:lumOff val="8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1"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“看视频的人都是小圈子里的同好，一起刷的时候很开心”</a:t>
            </a:r>
          </a:p>
        </p:txBody>
      </p:sp>
      <p:sp>
        <p:nvSpPr>
          <p:cNvPr id="81" name="椭圆 80"/>
          <p:cNvSpPr/>
          <p:nvPr/>
        </p:nvSpPr>
        <p:spPr>
          <a:xfrm>
            <a:off x="1560106" y="3182835"/>
            <a:ext cx="812967" cy="812967"/>
          </a:xfrm>
          <a:prstGeom prst="ellipse">
            <a:avLst/>
          </a:prstGeom>
          <a:blipFill>
            <a:blip r:embed="rId4"/>
            <a:stretch>
              <a:fillRect/>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82" name="椭圆 81"/>
          <p:cNvSpPr/>
          <p:nvPr/>
        </p:nvSpPr>
        <p:spPr>
          <a:xfrm>
            <a:off x="1535829" y="4066505"/>
            <a:ext cx="861519" cy="812967"/>
          </a:xfrm>
          <a:prstGeom prst="ellipse">
            <a:avLst/>
          </a:prstGeom>
          <a:blipFill>
            <a:blip r:embed="rId5"/>
            <a:stretch>
              <a:fillRect/>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83" name="圆角矩形标注 82"/>
          <p:cNvSpPr/>
          <p:nvPr/>
        </p:nvSpPr>
        <p:spPr>
          <a:xfrm>
            <a:off x="2734502" y="4250219"/>
            <a:ext cx="8267329" cy="457581"/>
          </a:xfrm>
          <a:prstGeom prst="wedgeRoundRectCallout">
            <a:avLst/>
          </a:prstGeom>
          <a:solidFill>
            <a:schemeClr val="accent1">
              <a:lumMod val="20000"/>
              <a:lumOff val="8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1"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a:t>
            </a:r>
            <a:r>
              <a:rPr kumimoji="0" lang="en-US" altLang="zh-CN" sz="1800" b="1" i="1"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B</a:t>
            </a:r>
            <a:r>
              <a:rPr kumimoji="0" lang="zh-CN" altLang="en-US" sz="1800" b="1" i="1"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站是同龄人的聚集地，年龄分布非常集中，不喜欢和太老或太小的人聊天”</a:t>
            </a:r>
          </a:p>
        </p:txBody>
      </p:sp>
      <p:sp>
        <p:nvSpPr>
          <p:cNvPr id="84" name="圆角矩形标注 83"/>
          <p:cNvSpPr/>
          <p:nvPr/>
        </p:nvSpPr>
        <p:spPr>
          <a:xfrm>
            <a:off x="2768531" y="5401430"/>
            <a:ext cx="5116823" cy="457581"/>
          </a:xfrm>
          <a:prstGeom prst="wedgeRoundRectCallout">
            <a:avLst/>
          </a:prstGeom>
          <a:solidFill>
            <a:schemeClr val="accent1">
              <a:lumMod val="20000"/>
              <a:lumOff val="8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1"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“跟风刷梗的人可能不知道这些话是怎么来的” </a:t>
            </a:r>
          </a:p>
        </p:txBody>
      </p:sp>
      <p:sp>
        <p:nvSpPr>
          <p:cNvPr id="86" name="椭圆 85"/>
          <p:cNvSpPr/>
          <p:nvPr/>
        </p:nvSpPr>
        <p:spPr>
          <a:xfrm>
            <a:off x="1634598" y="5382428"/>
            <a:ext cx="812967" cy="812967"/>
          </a:xfrm>
          <a:prstGeom prst="ellipse">
            <a:avLst/>
          </a:prstGeom>
          <a:blipFill>
            <a:blip r:embed="rId4"/>
            <a:stretch>
              <a:fillRect/>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87" name="圆角矩形标注 86"/>
          <p:cNvSpPr/>
          <p:nvPr/>
        </p:nvSpPr>
        <p:spPr>
          <a:xfrm>
            <a:off x="2734502" y="5975735"/>
            <a:ext cx="7527269" cy="457581"/>
          </a:xfrm>
          <a:prstGeom prst="wedgeRoundRectCallout">
            <a:avLst/>
          </a:prstGeom>
          <a:solidFill>
            <a:schemeClr val="accent1">
              <a:lumMod val="20000"/>
              <a:lumOff val="8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1"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 现在‘如果奇迹有颜色‘，‘此生无悔入</a:t>
            </a:r>
            <a:r>
              <a:rPr kumimoji="0" lang="en-US" altLang="zh-CN" sz="1800" b="1" i="1"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XX’</a:t>
            </a:r>
            <a:r>
              <a:rPr kumimoji="0" lang="zh-CN" altLang="en-US" sz="1800" b="1" i="1"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满大街都是，很烦”</a:t>
            </a:r>
          </a:p>
        </p:txBody>
      </p:sp>
    </p:spTree>
    <p:extLst>
      <p:ext uri="{BB962C8B-B14F-4D97-AF65-F5344CB8AC3E}">
        <p14:creationId xmlns:p14="http://schemas.microsoft.com/office/powerpoint/2010/main" val="3641920166"/>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81"/>
                                        </p:tgtEl>
                                        <p:attrNameLst>
                                          <p:attrName>style.visibility</p:attrName>
                                        </p:attrNameLst>
                                      </p:cBhvr>
                                      <p:to>
                                        <p:strVal val="visible"/>
                                      </p:to>
                                    </p:set>
                                    <p:anim calcmode="lin" valueType="num">
                                      <p:cBhvr additive="base">
                                        <p:cTn id="15" dur="500" fill="hold"/>
                                        <p:tgtEl>
                                          <p:spTgt spid="81"/>
                                        </p:tgtEl>
                                        <p:attrNameLst>
                                          <p:attrName>ppt_x</p:attrName>
                                        </p:attrNameLst>
                                      </p:cBhvr>
                                      <p:tavLst>
                                        <p:tav tm="0">
                                          <p:val>
                                            <p:strVal val="#ppt_x"/>
                                          </p:val>
                                        </p:tav>
                                        <p:tav tm="100000">
                                          <p:val>
                                            <p:strVal val="#ppt_x"/>
                                          </p:val>
                                        </p:tav>
                                      </p:tavLst>
                                    </p:anim>
                                    <p:anim calcmode="lin" valueType="num">
                                      <p:cBhvr additive="base">
                                        <p:cTn id="16" dur="500" fill="hold"/>
                                        <p:tgtEl>
                                          <p:spTgt spid="81"/>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82"/>
                                        </p:tgtEl>
                                        <p:attrNameLst>
                                          <p:attrName>style.visibility</p:attrName>
                                        </p:attrNameLst>
                                      </p:cBhvr>
                                      <p:to>
                                        <p:strVal val="visible"/>
                                      </p:to>
                                    </p:set>
                                    <p:anim calcmode="lin" valueType="num">
                                      <p:cBhvr additive="base">
                                        <p:cTn id="19" dur="500" fill="hold"/>
                                        <p:tgtEl>
                                          <p:spTgt spid="82"/>
                                        </p:tgtEl>
                                        <p:attrNameLst>
                                          <p:attrName>ppt_x</p:attrName>
                                        </p:attrNameLst>
                                      </p:cBhvr>
                                      <p:tavLst>
                                        <p:tav tm="0">
                                          <p:val>
                                            <p:strVal val="#ppt_x"/>
                                          </p:val>
                                        </p:tav>
                                        <p:tav tm="100000">
                                          <p:val>
                                            <p:strVal val="#ppt_x"/>
                                          </p:val>
                                        </p:tav>
                                      </p:tavLst>
                                    </p:anim>
                                    <p:anim calcmode="lin" valueType="num">
                                      <p:cBhvr additive="base">
                                        <p:cTn id="20" dur="500" fill="hold"/>
                                        <p:tgtEl>
                                          <p:spTgt spid="82"/>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83"/>
                                        </p:tgtEl>
                                        <p:attrNameLst>
                                          <p:attrName>style.visibility</p:attrName>
                                        </p:attrNameLst>
                                      </p:cBhvr>
                                      <p:to>
                                        <p:strVal val="visible"/>
                                      </p:to>
                                    </p:set>
                                    <p:anim calcmode="lin" valueType="num">
                                      <p:cBhvr additive="base">
                                        <p:cTn id="23" dur="500" fill="hold"/>
                                        <p:tgtEl>
                                          <p:spTgt spid="83"/>
                                        </p:tgtEl>
                                        <p:attrNameLst>
                                          <p:attrName>ppt_x</p:attrName>
                                        </p:attrNameLst>
                                      </p:cBhvr>
                                      <p:tavLst>
                                        <p:tav tm="0">
                                          <p:val>
                                            <p:strVal val="#ppt_x"/>
                                          </p:val>
                                        </p:tav>
                                        <p:tav tm="100000">
                                          <p:val>
                                            <p:strVal val="#ppt_x"/>
                                          </p:val>
                                        </p:tav>
                                      </p:tavLst>
                                    </p:anim>
                                    <p:anim calcmode="lin" valueType="num">
                                      <p:cBhvr additive="base">
                                        <p:cTn id="24" dur="500" fill="hold"/>
                                        <p:tgtEl>
                                          <p:spTgt spid="83"/>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80"/>
                                        </p:tgtEl>
                                        <p:attrNameLst>
                                          <p:attrName>style.visibility</p:attrName>
                                        </p:attrNameLst>
                                      </p:cBhvr>
                                      <p:to>
                                        <p:strVal val="visible"/>
                                      </p:to>
                                    </p:set>
                                    <p:anim calcmode="lin" valueType="num">
                                      <p:cBhvr additive="base">
                                        <p:cTn id="27" dur="500" fill="hold"/>
                                        <p:tgtEl>
                                          <p:spTgt spid="80"/>
                                        </p:tgtEl>
                                        <p:attrNameLst>
                                          <p:attrName>ppt_x</p:attrName>
                                        </p:attrNameLst>
                                      </p:cBhvr>
                                      <p:tavLst>
                                        <p:tav tm="0">
                                          <p:val>
                                            <p:strVal val="#ppt_x"/>
                                          </p:val>
                                        </p:tav>
                                        <p:tav tm="100000">
                                          <p:val>
                                            <p:strVal val="#ppt_x"/>
                                          </p:val>
                                        </p:tav>
                                      </p:tavLst>
                                    </p:anim>
                                    <p:anim calcmode="lin" valueType="num">
                                      <p:cBhvr additive="base">
                                        <p:cTn id="28" dur="500" fill="hold"/>
                                        <p:tgtEl>
                                          <p:spTgt spid="80"/>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7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84"/>
                                        </p:tgtEl>
                                        <p:attrNameLst>
                                          <p:attrName>style.visibility</p:attrName>
                                        </p:attrNameLst>
                                      </p:cBhvr>
                                      <p:to>
                                        <p:strVal val="visible"/>
                                      </p:to>
                                    </p:set>
                                    <p:anim calcmode="lin" valueType="num">
                                      <p:cBhvr additive="base">
                                        <p:cTn id="37" dur="500" fill="hold"/>
                                        <p:tgtEl>
                                          <p:spTgt spid="84"/>
                                        </p:tgtEl>
                                        <p:attrNameLst>
                                          <p:attrName>ppt_x</p:attrName>
                                        </p:attrNameLst>
                                      </p:cBhvr>
                                      <p:tavLst>
                                        <p:tav tm="0">
                                          <p:val>
                                            <p:strVal val="#ppt_x"/>
                                          </p:val>
                                        </p:tav>
                                        <p:tav tm="100000">
                                          <p:val>
                                            <p:strVal val="#ppt_x"/>
                                          </p:val>
                                        </p:tav>
                                      </p:tavLst>
                                    </p:anim>
                                    <p:anim calcmode="lin" valueType="num">
                                      <p:cBhvr additive="base">
                                        <p:cTn id="38" dur="500" fill="hold"/>
                                        <p:tgtEl>
                                          <p:spTgt spid="84"/>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86"/>
                                        </p:tgtEl>
                                        <p:attrNameLst>
                                          <p:attrName>style.visibility</p:attrName>
                                        </p:attrNameLst>
                                      </p:cBhvr>
                                      <p:to>
                                        <p:strVal val="visible"/>
                                      </p:to>
                                    </p:set>
                                    <p:anim calcmode="lin" valueType="num">
                                      <p:cBhvr additive="base">
                                        <p:cTn id="41" dur="500" fill="hold"/>
                                        <p:tgtEl>
                                          <p:spTgt spid="86"/>
                                        </p:tgtEl>
                                        <p:attrNameLst>
                                          <p:attrName>ppt_x</p:attrName>
                                        </p:attrNameLst>
                                      </p:cBhvr>
                                      <p:tavLst>
                                        <p:tav tm="0">
                                          <p:val>
                                            <p:strVal val="#ppt_x"/>
                                          </p:val>
                                        </p:tav>
                                        <p:tav tm="100000">
                                          <p:val>
                                            <p:strVal val="#ppt_x"/>
                                          </p:val>
                                        </p:tav>
                                      </p:tavLst>
                                    </p:anim>
                                    <p:anim calcmode="lin" valueType="num">
                                      <p:cBhvr additive="base">
                                        <p:cTn id="42" dur="500" fill="hold"/>
                                        <p:tgtEl>
                                          <p:spTgt spid="86"/>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87"/>
                                        </p:tgtEl>
                                        <p:attrNameLst>
                                          <p:attrName>style.visibility</p:attrName>
                                        </p:attrNameLst>
                                      </p:cBhvr>
                                      <p:to>
                                        <p:strVal val="visible"/>
                                      </p:to>
                                    </p:set>
                                    <p:anim calcmode="lin" valueType="num">
                                      <p:cBhvr additive="base">
                                        <p:cTn id="45" dur="500" fill="hold"/>
                                        <p:tgtEl>
                                          <p:spTgt spid="87"/>
                                        </p:tgtEl>
                                        <p:attrNameLst>
                                          <p:attrName>ppt_x</p:attrName>
                                        </p:attrNameLst>
                                      </p:cBhvr>
                                      <p:tavLst>
                                        <p:tav tm="0">
                                          <p:val>
                                            <p:strVal val="#ppt_x"/>
                                          </p:val>
                                        </p:tav>
                                        <p:tav tm="100000">
                                          <p:val>
                                            <p:strVal val="#ppt_x"/>
                                          </p:val>
                                        </p:tav>
                                      </p:tavLst>
                                    </p:anim>
                                    <p:anim calcmode="lin" valueType="num">
                                      <p:cBhvr additive="base">
                                        <p:cTn id="46" dur="500" fill="hold"/>
                                        <p:tgtEl>
                                          <p:spTgt spid="8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animBg="1"/>
      <p:bldP spid="77" grpId="0"/>
      <p:bldP spid="78" grpId="0"/>
      <p:bldP spid="80" grpId="0" animBg="1"/>
      <p:bldP spid="81" grpId="0" animBg="1"/>
      <p:bldP spid="82" grpId="0" animBg="1"/>
      <p:bldP spid="83" grpId="0" animBg="1"/>
      <p:bldP spid="84" grpId="0" animBg="1"/>
      <p:bldP spid="86" grpId="0" animBg="1"/>
      <p:bldP spid="87"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矩形 58">
            <a:extLst>
              <a:ext uri="{FF2B5EF4-FFF2-40B4-BE49-F238E27FC236}">
                <a16:creationId xmlns:a16="http://schemas.microsoft.com/office/drawing/2014/main" id="{3B9218F2-6D4E-4247-B41A-A5089CCAD9B9}"/>
              </a:ext>
            </a:extLst>
          </p:cNvPr>
          <p:cNvSpPr/>
          <p:nvPr/>
        </p:nvSpPr>
        <p:spPr>
          <a:xfrm>
            <a:off x="239697" y="239697"/>
            <a:ext cx="11709647" cy="6418555"/>
          </a:xfrm>
          <a:prstGeom prst="rect">
            <a:avLst/>
          </a:prstGeom>
          <a:noFill/>
          <a:ln w="57150">
            <a:solidFill>
              <a:srgbClr val="6AC1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grpSp>
        <p:nvGrpSpPr>
          <p:cNvPr id="46" name="组合 45">
            <a:extLst>
              <a:ext uri="{FF2B5EF4-FFF2-40B4-BE49-F238E27FC236}">
                <a16:creationId xmlns:a16="http://schemas.microsoft.com/office/drawing/2014/main" id="{BA3FDB1D-4063-4B20-B015-7B5BA5579435}"/>
              </a:ext>
            </a:extLst>
          </p:cNvPr>
          <p:cNvGrpSpPr>
            <a:grpSpLocks noChangeAspect="1"/>
          </p:cNvGrpSpPr>
          <p:nvPr/>
        </p:nvGrpSpPr>
        <p:grpSpPr>
          <a:xfrm>
            <a:off x="10583298" y="5985555"/>
            <a:ext cx="1179342" cy="529860"/>
            <a:chOff x="4019547" y="907477"/>
            <a:chExt cx="6452229" cy="2898889"/>
          </a:xfrm>
          <a:solidFill>
            <a:srgbClr val="03B3FF"/>
          </a:solidFill>
        </p:grpSpPr>
        <p:sp>
          <p:nvSpPr>
            <p:cNvPr id="47" name="任意多边形: 形状 46">
              <a:extLst>
                <a:ext uri="{FF2B5EF4-FFF2-40B4-BE49-F238E27FC236}">
                  <a16:creationId xmlns:a16="http://schemas.microsoft.com/office/drawing/2014/main" id="{5DBBFB32-1213-4BA0-A1BD-78469C4B64FB}"/>
                </a:ext>
              </a:extLst>
            </p:cNvPr>
            <p:cNvSpPr/>
            <p:nvPr/>
          </p:nvSpPr>
          <p:spPr>
            <a:xfrm>
              <a:off x="7236887" y="907477"/>
              <a:ext cx="1816848" cy="2819873"/>
            </a:xfrm>
            <a:custGeom>
              <a:avLst/>
              <a:gdLst>
                <a:gd name="connsiteX0" fmla="*/ 800100 w 1816848"/>
                <a:gd name="connsiteY0" fmla="*/ 2051050 h 2819873"/>
                <a:gd name="connsiteX1" fmla="*/ 882650 w 1816848"/>
                <a:gd name="connsiteY1" fmla="*/ 2546350 h 2819873"/>
                <a:gd name="connsiteX2" fmla="*/ 1301750 w 1816848"/>
                <a:gd name="connsiteY2" fmla="*/ 2241550 h 2819873"/>
                <a:gd name="connsiteX3" fmla="*/ 514350 w 1816848"/>
                <a:gd name="connsiteY3" fmla="*/ 0 h 2819873"/>
                <a:gd name="connsiteX4" fmla="*/ 508000 w 1816848"/>
                <a:gd name="connsiteY4" fmla="*/ 215900 h 2819873"/>
                <a:gd name="connsiteX5" fmla="*/ 514350 w 1816848"/>
                <a:gd name="connsiteY5" fmla="*/ 895350 h 2819873"/>
                <a:gd name="connsiteX6" fmla="*/ 596900 w 1816848"/>
                <a:gd name="connsiteY6" fmla="*/ 1778000 h 2819873"/>
                <a:gd name="connsiteX7" fmla="*/ 1016000 w 1816848"/>
                <a:gd name="connsiteY7" fmla="*/ 1778000 h 2819873"/>
                <a:gd name="connsiteX8" fmla="*/ 1352550 w 1816848"/>
                <a:gd name="connsiteY8" fmla="*/ 1857375 h 2819873"/>
                <a:gd name="connsiteX9" fmla="*/ 1606550 w 1816848"/>
                <a:gd name="connsiteY9" fmla="*/ 1949450 h 2819873"/>
                <a:gd name="connsiteX10" fmla="*/ 1727200 w 1816848"/>
                <a:gd name="connsiteY10" fmla="*/ 2032000 h 2819873"/>
                <a:gd name="connsiteX11" fmla="*/ 1816100 w 1816848"/>
                <a:gd name="connsiteY11" fmla="*/ 2184400 h 2819873"/>
                <a:gd name="connsiteX12" fmla="*/ 1762125 w 1816848"/>
                <a:gd name="connsiteY12" fmla="*/ 2368550 h 2819873"/>
                <a:gd name="connsiteX13" fmla="*/ 1631950 w 1816848"/>
                <a:gd name="connsiteY13" fmla="*/ 2495550 h 2819873"/>
                <a:gd name="connsiteX14" fmla="*/ 1263650 w 1816848"/>
                <a:gd name="connsiteY14" fmla="*/ 2692400 h 2819873"/>
                <a:gd name="connsiteX15" fmla="*/ 793750 w 1816848"/>
                <a:gd name="connsiteY15" fmla="*/ 2800350 h 2819873"/>
                <a:gd name="connsiteX16" fmla="*/ 555625 w 1816848"/>
                <a:gd name="connsiteY16" fmla="*/ 2819400 h 2819873"/>
                <a:gd name="connsiteX17" fmla="*/ 349250 w 1816848"/>
                <a:gd name="connsiteY17" fmla="*/ 2806700 h 2819873"/>
                <a:gd name="connsiteX18" fmla="*/ 241300 w 1816848"/>
                <a:gd name="connsiteY18" fmla="*/ 1663700 h 2819873"/>
                <a:gd name="connsiteX19" fmla="*/ 0 w 1816848"/>
                <a:gd name="connsiteY19" fmla="*/ 196850 h 2819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816848" h="2819873">
                  <a:moveTo>
                    <a:pt x="800100" y="2051050"/>
                  </a:moveTo>
                  <a:lnTo>
                    <a:pt x="882650" y="2546350"/>
                  </a:lnTo>
                  <a:lnTo>
                    <a:pt x="1301750" y="2241550"/>
                  </a:lnTo>
                  <a:close/>
                  <a:moveTo>
                    <a:pt x="514350" y="0"/>
                  </a:moveTo>
                  <a:cubicBezTo>
                    <a:pt x="514350" y="0"/>
                    <a:pt x="508000" y="66675"/>
                    <a:pt x="508000" y="215900"/>
                  </a:cubicBezTo>
                  <a:cubicBezTo>
                    <a:pt x="508000" y="365125"/>
                    <a:pt x="499533" y="635000"/>
                    <a:pt x="514350" y="895350"/>
                  </a:cubicBezTo>
                  <a:cubicBezTo>
                    <a:pt x="529167" y="1155700"/>
                    <a:pt x="583142" y="1630892"/>
                    <a:pt x="596900" y="1778000"/>
                  </a:cubicBezTo>
                  <a:cubicBezTo>
                    <a:pt x="596900" y="1778000"/>
                    <a:pt x="890058" y="1764771"/>
                    <a:pt x="1016000" y="1778000"/>
                  </a:cubicBezTo>
                  <a:cubicBezTo>
                    <a:pt x="1141942" y="1791229"/>
                    <a:pt x="1254125" y="1828800"/>
                    <a:pt x="1352550" y="1857375"/>
                  </a:cubicBezTo>
                  <a:cubicBezTo>
                    <a:pt x="1450975" y="1885950"/>
                    <a:pt x="1544108" y="1920346"/>
                    <a:pt x="1606550" y="1949450"/>
                  </a:cubicBezTo>
                  <a:cubicBezTo>
                    <a:pt x="1668992" y="1978554"/>
                    <a:pt x="1692275" y="1992842"/>
                    <a:pt x="1727200" y="2032000"/>
                  </a:cubicBezTo>
                  <a:cubicBezTo>
                    <a:pt x="1762125" y="2071158"/>
                    <a:pt x="1810279" y="2128308"/>
                    <a:pt x="1816100" y="2184400"/>
                  </a:cubicBezTo>
                  <a:cubicBezTo>
                    <a:pt x="1821921" y="2240492"/>
                    <a:pt x="1792817" y="2316692"/>
                    <a:pt x="1762125" y="2368550"/>
                  </a:cubicBezTo>
                  <a:cubicBezTo>
                    <a:pt x="1731433" y="2420408"/>
                    <a:pt x="1715029" y="2441575"/>
                    <a:pt x="1631950" y="2495550"/>
                  </a:cubicBezTo>
                  <a:cubicBezTo>
                    <a:pt x="1548871" y="2549525"/>
                    <a:pt x="1403350" y="2641600"/>
                    <a:pt x="1263650" y="2692400"/>
                  </a:cubicBezTo>
                  <a:cubicBezTo>
                    <a:pt x="1123950" y="2743200"/>
                    <a:pt x="911754" y="2779183"/>
                    <a:pt x="793750" y="2800350"/>
                  </a:cubicBezTo>
                  <a:cubicBezTo>
                    <a:pt x="675746" y="2821517"/>
                    <a:pt x="629708" y="2816225"/>
                    <a:pt x="555625" y="2819400"/>
                  </a:cubicBezTo>
                  <a:cubicBezTo>
                    <a:pt x="481542" y="2822575"/>
                    <a:pt x="383646" y="2808817"/>
                    <a:pt x="349250" y="2806700"/>
                  </a:cubicBezTo>
                  <a:cubicBezTo>
                    <a:pt x="349250" y="2806700"/>
                    <a:pt x="299508" y="2098675"/>
                    <a:pt x="241300" y="1663700"/>
                  </a:cubicBezTo>
                  <a:cubicBezTo>
                    <a:pt x="183092" y="1228725"/>
                    <a:pt x="91546" y="712787"/>
                    <a:pt x="0" y="19685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48" name="任意多边形: 形状 47">
              <a:extLst>
                <a:ext uri="{FF2B5EF4-FFF2-40B4-BE49-F238E27FC236}">
                  <a16:creationId xmlns:a16="http://schemas.microsoft.com/office/drawing/2014/main" id="{76306391-8A47-4994-BF67-C757D5F866D8}"/>
                </a:ext>
              </a:extLst>
            </p:cNvPr>
            <p:cNvSpPr/>
            <p:nvPr/>
          </p:nvSpPr>
          <p:spPr>
            <a:xfrm>
              <a:off x="4019547" y="986493"/>
              <a:ext cx="1816848" cy="2819873"/>
            </a:xfrm>
            <a:custGeom>
              <a:avLst/>
              <a:gdLst>
                <a:gd name="connsiteX0" fmla="*/ 800100 w 1816848"/>
                <a:gd name="connsiteY0" fmla="*/ 2051050 h 2819873"/>
                <a:gd name="connsiteX1" fmla="*/ 882650 w 1816848"/>
                <a:gd name="connsiteY1" fmla="*/ 2546350 h 2819873"/>
                <a:gd name="connsiteX2" fmla="*/ 1301750 w 1816848"/>
                <a:gd name="connsiteY2" fmla="*/ 2241550 h 2819873"/>
                <a:gd name="connsiteX3" fmla="*/ 514350 w 1816848"/>
                <a:gd name="connsiteY3" fmla="*/ 0 h 2819873"/>
                <a:gd name="connsiteX4" fmla="*/ 508000 w 1816848"/>
                <a:gd name="connsiteY4" fmla="*/ 215900 h 2819873"/>
                <a:gd name="connsiteX5" fmla="*/ 514350 w 1816848"/>
                <a:gd name="connsiteY5" fmla="*/ 895350 h 2819873"/>
                <a:gd name="connsiteX6" fmla="*/ 596900 w 1816848"/>
                <a:gd name="connsiteY6" fmla="*/ 1778000 h 2819873"/>
                <a:gd name="connsiteX7" fmla="*/ 1016000 w 1816848"/>
                <a:gd name="connsiteY7" fmla="*/ 1778000 h 2819873"/>
                <a:gd name="connsiteX8" fmla="*/ 1352550 w 1816848"/>
                <a:gd name="connsiteY8" fmla="*/ 1857375 h 2819873"/>
                <a:gd name="connsiteX9" fmla="*/ 1606550 w 1816848"/>
                <a:gd name="connsiteY9" fmla="*/ 1949450 h 2819873"/>
                <a:gd name="connsiteX10" fmla="*/ 1727200 w 1816848"/>
                <a:gd name="connsiteY10" fmla="*/ 2032000 h 2819873"/>
                <a:gd name="connsiteX11" fmla="*/ 1816100 w 1816848"/>
                <a:gd name="connsiteY11" fmla="*/ 2184400 h 2819873"/>
                <a:gd name="connsiteX12" fmla="*/ 1762125 w 1816848"/>
                <a:gd name="connsiteY12" fmla="*/ 2368550 h 2819873"/>
                <a:gd name="connsiteX13" fmla="*/ 1631950 w 1816848"/>
                <a:gd name="connsiteY13" fmla="*/ 2495550 h 2819873"/>
                <a:gd name="connsiteX14" fmla="*/ 1263650 w 1816848"/>
                <a:gd name="connsiteY14" fmla="*/ 2692400 h 2819873"/>
                <a:gd name="connsiteX15" fmla="*/ 793750 w 1816848"/>
                <a:gd name="connsiteY15" fmla="*/ 2800350 h 2819873"/>
                <a:gd name="connsiteX16" fmla="*/ 555625 w 1816848"/>
                <a:gd name="connsiteY16" fmla="*/ 2819400 h 2819873"/>
                <a:gd name="connsiteX17" fmla="*/ 349250 w 1816848"/>
                <a:gd name="connsiteY17" fmla="*/ 2806700 h 2819873"/>
                <a:gd name="connsiteX18" fmla="*/ 241300 w 1816848"/>
                <a:gd name="connsiteY18" fmla="*/ 1663700 h 2819873"/>
                <a:gd name="connsiteX19" fmla="*/ 0 w 1816848"/>
                <a:gd name="connsiteY19" fmla="*/ 196850 h 2819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816848" h="2819873">
                  <a:moveTo>
                    <a:pt x="800100" y="2051050"/>
                  </a:moveTo>
                  <a:lnTo>
                    <a:pt x="882650" y="2546350"/>
                  </a:lnTo>
                  <a:lnTo>
                    <a:pt x="1301750" y="2241550"/>
                  </a:lnTo>
                  <a:close/>
                  <a:moveTo>
                    <a:pt x="514350" y="0"/>
                  </a:moveTo>
                  <a:cubicBezTo>
                    <a:pt x="514350" y="0"/>
                    <a:pt x="508000" y="66675"/>
                    <a:pt x="508000" y="215900"/>
                  </a:cubicBezTo>
                  <a:cubicBezTo>
                    <a:pt x="508000" y="365125"/>
                    <a:pt x="499533" y="635000"/>
                    <a:pt x="514350" y="895350"/>
                  </a:cubicBezTo>
                  <a:cubicBezTo>
                    <a:pt x="529167" y="1155700"/>
                    <a:pt x="583142" y="1630892"/>
                    <a:pt x="596900" y="1778000"/>
                  </a:cubicBezTo>
                  <a:cubicBezTo>
                    <a:pt x="596900" y="1778000"/>
                    <a:pt x="890058" y="1764771"/>
                    <a:pt x="1016000" y="1778000"/>
                  </a:cubicBezTo>
                  <a:cubicBezTo>
                    <a:pt x="1141942" y="1791229"/>
                    <a:pt x="1254125" y="1828800"/>
                    <a:pt x="1352550" y="1857375"/>
                  </a:cubicBezTo>
                  <a:cubicBezTo>
                    <a:pt x="1450975" y="1885950"/>
                    <a:pt x="1544108" y="1920346"/>
                    <a:pt x="1606550" y="1949450"/>
                  </a:cubicBezTo>
                  <a:cubicBezTo>
                    <a:pt x="1668992" y="1978554"/>
                    <a:pt x="1692275" y="1992842"/>
                    <a:pt x="1727200" y="2032000"/>
                  </a:cubicBezTo>
                  <a:cubicBezTo>
                    <a:pt x="1762125" y="2071158"/>
                    <a:pt x="1810279" y="2128308"/>
                    <a:pt x="1816100" y="2184400"/>
                  </a:cubicBezTo>
                  <a:cubicBezTo>
                    <a:pt x="1821921" y="2240492"/>
                    <a:pt x="1792817" y="2316692"/>
                    <a:pt x="1762125" y="2368550"/>
                  </a:cubicBezTo>
                  <a:cubicBezTo>
                    <a:pt x="1731433" y="2420408"/>
                    <a:pt x="1715029" y="2441575"/>
                    <a:pt x="1631950" y="2495550"/>
                  </a:cubicBezTo>
                  <a:cubicBezTo>
                    <a:pt x="1548871" y="2549525"/>
                    <a:pt x="1403350" y="2641600"/>
                    <a:pt x="1263650" y="2692400"/>
                  </a:cubicBezTo>
                  <a:cubicBezTo>
                    <a:pt x="1123950" y="2743200"/>
                    <a:pt x="911754" y="2779183"/>
                    <a:pt x="793750" y="2800350"/>
                  </a:cubicBezTo>
                  <a:cubicBezTo>
                    <a:pt x="675746" y="2821517"/>
                    <a:pt x="629708" y="2816225"/>
                    <a:pt x="555625" y="2819400"/>
                  </a:cubicBezTo>
                  <a:cubicBezTo>
                    <a:pt x="481542" y="2822575"/>
                    <a:pt x="383646" y="2808817"/>
                    <a:pt x="349250" y="2806700"/>
                  </a:cubicBezTo>
                  <a:cubicBezTo>
                    <a:pt x="349250" y="2806700"/>
                    <a:pt x="299508" y="2098675"/>
                    <a:pt x="241300" y="1663700"/>
                  </a:cubicBezTo>
                  <a:cubicBezTo>
                    <a:pt x="183092" y="1228725"/>
                    <a:pt x="91546" y="712787"/>
                    <a:pt x="0" y="19685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nvGrpSpPr>
            <p:cNvPr id="49" name="组合 48">
              <a:extLst>
                <a:ext uri="{FF2B5EF4-FFF2-40B4-BE49-F238E27FC236}">
                  <a16:creationId xmlns:a16="http://schemas.microsoft.com/office/drawing/2014/main" id="{24F58BB1-0B30-4F11-BD35-704CA27C798E}"/>
                </a:ext>
              </a:extLst>
            </p:cNvPr>
            <p:cNvGrpSpPr/>
            <p:nvPr/>
          </p:nvGrpSpPr>
          <p:grpSpPr>
            <a:xfrm>
              <a:off x="5722620" y="1248756"/>
              <a:ext cx="1538984" cy="2353142"/>
              <a:chOff x="5722620" y="1248756"/>
              <a:chExt cx="1538984" cy="2353142"/>
            </a:xfrm>
            <a:grpFill/>
          </p:grpSpPr>
          <p:grpSp>
            <p:nvGrpSpPr>
              <p:cNvPr id="61" name="组合 60">
                <a:extLst>
                  <a:ext uri="{FF2B5EF4-FFF2-40B4-BE49-F238E27FC236}">
                    <a16:creationId xmlns:a16="http://schemas.microsoft.com/office/drawing/2014/main" id="{D34D81B1-F58E-4006-A788-23553A956D2C}"/>
                  </a:ext>
                </a:extLst>
              </p:cNvPr>
              <p:cNvGrpSpPr/>
              <p:nvPr/>
            </p:nvGrpSpPr>
            <p:grpSpPr>
              <a:xfrm>
                <a:off x="5722620" y="1790700"/>
                <a:ext cx="586740" cy="1783080"/>
                <a:chOff x="5722620" y="1790700"/>
                <a:chExt cx="586740" cy="1783080"/>
              </a:xfrm>
              <a:grpFill/>
            </p:grpSpPr>
            <p:sp>
              <p:nvSpPr>
                <p:cNvPr id="67" name="任意多边形: 形状 66">
                  <a:extLst>
                    <a:ext uri="{FF2B5EF4-FFF2-40B4-BE49-F238E27FC236}">
                      <a16:creationId xmlns:a16="http://schemas.microsoft.com/office/drawing/2014/main" id="{041F562A-C3AB-4DEC-9D3C-FB1293798897}"/>
                    </a:ext>
                  </a:extLst>
                </p:cNvPr>
                <p:cNvSpPr/>
                <p:nvPr/>
              </p:nvSpPr>
              <p:spPr>
                <a:xfrm>
                  <a:off x="5722620" y="1813560"/>
                  <a:ext cx="198120" cy="457200"/>
                </a:xfrm>
                <a:custGeom>
                  <a:avLst/>
                  <a:gdLst>
                    <a:gd name="connsiteX0" fmla="*/ 0 w 198120"/>
                    <a:gd name="connsiteY0" fmla="*/ 30480 h 457200"/>
                    <a:gd name="connsiteX1" fmla="*/ 83820 w 198120"/>
                    <a:gd name="connsiteY1" fmla="*/ 457200 h 457200"/>
                    <a:gd name="connsiteX2" fmla="*/ 198120 w 198120"/>
                    <a:gd name="connsiteY2" fmla="*/ 426720 h 457200"/>
                    <a:gd name="connsiteX3" fmla="*/ 144780 w 198120"/>
                    <a:gd name="connsiteY3" fmla="*/ 0 h 457200"/>
                    <a:gd name="connsiteX4" fmla="*/ 0 w 198120"/>
                    <a:gd name="connsiteY4" fmla="*/ 30480 h 457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20" h="457200">
                      <a:moveTo>
                        <a:pt x="0" y="30480"/>
                      </a:moveTo>
                      <a:lnTo>
                        <a:pt x="83820" y="457200"/>
                      </a:lnTo>
                      <a:lnTo>
                        <a:pt x="198120" y="426720"/>
                      </a:lnTo>
                      <a:lnTo>
                        <a:pt x="144780" y="0"/>
                      </a:lnTo>
                      <a:lnTo>
                        <a:pt x="0" y="3048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68" name="任意多边形: 形状 67">
                  <a:extLst>
                    <a:ext uri="{FF2B5EF4-FFF2-40B4-BE49-F238E27FC236}">
                      <a16:creationId xmlns:a16="http://schemas.microsoft.com/office/drawing/2014/main" id="{1C54E3C3-F040-446C-B80C-8FF9788B9018}"/>
                    </a:ext>
                  </a:extLst>
                </p:cNvPr>
                <p:cNvSpPr/>
                <p:nvPr/>
              </p:nvSpPr>
              <p:spPr>
                <a:xfrm>
                  <a:off x="5935980" y="1790700"/>
                  <a:ext cx="205740" cy="449580"/>
                </a:xfrm>
                <a:custGeom>
                  <a:avLst/>
                  <a:gdLst>
                    <a:gd name="connsiteX0" fmla="*/ 53340 w 205740"/>
                    <a:gd name="connsiteY0" fmla="*/ 449580 h 449580"/>
                    <a:gd name="connsiteX1" fmla="*/ 205740 w 205740"/>
                    <a:gd name="connsiteY1" fmla="*/ 441960 h 449580"/>
                    <a:gd name="connsiteX2" fmla="*/ 160020 w 205740"/>
                    <a:gd name="connsiteY2" fmla="*/ 0 h 449580"/>
                    <a:gd name="connsiteX3" fmla="*/ 0 w 205740"/>
                    <a:gd name="connsiteY3" fmla="*/ 0 h 449580"/>
                    <a:gd name="connsiteX4" fmla="*/ 53340 w 205740"/>
                    <a:gd name="connsiteY4" fmla="*/ 449580 h 4495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740" h="449580">
                      <a:moveTo>
                        <a:pt x="53340" y="449580"/>
                      </a:moveTo>
                      <a:lnTo>
                        <a:pt x="205740" y="441960"/>
                      </a:lnTo>
                      <a:lnTo>
                        <a:pt x="160020" y="0"/>
                      </a:lnTo>
                      <a:lnTo>
                        <a:pt x="0" y="0"/>
                      </a:lnTo>
                      <a:lnTo>
                        <a:pt x="53340" y="44958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69" name="任意多边形: 形状 68">
                  <a:extLst>
                    <a:ext uri="{FF2B5EF4-FFF2-40B4-BE49-F238E27FC236}">
                      <a16:creationId xmlns:a16="http://schemas.microsoft.com/office/drawing/2014/main" id="{A6815901-CA32-4B1D-9E27-D1759BD86437}"/>
                    </a:ext>
                  </a:extLst>
                </p:cNvPr>
                <p:cNvSpPr/>
                <p:nvPr/>
              </p:nvSpPr>
              <p:spPr>
                <a:xfrm>
                  <a:off x="5814060" y="2377440"/>
                  <a:ext cx="495300" cy="1196340"/>
                </a:xfrm>
                <a:custGeom>
                  <a:avLst/>
                  <a:gdLst>
                    <a:gd name="connsiteX0" fmla="*/ 0 w 495300"/>
                    <a:gd name="connsiteY0" fmla="*/ 45720 h 1196340"/>
                    <a:gd name="connsiteX1" fmla="*/ 228600 w 495300"/>
                    <a:gd name="connsiteY1" fmla="*/ 1196340 h 1196340"/>
                    <a:gd name="connsiteX2" fmla="*/ 495300 w 495300"/>
                    <a:gd name="connsiteY2" fmla="*/ 1173480 h 1196340"/>
                    <a:gd name="connsiteX3" fmla="*/ 358140 w 495300"/>
                    <a:gd name="connsiteY3" fmla="*/ 0 h 1196340"/>
                    <a:gd name="connsiteX4" fmla="*/ 0 w 495300"/>
                    <a:gd name="connsiteY4" fmla="*/ 45720 h 1196340"/>
                    <a:gd name="connsiteX0-1" fmla="*/ 0 w 495300"/>
                    <a:gd name="connsiteY0-2" fmla="*/ 45720 h 1196340"/>
                    <a:gd name="connsiteX1-3" fmla="*/ 228600 w 495300"/>
                    <a:gd name="connsiteY1-4" fmla="*/ 1196340 h 1196340"/>
                    <a:gd name="connsiteX2-5" fmla="*/ 495300 w 495300"/>
                    <a:gd name="connsiteY2-6" fmla="*/ 1173480 h 1196340"/>
                    <a:gd name="connsiteX3-7" fmla="*/ 358140 w 495300"/>
                    <a:gd name="connsiteY3-8" fmla="*/ 0 h 1196340"/>
                    <a:gd name="connsiteX4-9" fmla="*/ 182880 w 495300"/>
                    <a:gd name="connsiteY4-10" fmla="*/ 7620 h 1196340"/>
                    <a:gd name="connsiteX5" fmla="*/ 0 w 495300"/>
                    <a:gd name="connsiteY5" fmla="*/ 45720 h 1196340"/>
                    <a:gd name="connsiteX0-11" fmla="*/ 0 w 495300"/>
                    <a:gd name="connsiteY0-12" fmla="*/ 45720 h 1196340"/>
                    <a:gd name="connsiteX1-13" fmla="*/ 228600 w 495300"/>
                    <a:gd name="connsiteY1-14" fmla="*/ 1196340 h 1196340"/>
                    <a:gd name="connsiteX2-15" fmla="*/ 495300 w 495300"/>
                    <a:gd name="connsiteY2-16" fmla="*/ 1173480 h 1196340"/>
                    <a:gd name="connsiteX3-17" fmla="*/ 441960 w 495300"/>
                    <a:gd name="connsiteY3-18" fmla="*/ 563880 h 1196340"/>
                    <a:gd name="connsiteX4-19" fmla="*/ 358140 w 495300"/>
                    <a:gd name="connsiteY4-20" fmla="*/ 0 h 1196340"/>
                    <a:gd name="connsiteX5-21" fmla="*/ 182880 w 495300"/>
                    <a:gd name="connsiteY5-22" fmla="*/ 7620 h 1196340"/>
                    <a:gd name="connsiteX6" fmla="*/ 0 w 495300"/>
                    <a:gd name="connsiteY6" fmla="*/ 45720 h 119634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 y="connsiteY6"/>
                    </a:cxn>
                  </a:cxnLst>
                  <a:rect l="l" t="t" r="r" b="b"/>
                  <a:pathLst>
                    <a:path w="495300" h="1196340">
                      <a:moveTo>
                        <a:pt x="0" y="45720"/>
                      </a:moveTo>
                      <a:lnTo>
                        <a:pt x="228600" y="1196340"/>
                      </a:lnTo>
                      <a:lnTo>
                        <a:pt x="495300" y="1173480"/>
                      </a:lnTo>
                      <a:cubicBezTo>
                        <a:pt x="472440" y="970280"/>
                        <a:pt x="464820" y="767080"/>
                        <a:pt x="441960" y="563880"/>
                      </a:cubicBezTo>
                      <a:lnTo>
                        <a:pt x="358140" y="0"/>
                      </a:lnTo>
                      <a:cubicBezTo>
                        <a:pt x="297180" y="7620"/>
                        <a:pt x="243840" y="0"/>
                        <a:pt x="182880" y="7620"/>
                      </a:cubicBezTo>
                      <a:lnTo>
                        <a:pt x="0" y="4572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grpSp>
            <p:nvGrpSpPr>
              <p:cNvPr id="62" name="组合 61">
                <a:extLst>
                  <a:ext uri="{FF2B5EF4-FFF2-40B4-BE49-F238E27FC236}">
                    <a16:creationId xmlns:a16="http://schemas.microsoft.com/office/drawing/2014/main" id="{FF6506B5-1587-4482-847C-8D0D8E224B7D}"/>
                  </a:ext>
                </a:extLst>
              </p:cNvPr>
              <p:cNvGrpSpPr/>
              <p:nvPr/>
            </p:nvGrpSpPr>
            <p:grpSpPr>
              <a:xfrm rot="395449">
                <a:off x="6674864" y="1818818"/>
                <a:ext cx="586740" cy="1783080"/>
                <a:chOff x="5722620" y="1790700"/>
                <a:chExt cx="586740" cy="1783080"/>
              </a:xfrm>
              <a:grpFill/>
            </p:grpSpPr>
            <p:sp>
              <p:nvSpPr>
                <p:cNvPr id="64" name="任意多边形: 形状 63">
                  <a:extLst>
                    <a:ext uri="{FF2B5EF4-FFF2-40B4-BE49-F238E27FC236}">
                      <a16:creationId xmlns:a16="http://schemas.microsoft.com/office/drawing/2014/main" id="{703EBD2F-A309-4C84-85DE-8BFD7AE2F42D}"/>
                    </a:ext>
                  </a:extLst>
                </p:cNvPr>
                <p:cNvSpPr/>
                <p:nvPr/>
              </p:nvSpPr>
              <p:spPr>
                <a:xfrm>
                  <a:off x="5722620" y="1813560"/>
                  <a:ext cx="198120" cy="457200"/>
                </a:xfrm>
                <a:custGeom>
                  <a:avLst/>
                  <a:gdLst>
                    <a:gd name="connsiteX0" fmla="*/ 0 w 198120"/>
                    <a:gd name="connsiteY0" fmla="*/ 30480 h 457200"/>
                    <a:gd name="connsiteX1" fmla="*/ 83820 w 198120"/>
                    <a:gd name="connsiteY1" fmla="*/ 457200 h 457200"/>
                    <a:gd name="connsiteX2" fmla="*/ 198120 w 198120"/>
                    <a:gd name="connsiteY2" fmla="*/ 426720 h 457200"/>
                    <a:gd name="connsiteX3" fmla="*/ 144780 w 198120"/>
                    <a:gd name="connsiteY3" fmla="*/ 0 h 457200"/>
                    <a:gd name="connsiteX4" fmla="*/ 0 w 198120"/>
                    <a:gd name="connsiteY4" fmla="*/ 30480 h 457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20" h="457200">
                      <a:moveTo>
                        <a:pt x="0" y="30480"/>
                      </a:moveTo>
                      <a:lnTo>
                        <a:pt x="83820" y="457200"/>
                      </a:lnTo>
                      <a:lnTo>
                        <a:pt x="198120" y="426720"/>
                      </a:lnTo>
                      <a:lnTo>
                        <a:pt x="144780" y="0"/>
                      </a:lnTo>
                      <a:lnTo>
                        <a:pt x="0" y="3048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65" name="任意多边形: 形状 64">
                  <a:extLst>
                    <a:ext uri="{FF2B5EF4-FFF2-40B4-BE49-F238E27FC236}">
                      <a16:creationId xmlns:a16="http://schemas.microsoft.com/office/drawing/2014/main" id="{22129B70-16CE-4ED5-818C-347B69FDAAA1}"/>
                    </a:ext>
                  </a:extLst>
                </p:cNvPr>
                <p:cNvSpPr/>
                <p:nvPr/>
              </p:nvSpPr>
              <p:spPr>
                <a:xfrm>
                  <a:off x="5935980" y="1790700"/>
                  <a:ext cx="205740" cy="449580"/>
                </a:xfrm>
                <a:custGeom>
                  <a:avLst/>
                  <a:gdLst>
                    <a:gd name="connsiteX0" fmla="*/ 53340 w 205740"/>
                    <a:gd name="connsiteY0" fmla="*/ 449580 h 449580"/>
                    <a:gd name="connsiteX1" fmla="*/ 205740 w 205740"/>
                    <a:gd name="connsiteY1" fmla="*/ 441960 h 449580"/>
                    <a:gd name="connsiteX2" fmla="*/ 160020 w 205740"/>
                    <a:gd name="connsiteY2" fmla="*/ 0 h 449580"/>
                    <a:gd name="connsiteX3" fmla="*/ 0 w 205740"/>
                    <a:gd name="connsiteY3" fmla="*/ 0 h 449580"/>
                    <a:gd name="connsiteX4" fmla="*/ 53340 w 205740"/>
                    <a:gd name="connsiteY4" fmla="*/ 449580 h 4495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740" h="449580">
                      <a:moveTo>
                        <a:pt x="53340" y="449580"/>
                      </a:moveTo>
                      <a:lnTo>
                        <a:pt x="205740" y="441960"/>
                      </a:lnTo>
                      <a:lnTo>
                        <a:pt x="160020" y="0"/>
                      </a:lnTo>
                      <a:lnTo>
                        <a:pt x="0" y="0"/>
                      </a:lnTo>
                      <a:lnTo>
                        <a:pt x="53340" y="44958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66" name="任意多边形: 形状 65">
                  <a:extLst>
                    <a:ext uri="{FF2B5EF4-FFF2-40B4-BE49-F238E27FC236}">
                      <a16:creationId xmlns:a16="http://schemas.microsoft.com/office/drawing/2014/main" id="{C317D049-11A6-47BC-A601-BEBE02905C5F}"/>
                    </a:ext>
                  </a:extLst>
                </p:cNvPr>
                <p:cNvSpPr/>
                <p:nvPr/>
              </p:nvSpPr>
              <p:spPr>
                <a:xfrm>
                  <a:off x="5814060" y="2377440"/>
                  <a:ext cx="495300" cy="1196340"/>
                </a:xfrm>
                <a:custGeom>
                  <a:avLst/>
                  <a:gdLst>
                    <a:gd name="connsiteX0" fmla="*/ 0 w 495300"/>
                    <a:gd name="connsiteY0" fmla="*/ 45720 h 1196340"/>
                    <a:gd name="connsiteX1" fmla="*/ 228600 w 495300"/>
                    <a:gd name="connsiteY1" fmla="*/ 1196340 h 1196340"/>
                    <a:gd name="connsiteX2" fmla="*/ 495300 w 495300"/>
                    <a:gd name="connsiteY2" fmla="*/ 1173480 h 1196340"/>
                    <a:gd name="connsiteX3" fmla="*/ 358140 w 495300"/>
                    <a:gd name="connsiteY3" fmla="*/ 0 h 1196340"/>
                    <a:gd name="connsiteX4" fmla="*/ 0 w 495300"/>
                    <a:gd name="connsiteY4" fmla="*/ 45720 h 1196340"/>
                    <a:gd name="connsiteX0-1" fmla="*/ 0 w 495300"/>
                    <a:gd name="connsiteY0-2" fmla="*/ 45720 h 1196340"/>
                    <a:gd name="connsiteX1-3" fmla="*/ 228600 w 495300"/>
                    <a:gd name="connsiteY1-4" fmla="*/ 1196340 h 1196340"/>
                    <a:gd name="connsiteX2-5" fmla="*/ 495300 w 495300"/>
                    <a:gd name="connsiteY2-6" fmla="*/ 1173480 h 1196340"/>
                    <a:gd name="connsiteX3-7" fmla="*/ 358140 w 495300"/>
                    <a:gd name="connsiteY3-8" fmla="*/ 0 h 1196340"/>
                    <a:gd name="connsiteX4-9" fmla="*/ 182880 w 495300"/>
                    <a:gd name="connsiteY4-10" fmla="*/ 7620 h 1196340"/>
                    <a:gd name="connsiteX5" fmla="*/ 0 w 495300"/>
                    <a:gd name="connsiteY5" fmla="*/ 45720 h 1196340"/>
                    <a:gd name="connsiteX0-11" fmla="*/ 0 w 495300"/>
                    <a:gd name="connsiteY0-12" fmla="*/ 45720 h 1196340"/>
                    <a:gd name="connsiteX1-13" fmla="*/ 228600 w 495300"/>
                    <a:gd name="connsiteY1-14" fmla="*/ 1196340 h 1196340"/>
                    <a:gd name="connsiteX2-15" fmla="*/ 495300 w 495300"/>
                    <a:gd name="connsiteY2-16" fmla="*/ 1173480 h 1196340"/>
                    <a:gd name="connsiteX3-17" fmla="*/ 441960 w 495300"/>
                    <a:gd name="connsiteY3-18" fmla="*/ 563880 h 1196340"/>
                    <a:gd name="connsiteX4-19" fmla="*/ 358140 w 495300"/>
                    <a:gd name="connsiteY4-20" fmla="*/ 0 h 1196340"/>
                    <a:gd name="connsiteX5-21" fmla="*/ 182880 w 495300"/>
                    <a:gd name="connsiteY5-22" fmla="*/ 7620 h 1196340"/>
                    <a:gd name="connsiteX6" fmla="*/ 0 w 495300"/>
                    <a:gd name="connsiteY6" fmla="*/ 45720 h 119634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 y="connsiteY6"/>
                    </a:cxn>
                  </a:cxnLst>
                  <a:rect l="l" t="t" r="r" b="b"/>
                  <a:pathLst>
                    <a:path w="495300" h="1196340">
                      <a:moveTo>
                        <a:pt x="0" y="45720"/>
                      </a:moveTo>
                      <a:lnTo>
                        <a:pt x="228600" y="1196340"/>
                      </a:lnTo>
                      <a:lnTo>
                        <a:pt x="495300" y="1173480"/>
                      </a:lnTo>
                      <a:cubicBezTo>
                        <a:pt x="472440" y="970280"/>
                        <a:pt x="464820" y="767080"/>
                        <a:pt x="441960" y="563880"/>
                      </a:cubicBezTo>
                      <a:lnTo>
                        <a:pt x="358140" y="0"/>
                      </a:lnTo>
                      <a:cubicBezTo>
                        <a:pt x="297180" y="7620"/>
                        <a:pt x="243840" y="0"/>
                        <a:pt x="182880" y="7620"/>
                      </a:cubicBezTo>
                      <a:lnTo>
                        <a:pt x="0" y="4572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sp>
            <p:nvSpPr>
              <p:cNvPr id="63" name="任意多边形: 形状 62">
                <a:extLst>
                  <a:ext uri="{FF2B5EF4-FFF2-40B4-BE49-F238E27FC236}">
                    <a16:creationId xmlns:a16="http://schemas.microsoft.com/office/drawing/2014/main" id="{8F49802F-D49C-4598-A716-95E5C95EF979}"/>
                  </a:ext>
                </a:extLst>
              </p:cNvPr>
              <p:cNvSpPr/>
              <p:nvPr/>
            </p:nvSpPr>
            <p:spPr>
              <a:xfrm>
                <a:off x="6179820" y="1248756"/>
                <a:ext cx="533400" cy="2210723"/>
              </a:xfrm>
              <a:custGeom>
                <a:avLst/>
                <a:gdLst>
                  <a:gd name="connsiteX0" fmla="*/ 0 w 533400"/>
                  <a:gd name="connsiteY0" fmla="*/ 30480 h 2202180"/>
                  <a:gd name="connsiteX1" fmla="*/ 266700 w 533400"/>
                  <a:gd name="connsiteY1" fmla="*/ 2194560 h 2202180"/>
                  <a:gd name="connsiteX2" fmla="*/ 533400 w 533400"/>
                  <a:gd name="connsiteY2" fmla="*/ 2202180 h 2202180"/>
                  <a:gd name="connsiteX3" fmla="*/ 365760 w 533400"/>
                  <a:gd name="connsiteY3" fmla="*/ 0 h 2202180"/>
                  <a:gd name="connsiteX4" fmla="*/ 0 w 533400"/>
                  <a:gd name="connsiteY4" fmla="*/ 30480 h 2202180"/>
                  <a:gd name="connsiteX0-1" fmla="*/ 0 w 533400"/>
                  <a:gd name="connsiteY0-2" fmla="*/ 30480 h 2202180"/>
                  <a:gd name="connsiteX1-3" fmla="*/ 175260 w 533400"/>
                  <a:gd name="connsiteY1-4" fmla="*/ 1203960 h 2202180"/>
                  <a:gd name="connsiteX2-5" fmla="*/ 266700 w 533400"/>
                  <a:gd name="connsiteY2-6" fmla="*/ 2194560 h 2202180"/>
                  <a:gd name="connsiteX3-7" fmla="*/ 533400 w 533400"/>
                  <a:gd name="connsiteY3-8" fmla="*/ 2202180 h 2202180"/>
                  <a:gd name="connsiteX4-9" fmla="*/ 365760 w 533400"/>
                  <a:gd name="connsiteY4-10" fmla="*/ 0 h 2202180"/>
                  <a:gd name="connsiteX5" fmla="*/ 0 w 533400"/>
                  <a:gd name="connsiteY5" fmla="*/ 30480 h 2202180"/>
                  <a:gd name="connsiteX0-11" fmla="*/ 0 w 533400"/>
                  <a:gd name="connsiteY0-12" fmla="*/ 39023 h 2210723"/>
                  <a:gd name="connsiteX1-13" fmla="*/ 175260 w 533400"/>
                  <a:gd name="connsiteY1-14" fmla="*/ 1212503 h 2210723"/>
                  <a:gd name="connsiteX2-15" fmla="*/ 266700 w 533400"/>
                  <a:gd name="connsiteY2-16" fmla="*/ 2203103 h 2210723"/>
                  <a:gd name="connsiteX3-17" fmla="*/ 533400 w 533400"/>
                  <a:gd name="connsiteY3-18" fmla="*/ 2210723 h 2210723"/>
                  <a:gd name="connsiteX4-19" fmla="*/ 365760 w 533400"/>
                  <a:gd name="connsiteY4-20" fmla="*/ 8543 h 2210723"/>
                  <a:gd name="connsiteX5-21" fmla="*/ 175260 w 533400"/>
                  <a:gd name="connsiteY5-22" fmla="*/ 923 h 2210723"/>
                  <a:gd name="connsiteX6" fmla="*/ 0 w 533400"/>
                  <a:gd name="connsiteY6" fmla="*/ 39023 h 2210723"/>
                  <a:gd name="connsiteX0-23" fmla="*/ 0 w 533400"/>
                  <a:gd name="connsiteY0-24" fmla="*/ 39023 h 2210723"/>
                  <a:gd name="connsiteX1-25" fmla="*/ 175260 w 533400"/>
                  <a:gd name="connsiteY1-26" fmla="*/ 1212503 h 2210723"/>
                  <a:gd name="connsiteX2-27" fmla="*/ 266700 w 533400"/>
                  <a:gd name="connsiteY2-28" fmla="*/ 2203103 h 2210723"/>
                  <a:gd name="connsiteX3-29" fmla="*/ 533400 w 533400"/>
                  <a:gd name="connsiteY3-30" fmla="*/ 2210723 h 2210723"/>
                  <a:gd name="connsiteX4-31" fmla="*/ 365760 w 533400"/>
                  <a:gd name="connsiteY4-32" fmla="*/ 8543 h 2210723"/>
                  <a:gd name="connsiteX5-33" fmla="*/ 175260 w 533400"/>
                  <a:gd name="connsiteY5-34" fmla="*/ 923 h 2210723"/>
                  <a:gd name="connsiteX6-35" fmla="*/ 0 w 533400"/>
                  <a:gd name="connsiteY6-36" fmla="*/ 39023 h 221072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35" y="connsiteY6-36"/>
                  </a:cxn>
                </a:cxnLst>
                <a:rect l="l" t="t" r="r" b="b"/>
                <a:pathLst>
                  <a:path w="533400" h="2210723">
                    <a:moveTo>
                      <a:pt x="0" y="39023"/>
                    </a:moveTo>
                    <a:cubicBezTo>
                      <a:pt x="45720" y="430183"/>
                      <a:pt x="129540" y="821343"/>
                      <a:pt x="175260" y="1212503"/>
                    </a:cubicBezTo>
                    <a:lnTo>
                      <a:pt x="266700" y="2203103"/>
                    </a:lnTo>
                    <a:lnTo>
                      <a:pt x="533400" y="2210723"/>
                    </a:lnTo>
                    <a:cubicBezTo>
                      <a:pt x="477520" y="1476663"/>
                      <a:pt x="406400" y="750223"/>
                      <a:pt x="365760" y="8543"/>
                    </a:cubicBezTo>
                    <a:cubicBezTo>
                      <a:pt x="302260" y="13623"/>
                      <a:pt x="238760" y="-4157"/>
                      <a:pt x="175260" y="923"/>
                    </a:cubicBezTo>
                    <a:lnTo>
                      <a:pt x="0" y="3902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grpSp>
          <p:nvGrpSpPr>
            <p:cNvPr id="50" name="组合 49">
              <a:extLst>
                <a:ext uri="{FF2B5EF4-FFF2-40B4-BE49-F238E27FC236}">
                  <a16:creationId xmlns:a16="http://schemas.microsoft.com/office/drawing/2014/main" id="{C15573A7-2B23-474C-9573-E46AE42B65BB}"/>
                </a:ext>
              </a:extLst>
            </p:cNvPr>
            <p:cNvGrpSpPr/>
            <p:nvPr/>
          </p:nvGrpSpPr>
          <p:grpSpPr>
            <a:xfrm>
              <a:off x="8932792" y="1225159"/>
              <a:ext cx="1538984" cy="2353142"/>
              <a:chOff x="5722620" y="1248756"/>
              <a:chExt cx="1538984" cy="2353142"/>
            </a:xfrm>
            <a:grpFill/>
          </p:grpSpPr>
          <p:grpSp>
            <p:nvGrpSpPr>
              <p:cNvPr id="51" name="组合 50">
                <a:extLst>
                  <a:ext uri="{FF2B5EF4-FFF2-40B4-BE49-F238E27FC236}">
                    <a16:creationId xmlns:a16="http://schemas.microsoft.com/office/drawing/2014/main" id="{AB265BF7-27DD-4555-A7A4-7AF141A664F5}"/>
                  </a:ext>
                </a:extLst>
              </p:cNvPr>
              <p:cNvGrpSpPr/>
              <p:nvPr/>
            </p:nvGrpSpPr>
            <p:grpSpPr>
              <a:xfrm>
                <a:off x="5722620" y="1790700"/>
                <a:ext cx="586740" cy="1783080"/>
                <a:chOff x="5722620" y="1790700"/>
                <a:chExt cx="586740" cy="1783080"/>
              </a:xfrm>
              <a:grpFill/>
            </p:grpSpPr>
            <p:sp>
              <p:nvSpPr>
                <p:cNvPr id="57" name="任意多边形: 形状 56">
                  <a:extLst>
                    <a:ext uri="{FF2B5EF4-FFF2-40B4-BE49-F238E27FC236}">
                      <a16:creationId xmlns:a16="http://schemas.microsoft.com/office/drawing/2014/main" id="{444B1FA0-1840-4116-9FD9-7D66B4381314}"/>
                    </a:ext>
                  </a:extLst>
                </p:cNvPr>
                <p:cNvSpPr/>
                <p:nvPr/>
              </p:nvSpPr>
              <p:spPr>
                <a:xfrm>
                  <a:off x="5722620" y="1813560"/>
                  <a:ext cx="198120" cy="457200"/>
                </a:xfrm>
                <a:custGeom>
                  <a:avLst/>
                  <a:gdLst>
                    <a:gd name="connsiteX0" fmla="*/ 0 w 198120"/>
                    <a:gd name="connsiteY0" fmla="*/ 30480 h 457200"/>
                    <a:gd name="connsiteX1" fmla="*/ 83820 w 198120"/>
                    <a:gd name="connsiteY1" fmla="*/ 457200 h 457200"/>
                    <a:gd name="connsiteX2" fmla="*/ 198120 w 198120"/>
                    <a:gd name="connsiteY2" fmla="*/ 426720 h 457200"/>
                    <a:gd name="connsiteX3" fmla="*/ 144780 w 198120"/>
                    <a:gd name="connsiteY3" fmla="*/ 0 h 457200"/>
                    <a:gd name="connsiteX4" fmla="*/ 0 w 198120"/>
                    <a:gd name="connsiteY4" fmla="*/ 30480 h 457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20" h="457200">
                      <a:moveTo>
                        <a:pt x="0" y="30480"/>
                      </a:moveTo>
                      <a:lnTo>
                        <a:pt x="83820" y="457200"/>
                      </a:lnTo>
                      <a:lnTo>
                        <a:pt x="198120" y="426720"/>
                      </a:lnTo>
                      <a:lnTo>
                        <a:pt x="144780" y="0"/>
                      </a:lnTo>
                      <a:lnTo>
                        <a:pt x="0" y="3048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58" name="任意多边形: 形状 57">
                  <a:extLst>
                    <a:ext uri="{FF2B5EF4-FFF2-40B4-BE49-F238E27FC236}">
                      <a16:creationId xmlns:a16="http://schemas.microsoft.com/office/drawing/2014/main" id="{A4AD0623-DC1C-482B-94E2-10F7E871DE1A}"/>
                    </a:ext>
                  </a:extLst>
                </p:cNvPr>
                <p:cNvSpPr/>
                <p:nvPr/>
              </p:nvSpPr>
              <p:spPr>
                <a:xfrm>
                  <a:off x="5935980" y="1790700"/>
                  <a:ext cx="205740" cy="449580"/>
                </a:xfrm>
                <a:custGeom>
                  <a:avLst/>
                  <a:gdLst>
                    <a:gd name="connsiteX0" fmla="*/ 53340 w 205740"/>
                    <a:gd name="connsiteY0" fmla="*/ 449580 h 449580"/>
                    <a:gd name="connsiteX1" fmla="*/ 205740 w 205740"/>
                    <a:gd name="connsiteY1" fmla="*/ 441960 h 449580"/>
                    <a:gd name="connsiteX2" fmla="*/ 160020 w 205740"/>
                    <a:gd name="connsiteY2" fmla="*/ 0 h 449580"/>
                    <a:gd name="connsiteX3" fmla="*/ 0 w 205740"/>
                    <a:gd name="connsiteY3" fmla="*/ 0 h 449580"/>
                    <a:gd name="connsiteX4" fmla="*/ 53340 w 205740"/>
                    <a:gd name="connsiteY4" fmla="*/ 449580 h 4495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740" h="449580">
                      <a:moveTo>
                        <a:pt x="53340" y="449580"/>
                      </a:moveTo>
                      <a:lnTo>
                        <a:pt x="205740" y="441960"/>
                      </a:lnTo>
                      <a:lnTo>
                        <a:pt x="160020" y="0"/>
                      </a:lnTo>
                      <a:lnTo>
                        <a:pt x="0" y="0"/>
                      </a:lnTo>
                      <a:lnTo>
                        <a:pt x="53340" y="44958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60" name="任意多边形: 形状 59">
                  <a:extLst>
                    <a:ext uri="{FF2B5EF4-FFF2-40B4-BE49-F238E27FC236}">
                      <a16:creationId xmlns:a16="http://schemas.microsoft.com/office/drawing/2014/main" id="{AA30DAE0-A8FB-479B-AF52-652F3AA87229}"/>
                    </a:ext>
                  </a:extLst>
                </p:cNvPr>
                <p:cNvSpPr/>
                <p:nvPr/>
              </p:nvSpPr>
              <p:spPr>
                <a:xfrm>
                  <a:off x="5814060" y="2377440"/>
                  <a:ext cx="495300" cy="1196340"/>
                </a:xfrm>
                <a:custGeom>
                  <a:avLst/>
                  <a:gdLst>
                    <a:gd name="connsiteX0" fmla="*/ 0 w 495300"/>
                    <a:gd name="connsiteY0" fmla="*/ 45720 h 1196340"/>
                    <a:gd name="connsiteX1" fmla="*/ 228600 w 495300"/>
                    <a:gd name="connsiteY1" fmla="*/ 1196340 h 1196340"/>
                    <a:gd name="connsiteX2" fmla="*/ 495300 w 495300"/>
                    <a:gd name="connsiteY2" fmla="*/ 1173480 h 1196340"/>
                    <a:gd name="connsiteX3" fmla="*/ 358140 w 495300"/>
                    <a:gd name="connsiteY3" fmla="*/ 0 h 1196340"/>
                    <a:gd name="connsiteX4" fmla="*/ 0 w 495300"/>
                    <a:gd name="connsiteY4" fmla="*/ 45720 h 1196340"/>
                    <a:gd name="connsiteX0-1" fmla="*/ 0 w 495300"/>
                    <a:gd name="connsiteY0-2" fmla="*/ 45720 h 1196340"/>
                    <a:gd name="connsiteX1-3" fmla="*/ 228600 w 495300"/>
                    <a:gd name="connsiteY1-4" fmla="*/ 1196340 h 1196340"/>
                    <a:gd name="connsiteX2-5" fmla="*/ 495300 w 495300"/>
                    <a:gd name="connsiteY2-6" fmla="*/ 1173480 h 1196340"/>
                    <a:gd name="connsiteX3-7" fmla="*/ 358140 w 495300"/>
                    <a:gd name="connsiteY3-8" fmla="*/ 0 h 1196340"/>
                    <a:gd name="connsiteX4-9" fmla="*/ 182880 w 495300"/>
                    <a:gd name="connsiteY4-10" fmla="*/ 7620 h 1196340"/>
                    <a:gd name="connsiteX5" fmla="*/ 0 w 495300"/>
                    <a:gd name="connsiteY5" fmla="*/ 45720 h 1196340"/>
                    <a:gd name="connsiteX0-11" fmla="*/ 0 w 495300"/>
                    <a:gd name="connsiteY0-12" fmla="*/ 45720 h 1196340"/>
                    <a:gd name="connsiteX1-13" fmla="*/ 228600 w 495300"/>
                    <a:gd name="connsiteY1-14" fmla="*/ 1196340 h 1196340"/>
                    <a:gd name="connsiteX2-15" fmla="*/ 495300 w 495300"/>
                    <a:gd name="connsiteY2-16" fmla="*/ 1173480 h 1196340"/>
                    <a:gd name="connsiteX3-17" fmla="*/ 441960 w 495300"/>
                    <a:gd name="connsiteY3-18" fmla="*/ 563880 h 1196340"/>
                    <a:gd name="connsiteX4-19" fmla="*/ 358140 w 495300"/>
                    <a:gd name="connsiteY4-20" fmla="*/ 0 h 1196340"/>
                    <a:gd name="connsiteX5-21" fmla="*/ 182880 w 495300"/>
                    <a:gd name="connsiteY5-22" fmla="*/ 7620 h 1196340"/>
                    <a:gd name="connsiteX6" fmla="*/ 0 w 495300"/>
                    <a:gd name="connsiteY6" fmla="*/ 45720 h 119634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 y="connsiteY6"/>
                    </a:cxn>
                  </a:cxnLst>
                  <a:rect l="l" t="t" r="r" b="b"/>
                  <a:pathLst>
                    <a:path w="495300" h="1196340">
                      <a:moveTo>
                        <a:pt x="0" y="45720"/>
                      </a:moveTo>
                      <a:lnTo>
                        <a:pt x="228600" y="1196340"/>
                      </a:lnTo>
                      <a:lnTo>
                        <a:pt x="495300" y="1173480"/>
                      </a:lnTo>
                      <a:cubicBezTo>
                        <a:pt x="472440" y="970280"/>
                        <a:pt x="464820" y="767080"/>
                        <a:pt x="441960" y="563880"/>
                      </a:cubicBezTo>
                      <a:lnTo>
                        <a:pt x="358140" y="0"/>
                      </a:lnTo>
                      <a:cubicBezTo>
                        <a:pt x="297180" y="7620"/>
                        <a:pt x="243840" y="0"/>
                        <a:pt x="182880" y="7620"/>
                      </a:cubicBezTo>
                      <a:lnTo>
                        <a:pt x="0" y="4572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grpSp>
            <p:nvGrpSpPr>
              <p:cNvPr id="52" name="组合 51">
                <a:extLst>
                  <a:ext uri="{FF2B5EF4-FFF2-40B4-BE49-F238E27FC236}">
                    <a16:creationId xmlns:a16="http://schemas.microsoft.com/office/drawing/2014/main" id="{5ADAEEF8-4CAD-4552-9541-347CB317CD39}"/>
                  </a:ext>
                </a:extLst>
              </p:cNvPr>
              <p:cNvGrpSpPr/>
              <p:nvPr/>
            </p:nvGrpSpPr>
            <p:grpSpPr>
              <a:xfrm rot="395449">
                <a:off x="6674864" y="1818818"/>
                <a:ext cx="586740" cy="1783080"/>
                <a:chOff x="5722620" y="1790700"/>
                <a:chExt cx="586740" cy="1783080"/>
              </a:xfrm>
              <a:grpFill/>
            </p:grpSpPr>
            <p:sp>
              <p:nvSpPr>
                <p:cNvPr id="54" name="任意多边形: 形状 53">
                  <a:extLst>
                    <a:ext uri="{FF2B5EF4-FFF2-40B4-BE49-F238E27FC236}">
                      <a16:creationId xmlns:a16="http://schemas.microsoft.com/office/drawing/2014/main" id="{08596DFE-C6E9-44D2-BFAC-EE38F725602B}"/>
                    </a:ext>
                  </a:extLst>
                </p:cNvPr>
                <p:cNvSpPr/>
                <p:nvPr/>
              </p:nvSpPr>
              <p:spPr>
                <a:xfrm>
                  <a:off x="5722620" y="1813560"/>
                  <a:ext cx="198120" cy="457200"/>
                </a:xfrm>
                <a:custGeom>
                  <a:avLst/>
                  <a:gdLst>
                    <a:gd name="connsiteX0" fmla="*/ 0 w 198120"/>
                    <a:gd name="connsiteY0" fmla="*/ 30480 h 457200"/>
                    <a:gd name="connsiteX1" fmla="*/ 83820 w 198120"/>
                    <a:gd name="connsiteY1" fmla="*/ 457200 h 457200"/>
                    <a:gd name="connsiteX2" fmla="*/ 198120 w 198120"/>
                    <a:gd name="connsiteY2" fmla="*/ 426720 h 457200"/>
                    <a:gd name="connsiteX3" fmla="*/ 144780 w 198120"/>
                    <a:gd name="connsiteY3" fmla="*/ 0 h 457200"/>
                    <a:gd name="connsiteX4" fmla="*/ 0 w 198120"/>
                    <a:gd name="connsiteY4" fmla="*/ 30480 h 457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20" h="457200">
                      <a:moveTo>
                        <a:pt x="0" y="30480"/>
                      </a:moveTo>
                      <a:lnTo>
                        <a:pt x="83820" y="457200"/>
                      </a:lnTo>
                      <a:lnTo>
                        <a:pt x="198120" y="426720"/>
                      </a:lnTo>
                      <a:lnTo>
                        <a:pt x="144780" y="0"/>
                      </a:lnTo>
                      <a:lnTo>
                        <a:pt x="0" y="3048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55" name="任意多边形: 形状 54">
                  <a:extLst>
                    <a:ext uri="{FF2B5EF4-FFF2-40B4-BE49-F238E27FC236}">
                      <a16:creationId xmlns:a16="http://schemas.microsoft.com/office/drawing/2014/main" id="{24C196AB-FC79-4F9D-8682-3AB501DD15CF}"/>
                    </a:ext>
                  </a:extLst>
                </p:cNvPr>
                <p:cNvSpPr/>
                <p:nvPr/>
              </p:nvSpPr>
              <p:spPr>
                <a:xfrm>
                  <a:off x="5935980" y="1790700"/>
                  <a:ext cx="205740" cy="449580"/>
                </a:xfrm>
                <a:custGeom>
                  <a:avLst/>
                  <a:gdLst>
                    <a:gd name="connsiteX0" fmla="*/ 53340 w 205740"/>
                    <a:gd name="connsiteY0" fmla="*/ 449580 h 449580"/>
                    <a:gd name="connsiteX1" fmla="*/ 205740 w 205740"/>
                    <a:gd name="connsiteY1" fmla="*/ 441960 h 449580"/>
                    <a:gd name="connsiteX2" fmla="*/ 160020 w 205740"/>
                    <a:gd name="connsiteY2" fmla="*/ 0 h 449580"/>
                    <a:gd name="connsiteX3" fmla="*/ 0 w 205740"/>
                    <a:gd name="connsiteY3" fmla="*/ 0 h 449580"/>
                    <a:gd name="connsiteX4" fmla="*/ 53340 w 205740"/>
                    <a:gd name="connsiteY4" fmla="*/ 449580 h 4495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740" h="449580">
                      <a:moveTo>
                        <a:pt x="53340" y="449580"/>
                      </a:moveTo>
                      <a:lnTo>
                        <a:pt x="205740" y="441960"/>
                      </a:lnTo>
                      <a:lnTo>
                        <a:pt x="160020" y="0"/>
                      </a:lnTo>
                      <a:lnTo>
                        <a:pt x="0" y="0"/>
                      </a:lnTo>
                      <a:lnTo>
                        <a:pt x="53340" y="44958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56" name="任意多边形: 形状 55">
                  <a:extLst>
                    <a:ext uri="{FF2B5EF4-FFF2-40B4-BE49-F238E27FC236}">
                      <a16:creationId xmlns:a16="http://schemas.microsoft.com/office/drawing/2014/main" id="{A096949D-6221-4DB4-B3CA-49A0E26D93AD}"/>
                    </a:ext>
                  </a:extLst>
                </p:cNvPr>
                <p:cNvSpPr/>
                <p:nvPr/>
              </p:nvSpPr>
              <p:spPr>
                <a:xfrm>
                  <a:off x="5814060" y="2377440"/>
                  <a:ext cx="495300" cy="1196340"/>
                </a:xfrm>
                <a:custGeom>
                  <a:avLst/>
                  <a:gdLst>
                    <a:gd name="connsiteX0" fmla="*/ 0 w 495300"/>
                    <a:gd name="connsiteY0" fmla="*/ 45720 h 1196340"/>
                    <a:gd name="connsiteX1" fmla="*/ 228600 w 495300"/>
                    <a:gd name="connsiteY1" fmla="*/ 1196340 h 1196340"/>
                    <a:gd name="connsiteX2" fmla="*/ 495300 w 495300"/>
                    <a:gd name="connsiteY2" fmla="*/ 1173480 h 1196340"/>
                    <a:gd name="connsiteX3" fmla="*/ 358140 w 495300"/>
                    <a:gd name="connsiteY3" fmla="*/ 0 h 1196340"/>
                    <a:gd name="connsiteX4" fmla="*/ 0 w 495300"/>
                    <a:gd name="connsiteY4" fmla="*/ 45720 h 1196340"/>
                    <a:gd name="connsiteX0-1" fmla="*/ 0 w 495300"/>
                    <a:gd name="connsiteY0-2" fmla="*/ 45720 h 1196340"/>
                    <a:gd name="connsiteX1-3" fmla="*/ 228600 w 495300"/>
                    <a:gd name="connsiteY1-4" fmla="*/ 1196340 h 1196340"/>
                    <a:gd name="connsiteX2-5" fmla="*/ 495300 w 495300"/>
                    <a:gd name="connsiteY2-6" fmla="*/ 1173480 h 1196340"/>
                    <a:gd name="connsiteX3-7" fmla="*/ 358140 w 495300"/>
                    <a:gd name="connsiteY3-8" fmla="*/ 0 h 1196340"/>
                    <a:gd name="connsiteX4-9" fmla="*/ 182880 w 495300"/>
                    <a:gd name="connsiteY4-10" fmla="*/ 7620 h 1196340"/>
                    <a:gd name="connsiteX5" fmla="*/ 0 w 495300"/>
                    <a:gd name="connsiteY5" fmla="*/ 45720 h 1196340"/>
                    <a:gd name="connsiteX0-11" fmla="*/ 0 w 495300"/>
                    <a:gd name="connsiteY0-12" fmla="*/ 45720 h 1196340"/>
                    <a:gd name="connsiteX1-13" fmla="*/ 228600 w 495300"/>
                    <a:gd name="connsiteY1-14" fmla="*/ 1196340 h 1196340"/>
                    <a:gd name="connsiteX2-15" fmla="*/ 495300 w 495300"/>
                    <a:gd name="connsiteY2-16" fmla="*/ 1173480 h 1196340"/>
                    <a:gd name="connsiteX3-17" fmla="*/ 441960 w 495300"/>
                    <a:gd name="connsiteY3-18" fmla="*/ 563880 h 1196340"/>
                    <a:gd name="connsiteX4-19" fmla="*/ 358140 w 495300"/>
                    <a:gd name="connsiteY4-20" fmla="*/ 0 h 1196340"/>
                    <a:gd name="connsiteX5-21" fmla="*/ 182880 w 495300"/>
                    <a:gd name="connsiteY5-22" fmla="*/ 7620 h 1196340"/>
                    <a:gd name="connsiteX6" fmla="*/ 0 w 495300"/>
                    <a:gd name="connsiteY6" fmla="*/ 45720 h 119634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 y="connsiteY6"/>
                    </a:cxn>
                  </a:cxnLst>
                  <a:rect l="l" t="t" r="r" b="b"/>
                  <a:pathLst>
                    <a:path w="495300" h="1196340">
                      <a:moveTo>
                        <a:pt x="0" y="45720"/>
                      </a:moveTo>
                      <a:lnTo>
                        <a:pt x="228600" y="1196340"/>
                      </a:lnTo>
                      <a:lnTo>
                        <a:pt x="495300" y="1173480"/>
                      </a:lnTo>
                      <a:cubicBezTo>
                        <a:pt x="472440" y="970280"/>
                        <a:pt x="464820" y="767080"/>
                        <a:pt x="441960" y="563880"/>
                      </a:cubicBezTo>
                      <a:lnTo>
                        <a:pt x="358140" y="0"/>
                      </a:lnTo>
                      <a:cubicBezTo>
                        <a:pt x="297180" y="7620"/>
                        <a:pt x="243840" y="0"/>
                        <a:pt x="182880" y="7620"/>
                      </a:cubicBezTo>
                      <a:lnTo>
                        <a:pt x="0" y="4572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sp>
            <p:nvSpPr>
              <p:cNvPr id="53" name="任意多边形: 形状 52">
                <a:extLst>
                  <a:ext uri="{FF2B5EF4-FFF2-40B4-BE49-F238E27FC236}">
                    <a16:creationId xmlns:a16="http://schemas.microsoft.com/office/drawing/2014/main" id="{9C036FC2-6CBF-40B7-ABB1-06C5AEAEE86B}"/>
                  </a:ext>
                </a:extLst>
              </p:cNvPr>
              <p:cNvSpPr/>
              <p:nvPr/>
            </p:nvSpPr>
            <p:spPr>
              <a:xfrm>
                <a:off x="6179820" y="1248756"/>
                <a:ext cx="533400" cy="2210723"/>
              </a:xfrm>
              <a:custGeom>
                <a:avLst/>
                <a:gdLst>
                  <a:gd name="connsiteX0" fmla="*/ 0 w 533400"/>
                  <a:gd name="connsiteY0" fmla="*/ 30480 h 2202180"/>
                  <a:gd name="connsiteX1" fmla="*/ 266700 w 533400"/>
                  <a:gd name="connsiteY1" fmla="*/ 2194560 h 2202180"/>
                  <a:gd name="connsiteX2" fmla="*/ 533400 w 533400"/>
                  <a:gd name="connsiteY2" fmla="*/ 2202180 h 2202180"/>
                  <a:gd name="connsiteX3" fmla="*/ 365760 w 533400"/>
                  <a:gd name="connsiteY3" fmla="*/ 0 h 2202180"/>
                  <a:gd name="connsiteX4" fmla="*/ 0 w 533400"/>
                  <a:gd name="connsiteY4" fmla="*/ 30480 h 2202180"/>
                  <a:gd name="connsiteX0-1" fmla="*/ 0 w 533400"/>
                  <a:gd name="connsiteY0-2" fmla="*/ 30480 h 2202180"/>
                  <a:gd name="connsiteX1-3" fmla="*/ 175260 w 533400"/>
                  <a:gd name="connsiteY1-4" fmla="*/ 1203960 h 2202180"/>
                  <a:gd name="connsiteX2-5" fmla="*/ 266700 w 533400"/>
                  <a:gd name="connsiteY2-6" fmla="*/ 2194560 h 2202180"/>
                  <a:gd name="connsiteX3-7" fmla="*/ 533400 w 533400"/>
                  <a:gd name="connsiteY3-8" fmla="*/ 2202180 h 2202180"/>
                  <a:gd name="connsiteX4-9" fmla="*/ 365760 w 533400"/>
                  <a:gd name="connsiteY4-10" fmla="*/ 0 h 2202180"/>
                  <a:gd name="connsiteX5" fmla="*/ 0 w 533400"/>
                  <a:gd name="connsiteY5" fmla="*/ 30480 h 2202180"/>
                  <a:gd name="connsiteX0-11" fmla="*/ 0 w 533400"/>
                  <a:gd name="connsiteY0-12" fmla="*/ 39023 h 2210723"/>
                  <a:gd name="connsiteX1-13" fmla="*/ 175260 w 533400"/>
                  <a:gd name="connsiteY1-14" fmla="*/ 1212503 h 2210723"/>
                  <a:gd name="connsiteX2-15" fmla="*/ 266700 w 533400"/>
                  <a:gd name="connsiteY2-16" fmla="*/ 2203103 h 2210723"/>
                  <a:gd name="connsiteX3-17" fmla="*/ 533400 w 533400"/>
                  <a:gd name="connsiteY3-18" fmla="*/ 2210723 h 2210723"/>
                  <a:gd name="connsiteX4-19" fmla="*/ 365760 w 533400"/>
                  <a:gd name="connsiteY4-20" fmla="*/ 8543 h 2210723"/>
                  <a:gd name="connsiteX5-21" fmla="*/ 175260 w 533400"/>
                  <a:gd name="connsiteY5-22" fmla="*/ 923 h 2210723"/>
                  <a:gd name="connsiteX6" fmla="*/ 0 w 533400"/>
                  <a:gd name="connsiteY6" fmla="*/ 39023 h 2210723"/>
                  <a:gd name="connsiteX0-23" fmla="*/ 0 w 533400"/>
                  <a:gd name="connsiteY0-24" fmla="*/ 39023 h 2210723"/>
                  <a:gd name="connsiteX1-25" fmla="*/ 175260 w 533400"/>
                  <a:gd name="connsiteY1-26" fmla="*/ 1212503 h 2210723"/>
                  <a:gd name="connsiteX2-27" fmla="*/ 266700 w 533400"/>
                  <a:gd name="connsiteY2-28" fmla="*/ 2203103 h 2210723"/>
                  <a:gd name="connsiteX3-29" fmla="*/ 533400 w 533400"/>
                  <a:gd name="connsiteY3-30" fmla="*/ 2210723 h 2210723"/>
                  <a:gd name="connsiteX4-31" fmla="*/ 365760 w 533400"/>
                  <a:gd name="connsiteY4-32" fmla="*/ 8543 h 2210723"/>
                  <a:gd name="connsiteX5-33" fmla="*/ 175260 w 533400"/>
                  <a:gd name="connsiteY5-34" fmla="*/ 923 h 2210723"/>
                  <a:gd name="connsiteX6-35" fmla="*/ 0 w 533400"/>
                  <a:gd name="connsiteY6-36" fmla="*/ 39023 h 221072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35" y="connsiteY6-36"/>
                  </a:cxn>
                </a:cxnLst>
                <a:rect l="l" t="t" r="r" b="b"/>
                <a:pathLst>
                  <a:path w="533400" h="2210723">
                    <a:moveTo>
                      <a:pt x="0" y="39023"/>
                    </a:moveTo>
                    <a:cubicBezTo>
                      <a:pt x="45720" y="430183"/>
                      <a:pt x="129540" y="821343"/>
                      <a:pt x="175260" y="1212503"/>
                    </a:cubicBezTo>
                    <a:lnTo>
                      <a:pt x="266700" y="2203103"/>
                    </a:lnTo>
                    <a:lnTo>
                      <a:pt x="533400" y="2210723"/>
                    </a:lnTo>
                    <a:cubicBezTo>
                      <a:pt x="477520" y="1476663"/>
                      <a:pt x="406400" y="750223"/>
                      <a:pt x="365760" y="8543"/>
                    </a:cubicBezTo>
                    <a:cubicBezTo>
                      <a:pt x="302260" y="13623"/>
                      <a:pt x="238760" y="-4157"/>
                      <a:pt x="175260" y="923"/>
                    </a:cubicBezTo>
                    <a:lnTo>
                      <a:pt x="0" y="3902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grpSp>
      <p:sp>
        <p:nvSpPr>
          <p:cNvPr id="70" name="矩形 69">
            <a:extLst>
              <a:ext uri="{FF2B5EF4-FFF2-40B4-BE49-F238E27FC236}">
                <a16:creationId xmlns:a16="http://schemas.microsoft.com/office/drawing/2014/main" id="{7D6C0982-DF0B-4961-88BA-031D1A3E7D83}"/>
              </a:ext>
            </a:extLst>
          </p:cNvPr>
          <p:cNvSpPr/>
          <p:nvPr/>
        </p:nvSpPr>
        <p:spPr>
          <a:xfrm>
            <a:off x="864904" y="1561616"/>
            <a:ext cx="10605094" cy="923330"/>
          </a:xfrm>
          <a:prstGeom prst="rect">
            <a:avLst/>
          </a:prstGeom>
          <a:solidFill>
            <a:srgbClr val="6AC1EC">
              <a:alpha val="71000"/>
            </a:srgbClr>
          </a:solid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Times New Roman" panose="02020603050405020304" pitchFamily="18" charset="0"/>
              </a:rPr>
              <a:t>        </a:t>
            </a:r>
            <a:r>
              <a:rPr kumimoji="0" lang="zh-CN" altLang="zh-CN"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Times New Roman" panose="02020603050405020304" pitchFamily="18" charset="0"/>
              </a:rPr>
              <a:t>弹幕族这样的小众文化群体，习惯通过自有的方式比如弹幕，将对社会一些现象的不满和逆反情绪抒发出来，形成一种抵抗效果，但这种抵抗仅仅是种</a:t>
            </a:r>
            <a:r>
              <a:rPr kumimoji="0" lang="zh-CN" altLang="zh-CN" sz="1800" b="1" i="0" u="none" strike="noStrike" kern="1200" cap="none" spc="0" normalizeH="0" baseline="0" noProof="0" dirty="0">
                <a:ln>
                  <a:noFill/>
                </a:ln>
                <a:solidFill>
                  <a:prstClr val="black"/>
                </a:solidFill>
                <a:effectLst/>
                <a:uLnTx/>
                <a:uFillTx/>
                <a:latin typeface="等线"/>
                <a:ea typeface="等线" panose="02010600030101010101" pitchFamily="2" charset="-122"/>
                <a:cs typeface="Times New Roman" panose="02020603050405020304" pitchFamily="18" charset="0"/>
              </a:rPr>
              <a:t>侧重形式而没有任何实质的仪式行为</a:t>
            </a:r>
            <a:r>
              <a:rPr kumimoji="0" lang="zh-CN" altLang="en-US" sz="1800" b="1" i="0" u="none" strike="noStrike" kern="1200" cap="none" spc="0" normalizeH="0" baseline="0" noProof="0" dirty="0">
                <a:ln>
                  <a:noFill/>
                </a:ln>
                <a:solidFill>
                  <a:prstClr val="black"/>
                </a:solidFill>
                <a:effectLst/>
                <a:uLnTx/>
                <a:uFillTx/>
                <a:latin typeface="等线"/>
                <a:ea typeface="等线" panose="02010600030101010101" pitchFamily="2" charset="-122"/>
                <a:cs typeface="Times New Roman" panose="02020603050405020304" pitchFamily="18" charset="0"/>
              </a:rPr>
              <a:t>。</a:t>
            </a:r>
            <a:endParaRPr kumimoji="0" lang="zh-CN" altLang="en-US" sz="1800" b="1"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sp>
        <p:nvSpPr>
          <p:cNvPr id="78" name="矩形 77">
            <a:extLst>
              <a:ext uri="{FF2B5EF4-FFF2-40B4-BE49-F238E27FC236}">
                <a16:creationId xmlns:a16="http://schemas.microsoft.com/office/drawing/2014/main" id="{134AFE7F-3B05-4BC5-BE48-E123206910F4}"/>
              </a:ext>
            </a:extLst>
          </p:cNvPr>
          <p:cNvSpPr/>
          <p:nvPr/>
        </p:nvSpPr>
        <p:spPr>
          <a:xfrm>
            <a:off x="4792852" y="3572400"/>
            <a:ext cx="2603336" cy="4616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00" cap="none" spc="0" normalizeH="0" baseline="0" noProof="0" dirty="0">
                <a:ln>
                  <a:noFill/>
                </a:ln>
                <a:solidFill>
                  <a:srgbClr val="00B0FF"/>
                </a:solidFill>
                <a:effectLst/>
                <a:uLnTx/>
                <a:uFillTx/>
                <a:latin typeface="等线" panose="02010600030101010101" pitchFamily="2" charset="-122"/>
                <a:ea typeface="等线" panose="02010600030101010101" pitchFamily="2" charset="-122"/>
                <a:cs typeface="Times New Roman" panose="02020603050405020304" pitchFamily="18" charset="0"/>
              </a:rPr>
              <a:t>2.</a:t>
            </a:r>
            <a:r>
              <a:rPr kumimoji="0" lang="zh-CN" altLang="zh-CN" sz="2400" b="1" i="0" u="none" strike="noStrike" kern="100" cap="none" spc="0" normalizeH="0" baseline="0" noProof="0" dirty="0">
                <a:ln>
                  <a:noFill/>
                </a:ln>
                <a:solidFill>
                  <a:srgbClr val="00B0FF"/>
                </a:solidFill>
                <a:effectLst/>
                <a:uLnTx/>
                <a:uFillTx/>
                <a:latin typeface="等线" panose="02010600030101010101" pitchFamily="2" charset="-122"/>
                <a:ea typeface="等线" panose="02010600030101010101" pitchFamily="2" charset="-122"/>
                <a:cs typeface="Times New Roman" panose="02020603050405020304" pitchFamily="18" charset="0"/>
              </a:rPr>
              <a:t>娱乐至死与狂欢</a:t>
            </a:r>
            <a:endParaRPr kumimoji="0" lang="zh-CN" altLang="zh-CN" sz="3200" b="0" i="0" u="none" strike="noStrike" kern="100" cap="none" spc="0" normalizeH="0" baseline="0" noProof="0" dirty="0">
              <a:ln>
                <a:noFill/>
              </a:ln>
              <a:solidFill>
                <a:srgbClr val="00B0FF"/>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sp>
        <p:nvSpPr>
          <p:cNvPr id="79" name="矩形 78">
            <a:extLst>
              <a:ext uri="{FF2B5EF4-FFF2-40B4-BE49-F238E27FC236}">
                <a16:creationId xmlns:a16="http://schemas.microsoft.com/office/drawing/2014/main" id="{FDCA6D85-B4FC-466C-BCDD-CF8C3F6FCEEC}"/>
              </a:ext>
            </a:extLst>
          </p:cNvPr>
          <p:cNvSpPr/>
          <p:nvPr/>
        </p:nvSpPr>
        <p:spPr>
          <a:xfrm>
            <a:off x="934050" y="4203010"/>
            <a:ext cx="10605094" cy="923330"/>
          </a:xfrm>
          <a:prstGeom prst="rect">
            <a:avLst/>
          </a:prstGeom>
          <a:solidFill>
            <a:srgbClr val="6AC1EC">
              <a:alpha val="59000"/>
            </a:srgbClr>
          </a:solid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Times New Roman" panose="02020603050405020304" pitchFamily="18" charset="0"/>
              </a:rPr>
              <a:t>       </a:t>
            </a:r>
            <a:r>
              <a:rPr kumimoji="0" lang="zh-CN" altLang="zh-CN"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Times New Roman" panose="02020603050405020304" pitchFamily="18" charset="0"/>
              </a:rPr>
              <a:t>虽然大部分的传播活动具有工具性，是为了传播信息，但是另一部分的传播活动却没有明确的信息需要传递，这样的</a:t>
            </a:r>
            <a:r>
              <a:rPr kumimoji="0" lang="zh-CN" altLang="zh-CN" sz="1800" b="1" i="0" u="none" strike="noStrike" kern="1200" cap="none" spc="0" normalizeH="0" baseline="0" noProof="0" dirty="0">
                <a:ln>
                  <a:noFill/>
                </a:ln>
                <a:solidFill>
                  <a:prstClr val="black"/>
                </a:solidFill>
                <a:effectLst/>
                <a:uLnTx/>
                <a:uFillTx/>
                <a:latin typeface="等线"/>
                <a:ea typeface="等线" panose="02010600030101010101" pitchFamily="2" charset="-122"/>
                <a:cs typeface="Times New Roman" panose="02020603050405020304" pitchFamily="18" charset="0"/>
              </a:rPr>
              <a:t>传播活动本身就是目的</a:t>
            </a:r>
            <a:r>
              <a:rPr kumimoji="0" lang="zh-CN" altLang="zh-CN"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Times New Roman" panose="02020603050405020304" pitchFamily="18" charset="0"/>
              </a:rPr>
              <a:t>，因为人们能从中</a:t>
            </a:r>
            <a:r>
              <a:rPr kumimoji="0" lang="zh-CN" altLang="zh-CN" sz="1800" b="1" i="0" u="none" strike="noStrike" kern="1200" cap="none" spc="0" normalizeH="0" baseline="0" noProof="0" dirty="0">
                <a:ln>
                  <a:noFill/>
                </a:ln>
                <a:solidFill>
                  <a:prstClr val="black"/>
                </a:solidFill>
                <a:effectLst/>
                <a:uLnTx/>
                <a:uFillTx/>
                <a:latin typeface="等线"/>
                <a:ea typeface="等线" panose="02010600030101010101" pitchFamily="2" charset="-122"/>
                <a:cs typeface="Times New Roman" panose="02020603050405020304" pitchFamily="18" charset="0"/>
              </a:rPr>
              <a:t>获得快乐</a:t>
            </a:r>
            <a:r>
              <a:rPr kumimoji="0" lang="zh-CN" altLang="zh-CN"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Times New Roman" panose="02020603050405020304" pitchFamily="18" charset="0"/>
              </a:rPr>
              <a:t>。</a:t>
            </a:r>
            <a:r>
              <a:rPr kumimoji="0" lang="en-US" altLang="zh-CN"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Times New Roman" panose="02020603050405020304" pitchFamily="18" charset="0"/>
              </a:rPr>
              <a:t>——《</a:t>
            </a:r>
            <a:r>
              <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Times New Roman" panose="02020603050405020304" pitchFamily="18" charset="0"/>
              </a:rPr>
              <a:t>大众传播的游戏理论</a:t>
            </a:r>
            <a:r>
              <a:rPr kumimoji="0" lang="en-US" altLang="zh-CN"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Times New Roman" panose="02020603050405020304" pitchFamily="18" charset="0"/>
              </a:rPr>
              <a:t>》</a:t>
            </a:r>
            <a:endPar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sp>
        <p:nvSpPr>
          <p:cNvPr id="80" name="矩形 79"/>
          <p:cNvSpPr/>
          <p:nvPr/>
        </p:nvSpPr>
        <p:spPr>
          <a:xfrm>
            <a:off x="4957708" y="986762"/>
            <a:ext cx="2276585"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00" cap="none" spc="0" normalizeH="0" baseline="0" noProof="0" dirty="0">
                <a:ln>
                  <a:noFill/>
                </a:ln>
                <a:solidFill>
                  <a:srgbClr val="00B0FF"/>
                </a:solidFill>
                <a:effectLst/>
                <a:uLnTx/>
                <a:uFillTx/>
                <a:latin typeface="等线" panose="02010600030101010101" pitchFamily="2" charset="-122"/>
                <a:ea typeface="等线" panose="02010600030101010101" pitchFamily="2" charset="-122"/>
                <a:cs typeface="Times New Roman" panose="02020603050405020304" pitchFamily="18" charset="0"/>
              </a:rPr>
              <a:t>1.</a:t>
            </a:r>
            <a:r>
              <a:rPr kumimoji="0" lang="zh-CN" altLang="en-US" sz="2400" b="1" i="0" u="none" strike="noStrike" kern="100" cap="none" spc="0" normalizeH="0" baseline="0" noProof="0" dirty="0">
                <a:ln>
                  <a:noFill/>
                </a:ln>
                <a:solidFill>
                  <a:srgbClr val="00B0FF"/>
                </a:solidFill>
                <a:effectLst/>
                <a:uLnTx/>
                <a:uFillTx/>
                <a:latin typeface="等线" panose="02010600030101010101" pitchFamily="2" charset="-122"/>
                <a:ea typeface="等线" panose="02010600030101010101" pitchFamily="2" charset="-122"/>
                <a:cs typeface="Times New Roman" panose="02020603050405020304" pitchFamily="18" charset="0"/>
              </a:rPr>
              <a:t>亚文化的抵抗</a:t>
            </a:r>
            <a:endParaRPr kumimoji="0" lang="zh-CN" altLang="zh-CN" sz="2800" b="0" i="0" u="none" strike="noStrike" kern="100" cap="none" spc="0" normalizeH="0" baseline="0" noProof="0" dirty="0">
              <a:ln>
                <a:noFill/>
              </a:ln>
              <a:solidFill>
                <a:srgbClr val="00B0FF"/>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grpSp>
        <p:nvGrpSpPr>
          <p:cNvPr id="3" name="组合 2"/>
          <p:cNvGrpSpPr/>
          <p:nvPr/>
        </p:nvGrpSpPr>
        <p:grpSpPr>
          <a:xfrm>
            <a:off x="5462285" y="2917275"/>
            <a:ext cx="4856853" cy="406401"/>
            <a:chOff x="3144231" y="3430327"/>
            <a:chExt cx="4856853" cy="406401"/>
          </a:xfrm>
        </p:grpSpPr>
        <p:pic>
          <p:nvPicPr>
            <p:cNvPr id="81" name="图片 80">
              <a:extLst>
                <a:ext uri="{FF2B5EF4-FFF2-40B4-BE49-F238E27FC236}">
                  <a16:creationId xmlns:a16="http://schemas.microsoft.com/office/drawing/2014/main" id="{7E896089-207F-4E2E-A70E-6486000905AB}"/>
                </a:ext>
              </a:extLst>
            </p:cNvPr>
            <p:cNvPicPr>
              <a:picLocks noChangeAspect="1"/>
            </p:cNvPicPr>
            <p:nvPr/>
          </p:nvPicPr>
          <p:blipFill rotWithShape="1">
            <a:blip r:embed="rId3">
              <a:extLst>
                <a:ext uri="{28A0092B-C50C-407E-A947-70E740481C1C}">
                  <a14:useLocalDpi xmlns:a14="http://schemas.microsoft.com/office/drawing/2010/main" val="0"/>
                </a:ext>
              </a:extLst>
            </a:blip>
            <a:srcRect l="8847" t="83264" r="53850" b="3199"/>
            <a:stretch/>
          </p:blipFill>
          <p:spPr>
            <a:xfrm>
              <a:off x="3144231" y="3454400"/>
              <a:ext cx="2773680" cy="330642"/>
            </a:xfrm>
            <a:prstGeom prst="rect">
              <a:avLst/>
            </a:prstGeom>
          </p:spPr>
        </p:pic>
        <p:pic>
          <p:nvPicPr>
            <p:cNvPr id="72" name="图片 71">
              <a:extLst>
                <a:ext uri="{FF2B5EF4-FFF2-40B4-BE49-F238E27FC236}">
                  <a16:creationId xmlns:a16="http://schemas.microsoft.com/office/drawing/2014/main" id="{7E896089-207F-4E2E-A70E-6486000905AB}"/>
                </a:ext>
              </a:extLst>
            </p:cNvPr>
            <p:cNvPicPr>
              <a:picLocks noChangeAspect="1"/>
            </p:cNvPicPr>
            <p:nvPr/>
          </p:nvPicPr>
          <p:blipFill rotWithShape="1">
            <a:blip r:embed="rId3">
              <a:extLst>
                <a:ext uri="{28A0092B-C50C-407E-A947-70E740481C1C}">
                  <a14:useLocalDpi xmlns:a14="http://schemas.microsoft.com/office/drawing/2010/main" val="0"/>
                </a:ext>
              </a:extLst>
            </a:blip>
            <a:srcRect l="60634" t="81827" r="2610" b="1534"/>
            <a:stretch/>
          </p:blipFill>
          <p:spPr>
            <a:xfrm>
              <a:off x="5268044" y="3430327"/>
              <a:ext cx="2733040" cy="406401"/>
            </a:xfrm>
            <a:prstGeom prst="rect">
              <a:avLst/>
            </a:prstGeom>
          </p:spPr>
        </p:pic>
      </p:grpSp>
      <p:sp>
        <p:nvSpPr>
          <p:cNvPr id="73" name="文本框 72">
            <a:extLst>
              <a:ext uri="{FF2B5EF4-FFF2-40B4-BE49-F238E27FC236}">
                <a16:creationId xmlns:a16="http://schemas.microsoft.com/office/drawing/2014/main" id="{8304F93A-44A9-41EC-9FA6-6CE12E5E1C28}"/>
              </a:ext>
            </a:extLst>
          </p:cNvPr>
          <p:cNvSpPr txBox="1"/>
          <p:nvPr/>
        </p:nvSpPr>
        <p:spPr>
          <a:xfrm>
            <a:off x="1820792" y="2862460"/>
            <a:ext cx="2646878" cy="461665"/>
          </a:xfrm>
          <a:prstGeom prst="rect">
            <a:avLst/>
          </a:prstGeom>
          <a:solidFill>
            <a:srgbClr val="6AC1EC"/>
          </a:solidFill>
          <a:effectLst>
            <a:outerShdw blurRad="50800" dist="38100" dir="2700000" algn="tl" rotWithShape="0">
              <a:prstClr val="black">
                <a:alpha val="40000"/>
              </a:prstClr>
            </a:outerShdw>
          </a:effectLst>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prstClr val="white"/>
                </a:solidFill>
                <a:effectLst/>
                <a:uLnTx/>
                <a:uFillTx/>
                <a:latin typeface="等线"/>
                <a:ea typeface="等线" panose="02010600030101010101" pitchFamily="2" charset="-122"/>
                <a:cs typeface="+mn-cs"/>
              </a:rPr>
              <a:t>问卷：发弹的原因</a:t>
            </a:r>
          </a:p>
        </p:txBody>
      </p:sp>
      <p:sp>
        <p:nvSpPr>
          <p:cNvPr id="4" name="矩形 3"/>
          <p:cNvSpPr/>
          <p:nvPr/>
        </p:nvSpPr>
        <p:spPr>
          <a:xfrm>
            <a:off x="4496970" y="2923236"/>
            <a:ext cx="1107996"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rgbClr val="00B0FF"/>
                </a:solidFill>
                <a:effectLst/>
                <a:uLnTx/>
                <a:uFillTx/>
                <a:latin typeface="等线"/>
                <a:ea typeface="等线" panose="02010600030101010101" pitchFamily="2" charset="-122"/>
                <a:cs typeface="Times New Roman" panose="02020603050405020304" pitchFamily="18" charset="0"/>
              </a:rPr>
              <a:t>接近一半</a:t>
            </a:r>
          </a:p>
        </p:txBody>
      </p:sp>
      <p:sp>
        <p:nvSpPr>
          <p:cNvPr id="74" name="文本框 73">
            <a:extLst>
              <a:ext uri="{FF2B5EF4-FFF2-40B4-BE49-F238E27FC236}">
                <a16:creationId xmlns:a16="http://schemas.microsoft.com/office/drawing/2014/main" id="{8304F93A-44A9-41EC-9FA6-6CE12E5E1C28}"/>
              </a:ext>
            </a:extLst>
          </p:cNvPr>
          <p:cNvSpPr txBox="1"/>
          <p:nvPr/>
        </p:nvSpPr>
        <p:spPr>
          <a:xfrm>
            <a:off x="1820792" y="5595695"/>
            <a:ext cx="4493539" cy="461665"/>
          </a:xfrm>
          <a:prstGeom prst="rect">
            <a:avLst/>
          </a:prstGeom>
          <a:solidFill>
            <a:srgbClr val="6AC1EC"/>
          </a:solidFill>
          <a:effectLst>
            <a:outerShdw blurRad="50800" dist="38100" dir="2700000" algn="tl" rotWithShape="0">
              <a:prstClr val="black">
                <a:alpha val="40000"/>
              </a:prstClr>
            </a:outerShdw>
          </a:effectLst>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prstClr val="white"/>
                </a:solidFill>
                <a:effectLst/>
                <a:uLnTx/>
                <a:uFillTx/>
                <a:latin typeface="等线"/>
                <a:ea typeface="等线" panose="02010600030101010101" pitchFamily="2" charset="-122"/>
                <a:cs typeface="+mn-cs"/>
              </a:rPr>
              <a:t>问卷：发同样的弹幕会让我</a:t>
            </a:r>
            <a:r>
              <a:rPr kumimoji="0" lang="zh-CN" altLang="en-US" sz="2400" b="0" i="0" u="none" strike="noStrike" kern="1200" cap="none" spc="0" normalizeH="0" baseline="0" noProof="0" dirty="0">
                <a:ln>
                  <a:noFill/>
                </a:ln>
                <a:solidFill>
                  <a:prstClr val="white"/>
                </a:solidFill>
                <a:effectLst/>
                <a:uLnTx/>
                <a:uFillTx/>
                <a:latin typeface="等线"/>
                <a:ea typeface="等线" panose="02010600030101010101" pitchFamily="2" charset="-122"/>
                <a:cs typeface="+mn-cs"/>
              </a:rPr>
              <a:t>觉得</a:t>
            </a:r>
          </a:p>
        </p:txBody>
      </p:sp>
      <p:sp>
        <p:nvSpPr>
          <p:cNvPr id="75" name="椭圆 74"/>
          <p:cNvSpPr/>
          <p:nvPr/>
        </p:nvSpPr>
        <p:spPr>
          <a:xfrm>
            <a:off x="6795000" y="5538009"/>
            <a:ext cx="1811971" cy="519351"/>
          </a:xfrm>
          <a:prstGeom prst="ellipse">
            <a:avLst/>
          </a:prstGeom>
          <a:solidFill>
            <a:srgbClr val="6AC1EC"/>
          </a:solidFill>
          <a:effectLst>
            <a:outerShdw blurRad="50800" dist="38100" dir="2700000" algn="tl" rotWithShape="0">
              <a:prstClr val="black">
                <a:alpha val="40000"/>
              </a:prstClr>
            </a:outerShdw>
          </a:effectLst>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white"/>
                </a:solidFill>
                <a:effectLst/>
                <a:uLnTx/>
                <a:uFillTx/>
                <a:latin typeface="等线"/>
                <a:ea typeface="等线" panose="02010600030101010101" pitchFamily="2" charset="-122"/>
                <a:cs typeface="+mn-cs"/>
              </a:rPr>
              <a:t>有点意思</a:t>
            </a:r>
          </a:p>
        </p:txBody>
      </p:sp>
      <p:sp>
        <p:nvSpPr>
          <p:cNvPr id="71" name="矩形 70">
            <a:extLst>
              <a:ext uri="{FF2B5EF4-FFF2-40B4-BE49-F238E27FC236}">
                <a16:creationId xmlns:a16="http://schemas.microsoft.com/office/drawing/2014/main" id="{C799B3F3-F446-4DFE-9E6E-C960CEEDA31E}"/>
              </a:ext>
            </a:extLst>
          </p:cNvPr>
          <p:cNvSpPr/>
          <p:nvPr/>
        </p:nvSpPr>
        <p:spPr>
          <a:xfrm>
            <a:off x="1238931" y="437235"/>
            <a:ext cx="2031325" cy="64633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600" b="1" i="0" u="none" strike="noStrike" kern="1200" cap="none" spc="0" normalizeH="0" baseline="0" noProof="0" dirty="0">
                <a:ln>
                  <a:noFill/>
                </a:ln>
                <a:solidFill>
                  <a:srgbClr val="24ADE7"/>
                </a:solidFill>
                <a:effectLst/>
                <a:uLnTx/>
                <a:uFillTx/>
                <a:latin typeface="等线"/>
                <a:ea typeface="等线" panose="02010600030101010101" pitchFamily="2" charset="-122"/>
                <a:cs typeface="+mn-cs"/>
              </a:rPr>
              <a:t>文化层面</a:t>
            </a:r>
          </a:p>
        </p:txBody>
      </p:sp>
      <p:grpSp>
        <p:nvGrpSpPr>
          <p:cNvPr id="76" name="组合 75">
            <a:extLst>
              <a:ext uri="{FF2B5EF4-FFF2-40B4-BE49-F238E27FC236}">
                <a16:creationId xmlns:a16="http://schemas.microsoft.com/office/drawing/2014/main" id="{8E3D2B2C-BF1C-4467-AA7D-081CBB72F478}"/>
              </a:ext>
            </a:extLst>
          </p:cNvPr>
          <p:cNvGrpSpPr>
            <a:grpSpLocks noChangeAspect="1"/>
          </p:cNvGrpSpPr>
          <p:nvPr/>
        </p:nvGrpSpPr>
        <p:grpSpPr>
          <a:xfrm rot="1202316">
            <a:off x="508064" y="392124"/>
            <a:ext cx="624859" cy="662044"/>
            <a:chOff x="3282968" y="1537624"/>
            <a:chExt cx="3236238" cy="3428823"/>
          </a:xfrm>
          <a:solidFill>
            <a:srgbClr val="24ADE7"/>
          </a:solidFill>
        </p:grpSpPr>
        <p:sp>
          <p:nvSpPr>
            <p:cNvPr id="77" name="任意多边形: 形状 76">
              <a:extLst>
                <a:ext uri="{FF2B5EF4-FFF2-40B4-BE49-F238E27FC236}">
                  <a16:creationId xmlns:a16="http://schemas.microsoft.com/office/drawing/2014/main" id="{AA8FE3F9-3F0C-4981-A496-6058FB38EB0B}"/>
                </a:ext>
              </a:extLst>
            </p:cNvPr>
            <p:cNvSpPr/>
            <p:nvPr/>
          </p:nvSpPr>
          <p:spPr>
            <a:xfrm rot="20390578">
              <a:off x="3282968" y="2192361"/>
              <a:ext cx="3236238" cy="2393027"/>
            </a:xfrm>
            <a:custGeom>
              <a:avLst/>
              <a:gdLst>
                <a:gd name="connsiteX0" fmla="*/ 2762205 w 3236238"/>
                <a:gd name="connsiteY0" fmla="*/ 314424 h 2411827"/>
                <a:gd name="connsiteX1" fmla="*/ 2698575 w 3236238"/>
                <a:gd name="connsiteY1" fmla="*/ 301578 h 2411827"/>
                <a:gd name="connsiteX2" fmla="*/ 537666 w 3236238"/>
                <a:gd name="connsiteY2" fmla="*/ 301578 h 2411827"/>
                <a:gd name="connsiteX3" fmla="*/ 374198 w 3236238"/>
                <a:gd name="connsiteY3" fmla="*/ 465046 h 2411827"/>
                <a:gd name="connsiteX4" fmla="*/ 374197 w 3236238"/>
                <a:gd name="connsiteY4" fmla="*/ 1946779 h 2411827"/>
                <a:gd name="connsiteX5" fmla="*/ 537665 w 3236238"/>
                <a:gd name="connsiteY5" fmla="*/ 2110248 h 2411827"/>
                <a:gd name="connsiteX6" fmla="*/ 2698576 w 3236238"/>
                <a:gd name="connsiteY6" fmla="*/ 2110248 h 2411827"/>
                <a:gd name="connsiteX7" fmla="*/ 2862044 w 3236238"/>
                <a:gd name="connsiteY7" fmla="*/ 1946780 h 2411827"/>
                <a:gd name="connsiteX8" fmla="*/ 2862043 w 3236238"/>
                <a:gd name="connsiteY8" fmla="*/ 465045 h 2411827"/>
                <a:gd name="connsiteX9" fmla="*/ 2762205 w 3236238"/>
                <a:gd name="connsiteY9" fmla="*/ 314424 h 2411827"/>
                <a:gd name="connsiteX10" fmla="*/ 2909652 w 3236238"/>
                <a:gd name="connsiteY10" fmla="*/ 42021 h 2411827"/>
                <a:gd name="connsiteX11" fmla="*/ 3236238 w 3236238"/>
                <a:gd name="connsiteY11" fmla="*/ 534726 h 2411827"/>
                <a:gd name="connsiteX12" fmla="*/ 3236238 w 3236238"/>
                <a:gd name="connsiteY12" fmla="*/ 1877101 h 2411827"/>
                <a:gd name="connsiteX13" fmla="*/ 2701512 w 3236238"/>
                <a:gd name="connsiteY13" fmla="*/ 2411827 h 2411827"/>
                <a:gd name="connsiteX14" fmla="*/ 534726 w 3236238"/>
                <a:gd name="connsiteY14" fmla="*/ 2411827 h 2411827"/>
                <a:gd name="connsiteX15" fmla="*/ 0 w 3236238"/>
                <a:gd name="connsiteY15" fmla="*/ 1877101 h 2411827"/>
                <a:gd name="connsiteX16" fmla="*/ 0 w 3236238"/>
                <a:gd name="connsiteY16" fmla="*/ 534726 h 2411827"/>
                <a:gd name="connsiteX17" fmla="*/ 534726 w 3236238"/>
                <a:gd name="connsiteY17" fmla="*/ 0 h 2411827"/>
                <a:gd name="connsiteX18" fmla="*/ 2701512 w 3236238"/>
                <a:gd name="connsiteY18" fmla="*/ 0 h 2411827"/>
                <a:gd name="connsiteX19" fmla="*/ 2909652 w 3236238"/>
                <a:gd name="connsiteY19" fmla="*/ 42021 h 2411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236238" h="2411827">
                  <a:moveTo>
                    <a:pt x="2762205" y="314424"/>
                  </a:moveTo>
                  <a:cubicBezTo>
                    <a:pt x="2742648" y="306152"/>
                    <a:pt x="2721146" y="301578"/>
                    <a:pt x="2698575" y="301578"/>
                  </a:cubicBezTo>
                  <a:lnTo>
                    <a:pt x="537666" y="301578"/>
                  </a:lnTo>
                  <a:cubicBezTo>
                    <a:pt x="447384" y="301578"/>
                    <a:pt x="374197" y="374764"/>
                    <a:pt x="374198" y="465046"/>
                  </a:cubicBezTo>
                  <a:lnTo>
                    <a:pt x="374197" y="1946779"/>
                  </a:lnTo>
                  <a:cubicBezTo>
                    <a:pt x="374198" y="2037061"/>
                    <a:pt x="447384" y="2110247"/>
                    <a:pt x="537665" y="2110248"/>
                  </a:cubicBezTo>
                  <a:lnTo>
                    <a:pt x="2698576" y="2110248"/>
                  </a:lnTo>
                  <a:cubicBezTo>
                    <a:pt x="2788856" y="2110247"/>
                    <a:pt x="2862044" y="2037061"/>
                    <a:pt x="2862044" y="1946780"/>
                  </a:cubicBezTo>
                  <a:lnTo>
                    <a:pt x="2862043" y="465045"/>
                  </a:lnTo>
                  <a:cubicBezTo>
                    <a:pt x="2862043" y="397335"/>
                    <a:pt x="2820876" y="339239"/>
                    <a:pt x="2762205" y="314424"/>
                  </a:cubicBezTo>
                  <a:close/>
                  <a:moveTo>
                    <a:pt x="2909652" y="42021"/>
                  </a:moveTo>
                  <a:cubicBezTo>
                    <a:pt x="3101573" y="123197"/>
                    <a:pt x="3236238" y="313235"/>
                    <a:pt x="3236238" y="534726"/>
                  </a:cubicBezTo>
                  <a:lnTo>
                    <a:pt x="3236238" y="1877101"/>
                  </a:lnTo>
                  <a:cubicBezTo>
                    <a:pt x="3236238" y="2172422"/>
                    <a:pt x="2996833" y="2411827"/>
                    <a:pt x="2701512" y="2411827"/>
                  </a:cubicBezTo>
                  <a:lnTo>
                    <a:pt x="534726" y="2411827"/>
                  </a:lnTo>
                  <a:cubicBezTo>
                    <a:pt x="239405" y="2411827"/>
                    <a:pt x="0" y="2172422"/>
                    <a:pt x="0" y="1877101"/>
                  </a:cubicBezTo>
                  <a:lnTo>
                    <a:pt x="0" y="534726"/>
                  </a:lnTo>
                  <a:cubicBezTo>
                    <a:pt x="0" y="239405"/>
                    <a:pt x="239405" y="0"/>
                    <a:pt x="534726" y="0"/>
                  </a:cubicBezTo>
                  <a:lnTo>
                    <a:pt x="2701512" y="0"/>
                  </a:lnTo>
                  <a:cubicBezTo>
                    <a:pt x="2775342" y="0"/>
                    <a:pt x="2845678" y="14963"/>
                    <a:pt x="2909652" y="420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a:ea typeface="等线" panose="02010600030101010101" pitchFamily="2" charset="-122"/>
                <a:cs typeface="+mn-cs"/>
              </a:endParaRPr>
            </a:p>
          </p:txBody>
        </p:sp>
        <p:sp>
          <p:nvSpPr>
            <p:cNvPr id="82" name="矩形 81">
              <a:extLst>
                <a:ext uri="{FF2B5EF4-FFF2-40B4-BE49-F238E27FC236}">
                  <a16:creationId xmlns:a16="http://schemas.microsoft.com/office/drawing/2014/main" id="{077076FE-4849-4123-AD21-C680A0397BF3}"/>
                </a:ext>
              </a:extLst>
            </p:cNvPr>
            <p:cNvSpPr/>
            <p:nvPr/>
          </p:nvSpPr>
          <p:spPr>
            <a:xfrm rot="19745638" flipV="1">
              <a:off x="3848622" y="3249987"/>
              <a:ext cx="703385" cy="26728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83" name="矩形 82">
              <a:extLst>
                <a:ext uri="{FF2B5EF4-FFF2-40B4-BE49-F238E27FC236}">
                  <a16:creationId xmlns:a16="http://schemas.microsoft.com/office/drawing/2014/main" id="{59951B73-87CD-44E4-ABF2-AEE4D21488C1}"/>
                </a:ext>
              </a:extLst>
            </p:cNvPr>
            <p:cNvSpPr/>
            <p:nvPr/>
          </p:nvSpPr>
          <p:spPr>
            <a:xfrm rot="20984414" flipV="1">
              <a:off x="5102837" y="2780784"/>
              <a:ext cx="703385" cy="26728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grpSp>
          <p:nvGrpSpPr>
            <p:cNvPr id="84" name="组合 83">
              <a:extLst>
                <a:ext uri="{FF2B5EF4-FFF2-40B4-BE49-F238E27FC236}">
                  <a16:creationId xmlns:a16="http://schemas.microsoft.com/office/drawing/2014/main" id="{9123232F-513C-4462-B4FD-C33A464F64BE}"/>
                </a:ext>
              </a:extLst>
            </p:cNvPr>
            <p:cNvGrpSpPr/>
            <p:nvPr/>
          </p:nvGrpSpPr>
          <p:grpSpPr>
            <a:xfrm>
              <a:off x="4636294" y="3420252"/>
              <a:ext cx="766910" cy="556883"/>
              <a:chOff x="4636294" y="3420252"/>
              <a:chExt cx="766910" cy="556883"/>
            </a:xfrm>
            <a:grpFill/>
          </p:grpSpPr>
          <p:grpSp>
            <p:nvGrpSpPr>
              <p:cNvPr id="93" name="组合 92">
                <a:extLst>
                  <a:ext uri="{FF2B5EF4-FFF2-40B4-BE49-F238E27FC236}">
                    <a16:creationId xmlns:a16="http://schemas.microsoft.com/office/drawing/2014/main" id="{5945FC0E-6710-48E4-BC77-A20EE8D0CCC8}"/>
                  </a:ext>
                </a:extLst>
              </p:cNvPr>
              <p:cNvGrpSpPr/>
              <p:nvPr/>
            </p:nvGrpSpPr>
            <p:grpSpPr>
              <a:xfrm>
                <a:off x="4636294" y="3593307"/>
                <a:ext cx="466517" cy="383828"/>
                <a:chOff x="4638675" y="3595688"/>
                <a:chExt cx="466517" cy="383828"/>
              </a:xfrm>
              <a:grpFill/>
            </p:grpSpPr>
            <p:sp>
              <p:nvSpPr>
                <p:cNvPr id="97" name="任意多边形: 形状 96">
                  <a:extLst>
                    <a:ext uri="{FF2B5EF4-FFF2-40B4-BE49-F238E27FC236}">
                      <a16:creationId xmlns:a16="http://schemas.microsoft.com/office/drawing/2014/main" id="{E8795E4C-1203-4E0A-9BC5-CC6E30BDA11F}"/>
                    </a:ext>
                  </a:extLst>
                </p:cNvPr>
                <p:cNvSpPr/>
                <p:nvPr/>
              </p:nvSpPr>
              <p:spPr>
                <a:xfrm>
                  <a:off x="4638675" y="3595688"/>
                  <a:ext cx="466517" cy="383828"/>
                </a:xfrm>
                <a:custGeom>
                  <a:avLst/>
                  <a:gdLst>
                    <a:gd name="connsiteX0" fmla="*/ 0 w 461762"/>
                    <a:gd name="connsiteY0" fmla="*/ 307181 h 383828"/>
                    <a:gd name="connsiteX1" fmla="*/ 176213 w 461762"/>
                    <a:gd name="connsiteY1" fmla="*/ 381000 h 383828"/>
                    <a:gd name="connsiteX2" fmla="*/ 319088 w 461762"/>
                    <a:gd name="connsiteY2" fmla="*/ 359568 h 383828"/>
                    <a:gd name="connsiteX3" fmla="*/ 402431 w 461762"/>
                    <a:gd name="connsiteY3" fmla="*/ 276225 h 383828"/>
                    <a:gd name="connsiteX4" fmla="*/ 433388 w 461762"/>
                    <a:gd name="connsiteY4" fmla="*/ 221456 h 383828"/>
                    <a:gd name="connsiteX5" fmla="*/ 459581 w 461762"/>
                    <a:gd name="connsiteY5" fmla="*/ 150018 h 383828"/>
                    <a:gd name="connsiteX6" fmla="*/ 373856 w 461762"/>
                    <a:gd name="connsiteY6" fmla="*/ 45243 h 383828"/>
                    <a:gd name="connsiteX7" fmla="*/ 352425 w 461762"/>
                    <a:gd name="connsiteY7" fmla="*/ 0 h 383828"/>
                    <a:gd name="connsiteX8" fmla="*/ 352425 w 461762"/>
                    <a:gd name="connsiteY8" fmla="*/ 0 h 383828"/>
                    <a:gd name="connsiteX9" fmla="*/ 330994 w 461762"/>
                    <a:gd name="connsiteY9" fmla="*/ 123825 h 383828"/>
                    <a:gd name="connsiteX10" fmla="*/ 266700 w 461762"/>
                    <a:gd name="connsiteY10" fmla="*/ 221456 h 383828"/>
                    <a:gd name="connsiteX11" fmla="*/ 152400 w 461762"/>
                    <a:gd name="connsiteY11" fmla="*/ 230981 h 383828"/>
                    <a:gd name="connsiteX12" fmla="*/ 78581 w 461762"/>
                    <a:gd name="connsiteY12" fmla="*/ 188118 h 383828"/>
                    <a:gd name="connsiteX0-1" fmla="*/ 0 w 466517"/>
                    <a:gd name="connsiteY0-2" fmla="*/ 307181 h 383828"/>
                    <a:gd name="connsiteX1-3" fmla="*/ 176213 w 466517"/>
                    <a:gd name="connsiteY1-4" fmla="*/ 381000 h 383828"/>
                    <a:gd name="connsiteX2-5" fmla="*/ 319088 w 466517"/>
                    <a:gd name="connsiteY2-6" fmla="*/ 359568 h 383828"/>
                    <a:gd name="connsiteX3-7" fmla="*/ 402431 w 466517"/>
                    <a:gd name="connsiteY3-8" fmla="*/ 276225 h 383828"/>
                    <a:gd name="connsiteX4-9" fmla="*/ 454819 w 466517"/>
                    <a:gd name="connsiteY4-10" fmla="*/ 169069 h 383828"/>
                    <a:gd name="connsiteX5-11" fmla="*/ 459581 w 466517"/>
                    <a:gd name="connsiteY5-12" fmla="*/ 150018 h 383828"/>
                    <a:gd name="connsiteX6-13" fmla="*/ 373856 w 466517"/>
                    <a:gd name="connsiteY6-14" fmla="*/ 45243 h 383828"/>
                    <a:gd name="connsiteX7-15" fmla="*/ 352425 w 466517"/>
                    <a:gd name="connsiteY7-16" fmla="*/ 0 h 383828"/>
                    <a:gd name="connsiteX8-17" fmla="*/ 352425 w 466517"/>
                    <a:gd name="connsiteY8-18" fmla="*/ 0 h 383828"/>
                    <a:gd name="connsiteX9-19" fmla="*/ 330994 w 466517"/>
                    <a:gd name="connsiteY9-20" fmla="*/ 123825 h 383828"/>
                    <a:gd name="connsiteX10-21" fmla="*/ 266700 w 466517"/>
                    <a:gd name="connsiteY10-22" fmla="*/ 221456 h 383828"/>
                    <a:gd name="connsiteX11-23" fmla="*/ 152400 w 466517"/>
                    <a:gd name="connsiteY11-24" fmla="*/ 230981 h 383828"/>
                    <a:gd name="connsiteX12-25" fmla="*/ 78581 w 466517"/>
                    <a:gd name="connsiteY12-26" fmla="*/ 188118 h 383828"/>
                    <a:gd name="connsiteX0-27" fmla="*/ 0 w 466517"/>
                    <a:gd name="connsiteY0-28" fmla="*/ 307181 h 383828"/>
                    <a:gd name="connsiteX1-29" fmla="*/ 176213 w 466517"/>
                    <a:gd name="connsiteY1-30" fmla="*/ 381000 h 383828"/>
                    <a:gd name="connsiteX2-31" fmla="*/ 319088 w 466517"/>
                    <a:gd name="connsiteY2-32" fmla="*/ 359568 h 383828"/>
                    <a:gd name="connsiteX3-33" fmla="*/ 402431 w 466517"/>
                    <a:gd name="connsiteY3-34" fmla="*/ 276225 h 383828"/>
                    <a:gd name="connsiteX4-35" fmla="*/ 454819 w 466517"/>
                    <a:gd name="connsiteY4-36" fmla="*/ 169069 h 383828"/>
                    <a:gd name="connsiteX5-37" fmla="*/ 459581 w 466517"/>
                    <a:gd name="connsiteY5-38" fmla="*/ 150018 h 383828"/>
                    <a:gd name="connsiteX6-39" fmla="*/ 373856 w 466517"/>
                    <a:gd name="connsiteY6-40" fmla="*/ 45243 h 383828"/>
                    <a:gd name="connsiteX7-41" fmla="*/ 352425 w 466517"/>
                    <a:gd name="connsiteY7-42" fmla="*/ 0 h 383828"/>
                    <a:gd name="connsiteX8-43" fmla="*/ 352425 w 466517"/>
                    <a:gd name="connsiteY8-44" fmla="*/ 0 h 383828"/>
                    <a:gd name="connsiteX9-45" fmla="*/ 330994 w 466517"/>
                    <a:gd name="connsiteY9-46" fmla="*/ 123825 h 383828"/>
                    <a:gd name="connsiteX10-47" fmla="*/ 266700 w 466517"/>
                    <a:gd name="connsiteY10-48" fmla="*/ 221456 h 383828"/>
                    <a:gd name="connsiteX11-49" fmla="*/ 152400 w 466517"/>
                    <a:gd name="connsiteY11-50" fmla="*/ 230981 h 383828"/>
                    <a:gd name="connsiteX12-51" fmla="*/ 83344 w 466517"/>
                    <a:gd name="connsiteY12-52" fmla="*/ 204787 h 383828"/>
                    <a:gd name="connsiteX0-53" fmla="*/ 0 w 466517"/>
                    <a:gd name="connsiteY0-54" fmla="*/ 307181 h 383828"/>
                    <a:gd name="connsiteX1-55" fmla="*/ 176213 w 466517"/>
                    <a:gd name="connsiteY1-56" fmla="*/ 381000 h 383828"/>
                    <a:gd name="connsiteX2-57" fmla="*/ 319088 w 466517"/>
                    <a:gd name="connsiteY2-58" fmla="*/ 359568 h 383828"/>
                    <a:gd name="connsiteX3-59" fmla="*/ 402431 w 466517"/>
                    <a:gd name="connsiteY3-60" fmla="*/ 276225 h 383828"/>
                    <a:gd name="connsiteX4-61" fmla="*/ 454819 w 466517"/>
                    <a:gd name="connsiteY4-62" fmla="*/ 169069 h 383828"/>
                    <a:gd name="connsiteX5-63" fmla="*/ 459581 w 466517"/>
                    <a:gd name="connsiteY5-64" fmla="*/ 150018 h 383828"/>
                    <a:gd name="connsiteX6-65" fmla="*/ 373856 w 466517"/>
                    <a:gd name="connsiteY6-66" fmla="*/ 45243 h 383828"/>
                    <a:gd name="connsiteX7-67" fmla="*/ 352425 w 466517"/>
                    <a:gd name="connsiteY7-68" fmla="*/ 0 h 383828"/>
                    <a:gd name="connsiteX8-69" fmla="*/ 352425 w 466517"/>
                    <a:gd name="connsiteY8-70" fmla="*/ 0 h 383828"/>
                    <a:gd name="connsiteX9-71" fmla="*/ 330994 w 466517"/>
                    <a:gd name="connsiteY9-72" fmla="*/ 123825 h 383828"/>
                    <a:gd name="connsiteX10-73" fmla="*/ 266700 w 466517"/>
                    <a:gd name="connsiteY10-74" fmla="*/ 221456 h 383828"/>
                    <a:gd name="connsiteX11-75" fmla="*/ 152400 w 466517"/>
                    <a:gd name="connsiteY11-76" fmla="*/ 230981 h 383828"/>
                    <a:gd name="connsiteX12-77" fmla="*/ 71438 w 466517"/>
                    <a:gd name="connsiteY12-78" fmla="*/ 197643 h 38382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Lst>
                  <a:rect l="l" t="t" r="r" b="b"/>
                  <a:pathLst>
                    <a:path w="466517" h="383828">
                      <a:moveTo>
                        <a:pt x="0" y="307181"/>
                      </a:moveTo>
                      <a:cubicBezTo>
                        <a:pt x="61516" y="339725"/>
                        <a:pt x="123032" y="372269"/>
                        <a:pt x="176213" y="381000"/>
                      </a:cubicBezTo>
                      <a:cubicBezTo>
                        <a:pt x="229394" y="389731"/>
                        <a:pt x="281385" y="377030"/>
                        <a:pt x="319088" y="359568"/>
                      </a:cubicBezTo>
                      <a:cubicBezTo>
                        <a:pt x="356791" y="342106"/>
                        <a:pt x="379809" y="307975"/>
                        <a:pt x="402431" y="276225"/>
                      </a:cubicBezTo>
                      <a:cubicBezTo>
                        <a:pt x="425053" y="244475"/>
                        <a:pt x="445294" y="190103"/>
                        <a:pt x="454819" y="169069"/>
                      </a:cubicBezTo>
                      <a:cubicBezTo>
                        <a:pt x="464344" y="148035"/>
                        <a:pt x="473075" y="170656"/>
                        <a:pt x="459581" y="150018"/>
                      </a:cubicBezTo>
                      <a:cubicBezTo>
                        <a:pt x="446087" y="129380"/>
                        <a:pt x="391715" y="70246"/>
                        <a:pt x="373856" y="45243"/>
                      </a:cubicBezTo>
                      <a:cubicBezTo>
                        <a:pt x="355997" y="20240"/>
                        <a:pt x="352425" y="0"/>
                        <a:pt x="352425" y="0"/>
                      </a:cubicBezTo>
                      <a:lnTo>
                        <a:pt x="352425" y="0"/>
                      </a:lnTo>
                      <a:cubicBezTo>
                        <a:pt x="348853" y="20637"/>
                        <a:pt x="345281" y="86916"/>
                        <a:pt x="330994" y="123825"/>
                      </a:cubicBezTo>
                      <a:cubicBezTo>
                        <a:pt x="316707" y="160734"/>
                        <a:pt x="296466" y="203597"/>
                        <a:pt x="266700" y="221456"/>
                      </a:cubicBezTo>
                      <a:cubicBezTo>
                        <a:pt x="236934" y="239315"/>
                        <a:pt x="184944" y="234950"/>
                        <a:pt x="152400" y="230981"/>
                      </a:cubicBezTo>
                      <a:cubicBezTo>
                        <a:pt x="119856" y="227012"/>
                        <a:pt x="65088" y="187721"/>
                        <a:pt x="71438" y="197643"/>
                      </a:cubicBezTo>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cxnSp>
              <p:nvCxnSpPr>
                <p:cNvPr id="98" name="直接连接符 97">
                  <a:extLst>
                    <a:ext uri="{FF2B5EF4-FFF2-40B4-BE49-F238E27FC236}">
                      <a16:creationId xmlns:a16="http://schemas.microsoft.com/office/drawing/2014/main" id="{0FE0A130-6E37-41AF-8745-D88A8973E646}"/>
                    </a:ext>
                  </a:extLst>
                </p:cNvPr>
                <p:cNvCxnSpPr>
                  <a:stCxn id="97" idx="0"/>
                  <a:endCxn id="97" idx="12"/>
                </p:cNvCxnSpPr>
                <p:nvPr/>
              </p:nvCxnSpPr>
              <p:spPr>
                <a:xfrm flipV="1">
                  <a:off x="4638675" y="3793331"/>
                  <a:ext cx="71438" cy="109538"/>
                </a:xfrm>
                <a:prstGeom prst="line">
                  <a:avLst/>
                </a:prstGeom>
                <a:grpFill/>
                <a:ln>
                  <a:noFill/>
                </a:ln>
              </p:spPr>
              <p:style>
                <a:lnRef idx="1">
                  <a:schemeClr val="accent1"/>
                </a:lnRef>
                <a:fillRef idx="0">
                  <a:schemeClr val="accent1"/>
                </a:fillRef>
                <a:effectRef idx="0">
                  <a:schemeClr val="accent1"/>
                </a:effectRef>
                <a:fontRef idx="minor">
                  <a:schemeClr val="tx1"/>
                </a:fontRef>
              </p:style>
            </p:cxnSp>
          </p:grpSp>
          <p:grpSp>
            <p:nvGrpSpPr>
              <p:cNvPr id="94" name="组合 93">
                <a:extLst>
                  <a:ext uri="{FF2B5EF4-FFF2-40B4-BE49-F238E27FC236}">
                    <a16:creationId xmlns:a16="http://schemas.microsoft.com/office/drawing/2014/main" id="{B37C0505-55AB-42D0-BD07-3DF9FC9EC89C}"/>
                  </a:ext>
                </a:extLst>
              </p:cNvPr>
              <p:cNvGrpSpPr/>
              <p:nvPr/>
            </p:nvGrpSpPr>
            <p:grpSpPr>
              <a:xfrm rot="18847698" flipH="1">
                <a:off x="4977290" y="3462338"/>
                <a:ext cx="468000" cy="383828"/>
                <a:chOff x="4638675" y="3595688"/>
                <a:chExt cx="466517" cy="383828"/>
              </a:xfrm>
              <a:grpFill/>
            </p:grpSpPr>
            <p:sp>
              <p:nvSpPr>
                <p:cNvPr id="95" name="任意多边形: 形状 94">
                  <a:extLst>
                    <a:ext uri="{FF2B5EF4-FFF2-40B4-BE49-F238E27FC236}">
                      <a16:creationId xmlns:a16="http://schemas.microsoft.com/office/drawing/2014/main" id="{20A08EEF-1305-4577-B827-1FA35254D563}"/>
                    </a:ext>
                  </a:extLst>
                </p:cNvPr>
                <p:cNvSpPr/>
                <p:nvPr/>
              </p:nvSpPr>
              <p:spPr>
                <a:xfrm>
                  <a:off x="4638675" y="3595688"/>
                  <a:ext cx="466517" cy="383828"/>
                </a:xfrm>
                <a:custGeom>
                  <a:avLst/>
                  <a:gdLst>
                    <a:gd name="connsiteX0" fmla="*/ 0 w 461762"/>
                    <a:gd name="connsiteY0" fmla="*/ 307181 h 383828"/>
                    <a:gd name="connsiteX1" fmla="*/ 176213 w 461762"/>
                    <a:gd name="connsiteY1" fmla="*/ 381000 h 383828"/>
                    <a:gd name="connsiteX2" fmla="*/ 319088 w 461762"/>
                    <a:gd name="connsiteY2" fmla="*/ 359568 h 383828"/>
                    <a:gd name="connsiteX3" fmla="*/ 402431 w 461762"/>
                    <a:gd name="connsiteY3" fmla="*/ 276225 h 383828"/>
                    <a:gd name="connsiteX4" fmla="*/ 433388 w 461762"/>
                    <a:gd name="connsiteY4" fmla="*/ 221456 h 383828"/>
                    <a:gd name="connsiteX5" fmla="*/ 459581 w 461762"/>
                    <a:gd name="connsiteY5" fmla="*/ 150018 h 383828"/>
                    <a:gd name="connsiteX6" fmla="*/ 373856 w 461762"/>
                    <a:gd name="connsiteY6" fmla="*/ 45243 h 383828"/>
                    <a:gd name="connsiteX7" fmla="*/ 352425 w 461762"/>
                    <a:gd name="connsiteY7" fmla="*/ 0 h 383828"/>
                    <a:gd name="connsiteX8" fmla="*/ 352425 w 461762"/>
                    <a:gd name="connsiteY8" fmla="*/ 0 h 383828"/>
                    <a:gd name="connsiteX9" fmla="*/ 330994 w 461762"/>
                    <a:gd name="connsiteY9" fmla="*/ 123825 h 383828"/>
                    <a:gd name="connsiteX10" fmla="*/ 266700 w 461762"/>
                    <a:gd name="connsiteY10" fmla="*/ 221456 h 383828"/>
                    <a:gd name="connsiteX11" fmla="*/ 152400 w 461762"/>
                    <a:gd name="connsiteY11" fmla="*/ 230981 h 383828"/>
                    <a:gd name="connsiteX12" fmla="*/ 78581 w 461762"/>
                    <a:gd name="connsiteY12" fmla="*/ 188118 h 383828"/>
                    <a:gd name="connsiteX0-1" fmla="*/ 0 w 466517"/>
                    <a:gd name="connsiteY0-2" fmla="*/ 307181 h 383828"/>
                    <a:gd name="connsiteX1-3" fmla="*/ 176213 w 466517"/>
                    <a:gd name="connsiteY1-4" fmla="*/ 381000 h 383828"/>
                    <a:gd name="connsiteX2-5" fmla="*/ 319088 w 466517"/>
                    <a:gd name="connsiteY2-6" fmla="*/ 359568 h 383828"/>
                    <a:gd name="connsiteX3-7" fmla="*/ 402431 w 466517"/>
                    <a:gd name="connsiteY3-8" fmla="*/ 276225 h 383828"/>
                    <a:gd name="connsiteX4-9" fmla="*/ 454819 w 466517"/>
                    <a:gd name="connsiteY4-10" fmla="*/ 169069 h 383828"/>
                    <a:gd name="connsiteX5-11" fmla="*/ 459581 w 466517"/>
                    <a:gd name="connsiteY5-12" fmla="*/ 150018 h 383828"/>
                    <a:gd name="connsiteX6-13" fmla="*/ 373856 w 466517"/>
                    <a:gd name="connsiteY6-14" fmla="*/ 45243 h 383828"/>
                    <a:gd name="connsiteX7-15" fmla="*/ 352425 w 466517"/>
                    <a:gd name="connsiteY7-16" fmla="*/ 0 h 383828"/>
                    <a:gd name="connsiteX8-17" fmla="*/ 352425 w 466517"/>
                    <a:gd name="connsiteY8-18" fmla="*/ 0 h 383828"/>
                    <a:gd name="connsiteX9-19" fmla="*/ 330994 w 466517"/>
                    <a:gd name="connsiteY9-20" fmla="*/ 123825 h 383828"/>
                    <a:gd name="connsiteX10-21" fmla="*/ 266700 w 466517"/>
                    <a:gd name="connsiteY10-22" fmla="*/ 221456 h 383828"/>
                    <a:gd name="connsiteX11-23" fmla="*/ 152400 w 466517"/>
                    <a:gd name="connsiteY11-24" fmla="*/ 230981 h 383828"/>
                    <a:gd name="connsiteX12-25" fmla="*/ 78581 w 466517"/>
                    <a:gd name="connsiteY12-26" fmla="*/ 188118 h 383828"/>
                    <a:gd name="connsiteX0-27" fmla="*/ 0 w 466517"/>
                    <a:gd name="connsiteY0-28" fmla="*/ 307181 h 383828"/>
                    <a:gd name="connsiteX1-29" fmla="*/ 176213 w 466517"/>
                    <a:gd name="connsiteY1-30" fmla="*/ 381000 h 383828"/>
                    <a:gd name="connsiteX2-31" fmla="*/ 319088 w 466517"/>
                    <a:gd name="connsiteY2-32" fmla="*/ 359568 h 383828"/>
                    <a:gd name="connsiteX3-33" fmla="*/ 402431 w 466517"/>
                    <a:gd name="connsiteY3-34" fmla="*/ 276225 h 383828"/>
                    <a:gd name="connsiteX4-35" fmla="*/ 454819 w 466517"/>
                    <a:gd name="connsiteY4-36" fmla="*/ 169069 h 383828"/>
                    <a:gd name="connsiteX5-37" fmla="*/ 459581 w 466517"/>
                    <a:gd name="connsiteY5-38" fmla="*/ 150018 h 383828"/>
                    <a:gd name="connsiteX6-39" fmla="*/ 373856 w 466517"/>
                    <a:gd name="connsiteY6-40" fmla="*/ 45243 h 383828"/>
                    <a:gd name="connsiteX7-41" fmla="*/ 352425 w 466517"/>
                    <a:gd name="connsiteY7-42" fmla="*/ 0 h 383828"/>
                    <a:gd name="connsiteX8-43" fmla="*/ 352425 w 466517"/>
                    <a:gd name="connsiteY8-44" fmla="*/ 0 h 383828"/>
                    <a:gd name="connsiteX9-45" fmla="*/ 330994 w 466517"/>
                    <a:gd name="connsiteY9-46" fmla="*/ 123825 h 383828"/>
                    <a:gd name="connsiteX10-47" fmla="*/ 266700 w 466517"/>
                    <a:gd name="connsiteY10-48" fmla="*/ 221456 h 383828"/>
                    <a:gd name="connsiteX11-49" fmla="*/ 152400 w 466517"/>
                    <a:gd name="connsiteY11-50" fmla="*/ 230981 h 383828"/>
                    <a:gd name="connsiteX12-51" fmla="*/ 83344 w 466517"/>
                    <a:gd name="connsiteY12-52" fmla="*/ 204787 h 383828"/>
                    <a:gd name="connsiteX0-53" fmla="*/ 0 w 466517"/>
                    <a:gd name="connsiteY0-54" fmla="*/ 307181 h 383828"/>
                    <a:gd name="connsiteX1-55" fmla="*/ 176213 w 466517"/>
                    <a:gd name="connsiteY1-56" fmla="*/ 381000 h 383828"/>
                    <a:gd name="connsiteX2-57" fmla="*/ 319088 w 466517"/>
                    <a:gd name="connsiteY2-58" fmla="*/ 359568 h 383828"/>
                    <a:gd name="connsiteX3-59" fmla="*/ 402431 w 466517"/>
                    <a:gd name="connsiteY3-60" fmla="*/ 276225 h 383828"/>
                    <a:gd name="connsiteX4-61" fmla="*/ 454819 w 466517"/>
                    <a:gd name="connsiteY4-62" fmla="*/ 169069 h 383828"/>
                    <a:gd name="connsiteX5-63" fmla="*/ 459581 w 466517"/>
                    <a:gd name="connsiteY5-64" fmla="*/ 150018 h 383828"/>
                    <a:gd name="connsiteX6-65" fmla="*/ 373856 w 466517"/>
                    <a:gd name="connsiteY6-66" fmla="*/ 45243 h 383828"/>
                    <a:gd name="connsiteX7-67" fmla="*/ 352425 w 466517"/>
                    <a:gd name="connsiteY7-68" fmla="*/ 0 h 383828"/>
                    <a:gd name="connsiteX8-69" fmla="*/ 352425 w 466517"/>
                    <a:gd name="connsiteY8-70" fmla="*/ 0 h 383828"/>
                    <a:gd name="connsiteX9-71" fmla="*/ 330994 w 466517"/>
                    <a:gd name="connsiteY9-72" fmla="*/ 123825 h 383828"/>
                    <a:gd name="connsiteX10-73" fmla="*/ 266700 w 466517"/>
                    <a:gd name="connsiteY10-74" fmla="*/ 221456 h 383828"/>
                    <a:gd name="connsiteX11-75" fmla="*/ 152400 w 466517"/>
                    <a:gd name="connsiteY11-76" fmla="*/ 230981 h 383828"/>
                    <a:gd name="connsiteX12-77" fmla="*/ 71438 w 466517"/>
                    <a:gd name="connsiteY12-78" fmla="*/ 197643 h 38382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Lst>
                  <a:rect l="l" t="t" r="r" b="b"/>
                  <a:pathLst>
                    <a:path w="466517" h="383828">
                      <a:moveTo>
                        <a:pt x="0" y="307181"/>
                      </a:moveTo>
                      <a:cubicBezTo>
                        <a:pt x="61516" y="339725"/>
                        <a:pt x="123032" y="372269"/>
                        <a:pt x="176213" y="381000"/>
                      </a:cubicBezTo>
                      <a:cubicBezTo>
                        <a:pt x="229394" y="389731"/>
                        <a:pt x="281385" y="377030"/>
                        <a:pt x="319088" y="359568"/>
                      </a:cubicBezTo>
                      <a:cubicBezTo>
                        <a:pt x="356791" y="342106"/>
                        <a:pt x="379809" y="307975"/>
                        <a:pt x="402431" y="276225"/>
                      </a:cubicBezTo>
                      <a:cubicBezTo>
                        <a:pt x="425053" y="244475"/>
                        <a:pt x="445294" y="190103"/>
                        <a:pt x="454819" y="169069"/>
                      </a:cubicBezTo>
                      <a:cubicBezTo>
                        <a:pt x="464344" y="148035"/>
                        <a:pt x="473075" y="170656"/>
                        <a:pt x="459581" y="150018"/>
                      </a:cubicBezTo>
                      <a:cubicBezTo>
                        <a:pt x="446087" y="129380"/>
                        <a:pt x="391715" y="70246"/>
                        <a:pt x="373856" y="45243"/>
                      </a:cubicBezTo>
                      <a:cubicBezTo>
                        <a:pt x="355997" y="20240"/>
                        <a:pt x="352425" y="0"/>
                        <a:pt x="352425" y="0"/>
                      </a:cubicBezTo>
                      <a:lnTo>
                        <a:pt x="352425" y="0"/>
                      </a:lnTo>
                      <a:cubicBezTo>
                        <a:pt x="348853" y="20637"/>
                        <a:pt x="345281" y="86916"/>
                        <a:pt x="330994" y="123825"/>
                      </a:cubicBezTo>
                      <a:cubicBezTo>
                        <a:pt x="316707" y="160734"/>
                        <a:pt x="296466" y="203597"/>
                        <a:pt x="266700" y="221456"/>
                      </a:cubicBezTo>
                      <a:cubicBezTo>
                        <a:pt x="236934" y="239315"/>
                        <a:pt x="184944" y="234950"/>
                        <a:pt x="152400" y="230981"/>
                      </a:cubicBezTo>
                      <a:cubicBezTo>
                        <a:pt x="119856" y="227012"/>
                        <a:pt x="65088" y="187721"/>
                        <a:pt x="71438" y="197643"/>
                      </a:cubicBezTo>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cxnSp>
              <p:nvCxnSpPr>
                <p:cNvPr id="96" name="直接连接符 95">
                  <a:extLst>
                    <a:ext uri="{FF2B5EF4-FFF2-40B4-BE49-F238E27FC236}">
                      <a16:creationId xmlns:a16="http://schemas.microsoft.com/office/drawing/2014/main" id="{5AA7CF47-A82A-47BE-BBDF-8409F66DC701}"/>
                    </a:ext>
                  </a:extLst>
                </p:cNvPr>
                <p:cNvCxnSpPr>
                  <a:stCxn id="95" idx="0"/>
                  <a:endCxn id="95" idx="12"/>
                </p:cNvCxnSpPr>
                <p:nvPr/>
              </p:nvCxnSpPr>
              <p:spPr>
                <a:xfrm flipV="1">
                  <a:off x="4638675" y="3793331"/>
                  <a:ext cx="71438" cy="109538"/>
                </a:xfrm>
                <a:prstGeom prst="line">
                  <a:avLst/>
                </a:prstGeom>
                <a:grpFill/>
                <a:ln>
                  <a:noFill/>
                </a:ln>
              </p:spPr>
              <p:style>
                <a:lnRef idx="1">
                  <a:schemeClr val="accent1"/>
                </a:lnRef>
                <a:fillRef idx="0">
                  <a:schemeClr val="accent1"/>
                </a:fillRef>
                <a:effectRef idx="0">
                  <a:schemeClr val="accent1"/>
                </a:effectRef>
                <a:fontRef idx="minor">
                  <a:schemeClr val="tx1"/>
                </a:fontRef>
              </p:style>
            </p:cxnSp>
          </p:grpSp>
        </p:grpSp>
        <p:grpSp>
          <p:nvGrpSpPr>
            <p:cNvPr id="85" name="组合 84">
              <a:extLst>
                <a:ext uri="{FF2B5EF4-FFF2-40B4-BE49-F238E27FC236}">
                  <a16:creationId xmlns:a16="http://schemas.microsoft.com/office/drawing/2014/main" id="{6810C173-73A0-482A-8A5A-177315BE5555}"/>
                </a:ext>
              </a:extLst>
            </p:cNvPr>
            <p:cNvGrpSpPr/>
            <p:nvPr/>
          </p:nvGrpSpPr>
          <p:grpSpPr>
            <a:xfrm rot="17648429">
              <a:off x="3857614" y="1905751"/>
              <a:ext cx="215922" cy="775825"/>
              <a:chOff x="3600428" y="2070100"/>
              <a:chExt cx="215922" cy="775825"/>
            </a:xfrm>
            <a:grpFill/>
          </p:grpSpPr>
          <p:sp>
            <p:nvSpPr>
              <p:cNvPr id="91" name="椭圆 90">
                <a:extLst>
                  <a:ext uri="{FF2B5EF4-FFF2-40B4-BE49-F238E27FC236}">
                    <a16:creationId xmlns:a16="http://schemas.microsoft.com/office/drawing/2014/main" id="{1FE7FAB4-FCD5-4AFD-9741-92FB41B5833E}"/>
                  </a:ext>
                </a:extLst>
              </p:cNvPr>
              <p:cNvSpPr>
                <a:spLocks noChangeAspect="1"/>
              </p:cNvSpPr>
              <p:nvPr/>
            </p:nvSpPr>
            <p:spPr>
              <a:xfrm>
                <a:off x="3600450" y="2070100"/>
                <a:ext cx="215900" cy="2159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92" name="矩形: 圆角 91">
                <a:extLst>
                  <a:ext uri="{FF2B5EF4-FFF2-40B4-BE49-F238E27FC236}">
                    <a16:creationId xmlns:a16="http://schemas.microsoft.com/office/drawing/2014/main" id="{250BCE87-14A2-416D-AA97-DA180C2CAF97}"/>
                  </a:ext>
                </a:extLst>
              </p:cNvPr>
              <p:cNvSpPr/>
              <p:nvPr/>
            </p:nvSpPr>
            <p:spPr>
              <a:xfrm>
                <a:off x="3600428" y="2160125"/>
                <a:ext cx="215900" cy="68580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grpSp>
        <p:grpSp>
          <p:nvGrpSpPr>
            <p:cNvPr id="86" name="组合 85">
              <a:extLst>
                <a:ext uri="{FF2B5EF4-FFF2-40B4-BE49-F238E27FC236}">
                  <a16:creationId xmlns:a16="http://schemas.microsoft.com/office/drawing/2014/main" id="{08317097-484C-4251-9ECE-B13B6046AF7E}"/>
                </a:ext>
              </a:extLst>
            </p:cNvPr>
            <p:cNvGrpSpPr/>
            <p:nvPr/>
          </p:nvGrpSpPr>
          <p:grpSpPr>
            <a:xfrm rot="1545755">
              <a:off x="4797927" y="1537624"/>
              <a:ext cx="215922" cy="775825"/>
              <a:chOff x="3600428" y="2070100"/>
              <a:chExt cx="215922" cy="775825"/>
            </a:xfrm>
            <a:grpFill/>
          </p:grpSpPr>
          <p:sp>
            <p:nvSpPr>
              <p:cNvPr id="89" name="椭圆 88">
                <a:extLst>
                  <a:ext uri="{FF2B5EF4-FFF2-40B4-BE49-F238E27FC236}">
                    <a16:creationId xmlns:a16="http://schemas.microsoft.com/office/drawing/2014/main" id="{27F7B5F6-0607-4828-97F0-15D71E32D549}"/>
                  </a:ext>
                </a:extLst>
              </p:cNvPr>
              <p:cNvSpPr>
                <a:spLocks noChangeAspect="1"/>
              </p:cNvSpPr>
              <p:nvPr/>
            </p:nvSpPr>
            <p:spPr>
              <a:xfrm>
                <a:off x="3600450" y="2070100"/>
                <a:ext cx="215900" cy="2159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90" name="矩形: 圆角 89">
                <a:extLst>
                  <a:ext uri="{FF2B5EF4-FFF2-40B4-BE49-F238E27FC236}">
                    <a16:creationId xmlns:a16="http://schemas.microsoft.com/office/drawing/2014/main" id="{5322860A-212C-4BB3-87F5-E5BDDCB11377}"/>
                  </a:ext>
                </a:extLst>
              </p:cNvPr>
              <p:cNvSpPr/>
              <p:nvPr/>
            </p:nvSpPr>
            <p:spPr>
              <a:xfrm>
                <a:off x="3600428" y="2160125"/>
                <a:ext cx="215900" cy="68580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grpSp>
        <p:sp>
          <p:nvSpPr>
            <p:cNvPr id="87" name="椭圆 86">
              <a:extLst>
                <a:ext uri="{FF2B5EF4-FFF2-40B4-BE49-F238E27FC236}">
                  <a16:creationId xmlns:a16="http://schemas.microsoft.com/office/drawing/2014/main" id="{C5B67AB7-A656-4EA0-970A-311C44297A3D}"/>
                </a:ext>
              </a:extLst>
            </p:cNvPr>
            <p:cNvSpPr>
              <a:spLocks noChangeAspect="1"/>
            </p:cNvSpPr>
            <p:nvPr/>
          </p:nvSpPr>
          <p:spPr>
            <a:xfrm>
              <a:off x="5916526" y="4044777"/>
              <a:ext cx="358948" cy="35894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88" name="椭圆 87">
              <a:extLst>
                <a:ext uri="{FF2B5EF4-FFF2-40B4-BE49-F238E27FC236}">
                  <a16:creationId xmlns:a16="http://schemas.microsoft.com/office/drawing/2014/main" id="{15E5F16E-F1CD-4F89-9EAA-E5F610E63FE0}"/>
                </a:ext>
              </a:extLst>
            </p:cNvPr>
            <p:cNvSpPr>
              <a:spLocks noChangeAspect="1"/>
            </p:cNvSpPr>
            <p:nvPr/>
          </p:nvSpPr>
          <p:spPr>
            <a:xfrm>
              <a:off x="4391240" y="4607499"/>
              <a:ext cx="358948" cy="35894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grpSp>
    </p:spTree>
    <p:extLst>
      <p:ext uri="{BB962C8B-B14F-4D97-AF65-F5344CB8AC3E}">
        <p14:creationId xmlns:p14="http://schemas.microsoft.com/office/powerpoint/2010/main" val="436359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3"/>
                                        </p:tgtEl>
                                        <p:attrNameLst>
                                          <p:attrName>style.visibility</p:attrName>
                                        </p:attrNameLst>
                                      </p:cBhvr>
                                      <p:to>
                                        <p:strVal val="visible"/>
                                      </p:to>
                                    </p:set>
                                    <p:animEffect transition="in" filter="fade">
                                      <p:cBhvr>
                                        <p:cTn id="16" dur="500"/>
                                        <p:tgtEl>
                                          <p:spTgt spid="73"/>
                                        </p:tgtEl>
                                      </p:cBhvr>
                                    </p:animEffect>
                                  </p:childTnLst>
                                </p:cTn>
                              </p:par>
                              <p:par>
                                <p:cTn id="17" presetID="10" presetClass="entr" presetSubtype="0" fill="hold" nodeType="with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500"/>
                                        <p:tgtEl>
                                          <p:spTgt spid="3"/>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78"/>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79"/>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74"/>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animBg="1"/>
      <p:bldP spid="78" grpId="0"/>
      <p:bldP spid="79" grpId="0" animBg="1"/>
      <p:bldP spid="80" grpId="0"/>
      <p:bldP spid="73" grpId="0" animBg="1"/>
      <p:bldP spid="4" grpId="0"/>
      <p:bldP spid="74" grpId="0" animBg="1"/>
      <p:bldP spid="75"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6AC1EC"/>
        </a:solidFill>
        <a:effectLst/>
      </p:bgPr>
    </p:bg>
    <p:spTree>
      <p:nvGrpSpPr>
        <p:cNvPr id="1" name=""/>
        <p:cNvGrpSpPr/>
        <p:nvPr/>
      </p:nvGrpSpPr>
      <p:grpSpPr>
        <a:xfrm>
          <a:off x="0" y="0"/>
          <a:ext cx="0" cy="0"/>
          <a:chOff x="0" y="0"/>
          <a:chExt cx="0" cy="0"/>
        </a:xfrm>
      </p:grpSpPr>
      <p:grpSp>
        <p:nvGrpSpPr>
          <p:cNvPr id="5" name="组合 4"/>
          <p:cNvGrpSpPr>
            <a:grpSpLocks noChangeAspect="1"/>
          </p:cNvGrpSpPr>
          <p:nvPr/>
        </p:nvGrpSpPr>
        <p:grpSpPr>
          <a:xfrm rot="1202316">
            <a:off x="5469443" y="4050737"/>
            <a:ext cx="1253115" cy="1327687"/>
            <a:chOff x="3282968" y="1537624"/>
            <a:chExt cx="3236238" cy="3428823"/>
          </a:xfrm>
          <a:solidFill>
            <a:schemeClr val="bg1"/>
          </a:solidFill>
        </p:grpSpPr>
        <p:sp>
          <p:nvSpPr>
            <p:cNvPr id="6" name="任意多边形: 形状 5"/>
            <p:cNvSpPr/>
            <p:nvPr/>
          </p:nvSpPr>
          <p:spPr>
            <a:xfrm rot="20390578">
              <a:off x="3282968" y="2192361"/>
              <a:ext cx="3236238" cy="2393027"/>
            </a:xfrm>
            <a:custGeom>
              <a:avLst/>
              <a:gdLst>
                <a:gd name="connsiteX0" fmla="*/ 2762205 w 3236238"/>
                <a:gd name="connsiteY0" fmla="*/ 314424 h 2411827"/>
                <a:gd name="connsiteX1" fmla="*/ 2698575 w 3236238"/>
                <a:gd name="connsiteY1" fmla="*/ 301578 h 2411827"/>
                <a:gd name="connsiteX2" fmla="*/ 537666 w 3236238"/>
                <a:gd name="connsiteY2" fmla="*/ 301578 h 2411827"/>
                <a:gd name="connsiteX3" fmla="*/ 374198 w 3236238"/>
                <a:gd name="connsiteY3" fmla="*/ 465046 h 2411827"/>
                <a:gd name="connsiteX4" fmla="*/ 374197 w 3236238"/>
                <a:gd name="connsiteY4" fmla="*/ 1946779 h 2411827"/>
                <a:gd name="connsiteX5" fmla="*/ 537665 w 3236238"/>
                <a:gd name="connsiteY5" fmla="*/ 2110248 h 2411827"/>
                <a:gd name="connsiteX6" fmla="*/ 2698576 w 3236238"/>
                <a:gd name="connsiteY6" fmla="*/ 2110248 h 2411827"/>
                <a:gd name="connsiteX7" fmla="*/ 2862044 w 3236238"/>
                <a:gd name="connsiteY7" fmla="*/ 1946780 h 2411827"/>
                <a:gd name="connsiteX8" fmla="*/ 2862043 w 3236238"/>
                <a:gd name="connsiteY8" fmla="*/ 465045 h 2411827"/>
                <a:gd name="connsiteX9" fmla="*/ 2762205 w 3236238"/>
                <a:gd name="connsiteY9" fmla="*/ 314424 h 2411827"/>
                <a:gd name="connsiteX10" fmla="*/ 2909652 w 3236238"/>
                <a:gd name="connsiteY10" fmla="*/ 42021 h 2411827"/>
                <a:gd name="connsiteX11" fmla="*/ 3236238 w 3236238"/>
                <a:gd name="connsiteY11" fmla="*/ 534726 h 2411827"/>
                <a:gd name="connsiteX12" fmla="*/ 3236238 w 3236238"/>
                <a:gd name="connsiteY12" fmla="*/ 1877101 h 2411827"/>
                <a:gd name="connsiteX13" fmla="*/ 2701512 w 3236238"/>
                <a:gd name="connsiteY13" fmla="*/ 2411827 h 2411827"/>
                <a:gd name="connsiteX14" fmla="*/ 534726 w 3236238"/>
                <a:gd name="connsiteY14" fmla="*/ 2411827 h 2411827"/>
                <a:gd name="connsiteX15" fmla="*/ 0 w 3236238"/>
                <a:gd name="connsiteY15" fmla="*/ 1877101 h 2411827"/>
                <a:gd name="connsiteX16" fmla="*/ 0 w 3236238"/>
                <a:gd name="connsiteY16" fmla="*/ 534726 h 2411827"/>
                <a:gd name="connsiteX17" fmla="*/ 534726 w 3236238"/>
                <a:gd name="connsiteY17" fmla="*/ 0 h 2411827"/>
                <a:gd name="connsiteX18" fmla="*/ 2701512 w 3236238"/>
                <a:gd name="connsiteY18" fmla="*/ 0 h 2411827"/>
                <a:gd name="connsiteX19" fmla="*/ 2909652 w 3236238"/>
                <a:gd name="connsiteY19" fmla="*/ 42021 h 2411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236238" h="2411827">
                  <a:moveTo>
                    <a:pt x="2762205" y="314424"/>
                  </a:moveTo>
                  <a:cubicBezTo>
                    <a:pt x="2742648" y="306152"/>
                    <a:pt x="2721146" y="301578"/>
                    <a:pt x="2698575" y="301578"/>
                  </a:cubicBezTo>
                  <a:lnTo>
                    <a:pt x="537666" y="301578"/>
                  </a:lnTo>
                  <a:cubicBezTo>
                    <a:pt x="447384" y="301578"/>
                    <a:pt x="374197" y="374764"/>
                    <a:pt x="374198" y="465046"/>
                  </a:cubicBezTo>
                  <a:lnTo>
                    <a:pt x="374197" y="1946779"/>
                  </a:lnTo>
                  <a:cubicBezTo>
                    <a:pt x="374198" y="2037061"/>
                    <a:pt x="447384" y="2110247"/>
                    <a:pt x="537665" y="2110248"/>
                  </a:cubicBezTo>
                  <a:lnTo>
                    <a:pt x="2698576" y="2110248"/>
                  </a:lnTo>
                  <a:cubicBezTo>
                    <a:pt x="2788856" y="2110247"/>
                    <a:pt x="2862044" y="2037061"/>
                    <a:pt x="2862044" y="1946780"/>
                  </a:cubicBezTo>
                  <a:lnTo>
                    <a:pt x="2862043" y="465045"/>
                  </a:lnTo>
                  <a:cubicBezTo>
                    <a:pt x="2862043" y="397335"/>
                    <a:pt x="2820876" y="339239"/>
                    <a:pt x="2762205" y="314424"/>
                  </a:cubicBezTo>
                  <a:close/>
                  <a:moveTo>
                    <a:pt x="2909652" y="42021"/>
                  </a:moveTo>
                  <a:cubicBezTo>
                    <a:pt x="3101573" y="123197"/>
                    <a:pt x="3236238" y="313235"/>
                    <a:pt x="3236238" y="534726"/>
                  </a:cubicBezTo>
                  <a:lnTo>
                    <a:pt x="3236238" y="1877101"/>
                  </a:lnTo>
                  <a:cubicBezTo>
                    <a:pt x="3236238" y="2172422"/>
                    <a:pt x="2996833" y="2411827"/>
                    <a:pt x="2701512" y="2411827"/>
                  </a:cubicBezTo>
                  <a:lnTo>
                    <a:pt x="534726" y="2411827"/>
                  </a:lnTo>
                  <a:cubicBezTo>
                    <a:pt x="239405" y="2411827"/>
                    <a:pt x="0" y="2172422"/>
                    <a:pt x="0" y="1877101"/>
                  </a:cubicBezTo>
                  <a:lnTo>
                    <a:pt x="0" y="534726"/>
                  </a:lnTo>
                  <a:cubicBezTo>
                    <a:pt x="0" y="239405"/>
                    <a:pt x="239405" y="0"/>
                    <a:pt x="534726" y="0"/>
                  </a:cubicBezTo>
                  <a:lnTo>
                    <a:pt x="2701512" y="0"/>
                  </a:lnTo>
                  <a:cubicBezTo>
                    <a:pt x="2775342" y="0"/>
                    <a:pt x="2845678" y="14963"/>
                    <a:pt x="2909652" y="420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矩形 6"/>
            <p:cNvSpPr/>
            <p:nvPr/>
          </p:nvSpPr>
          <p:spPr>
            <a:xfrm rot="19745638" flipV="1">
              <a:off x="3848622" y="3249987"/>
              <a:ext cx="703385" cy="26728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rot="20984414" flipV="1">
              <a:off x="5102837" y="2780784"/>
              <a:ext cx="703385" cy="26728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 name="组合 8"/>
            <p:cNvGrpSpPr/>
            <p:nvPr/>
          </p:nvGrpSpPr>
          <p:grpSpPr>
            <a:xfrm>
              <a:off x="4636294" y="3420252"/>
              <a:ext cx="766910" cy="556883"/>
              <a:chOff x="4636294" y="3420252"/>
              <a:chExt cx="766910" cy="556883"/>
            </a:xfrm>
            <a:grpFill/>
          </p:grpSpPr>
          <p:grpSp>
            <p:nvGrpSpPr>
              <p:cNvPr id="18" name="组合 17"/>
              <p:cNvGrpSpPr/>
              <p:nvPr/>
            </p:nvGrpSpPr>
            <p:grpSpPr>
              <a:xfrm>
                <a:off x="4636294" y="3593307"/>
                <a:ext cx="466517" cy="383828"/>
                <a:chOff x="4638675" y="3595688"/>
                <a:chExt cx="466517" cy="383828"/>
              </a:xfrm>
              <a:grpFill/>
            </p:grpSpPr>
            <p:sp>
              <p:nvSpPr>
                <p:cNvPr id="22" name="任意多边形: 形状 21"/>
                <p:cNvSpPr/>
                <p:nvPr/>
              </p:nvSpPr>
              <p:spPr>
                <a:xfrm>
                  <a:off x="4638675" y="3595688"/>
                  <a:ext cx="466517" cy="383828"/>
                </a:xfrm>
                <a:custGeom>
                  <a:avLst/>
                  <a:gdLst>
                    <a:gd name="connsiteX0" fmla="*/ 0 w 461762"/>
                    <a:gd name="connsiteY0" fmla="*/ 307181 h 383828"/>
                    <a:gd name="connsiteX1" fmla="*/ 176213 w 461762"/>
                    <a:gd name="connsiteY1" fmla="*/ 381000 h 383828"/>
                    <a:gd name="connsiteX2" fmla="*/ 319088 w 461762"/>
                    <a:gd name="connsiteY2" fmla="*/ 359568 h 383828"/>
                    <a:gd name="connsiteX3" fmla="*/ 402431 w 461762"/>
                    <a:gd name="connsiteY3" fmla="*/ 276225 h 383828"/>
                    <a:gd name="connsiteX4" fmla="*/ 433388 w 461762"/>
                    <a:gd name="connsiteY4" fmla="*/ 221456 h 383828"/>
                    <a:gd name="connsiteX5" fmla="*/ 459581 w 461762"/>
                    <a:gd name="connsiteY5" fmla="*/ 150018 h 383828"/>
                    <a:gd name="connsiteX6" fmla="*/ 373856 w 461762"/>
                    <a:gd name="connsiteY6" fmla="*/ 45243 h 383828"/>
                    <a:gd name="connsiteX7" fmla="*/ 352425 w 461762"/>
                    <a:gd name="connsiteY7" fmla="*/ 0 h 383828"/>
                    <a:gd name="connsiteX8" fmla="*/ 352425 w 461762"/>
                    <a:gd name="connsiteY8" fmla="*/ 0 h 383828"/>
                    <a:gd name="connsiteX9" fmla="*/ 330994 w 461762"/>
                    <a:gd name="connsiteY9" fmla="*/ 123825 h 383828"/>
                    <a:gd name="connsiteX10" fmla="*/ 266700 w 461762"/>
                    <a:gd name="connsiteY10" fmla="*/ 221456 h 383828"/>
                    <a:gd name="connsiteX11" fmla="*/ 152400 w 461762"/>
                    <a:gd name="connsiteY11" fmla="*/ 230981 h 383828"/>
                    <a:gd name="connsiteX12" fmla="*/ 78581 w 461762"/>
                    <a:gd name="connsiteY12" fmla="*/ 188118 h 383828"/>
                    <a:gd name="connsiteX0-1" fmla="*/ 0 w 466517"/>
                    <a:gd name="connsiteY0-2" fmla="*/ 307181 h 383828"/>
                    <a:gd name="connsiteX1-3" fmla="*/ 176213 w 466517"/>
                    <a:gd name="connsiteY1-4" fmla="*/ 381000 h 383828"/>
                    <a:gd name="connsiteX2-5" fmla="*/ 319088 w 466517"/>
                    <a:gd name="connsiteY2-6" fmla="*/ 359568 h 383828"/>
                    <a:gd name="connsiteX3-7" fmla="*/ 402431 w 466517"/>
                    <a:gd name="connsiteY3-8" fmla="*/ 276225 h 383828"/>
                    <a:gd name="connsiteX4-9" fmla="*/ 454819 w 466517"/>
                    <a:gd name="connsiteY4-10" fmla="*/ 169069 h 383828"/>
                    <a:gd name="connsiteX5-11" fmla="*/ 459581 w 466517"/>
                    <a:gd name="connsiteY5-12" fmla="*/ 150018 h 383828"/>
                    <a:gd name="connsiteX6-13" fmla="*/ 373856 w 466517"/>
                    <a:gd name="connsiteY6-14" fmla="*/ 45243 h 383828"/>
                    <a:gd name="connsiteX7-15" fmla="*/ 352425 w 466517"/>
                    <a:gd name="connsiteY7-16" fmla="*/ 0 h 383828"/>
                    <a:gd name="connsiteX8-17" fmla="*/ 352425 w 466517"/>
                    <a:gd name="connsiteY8-18" fmla="*/ 0 h 383828"/>
                    <a:gd name="connsiteX9-19" fmla="*/ 330994 w 466517"/>
                    <a:gd name="connsiteY9-20" fmla="*/ 123825 h 383828"/>
                    <a:gd name="connsiteX10-21" fmla="*/ 266700 w 466517"/>
                    <a:gd name="connsiteY10-22" fmla="*/ 221456 h 383828"/>
                    <a:gd name="connsiteX11-23" fmla="*/ 152400 w 466517"/>
                    <a:gd name="connsiteY11-24" fmla="*/ 230981 h 383828"/>
                    <a:gd name="connsiteX12-25" fmla="*/ 78581 w 466517"/>
                    <a:gd name="connsiteY12-26" fmla="*/ 188118 h 383828"/>
                    <a:gd name="connsiteX0-27" fmla="*/ 0 w 466517"/>
                    <a:gd name="connsiteY0-28" fmla="*/ 307181 h 383828"/>
                    <a:gd name="connsiteX1-29" fmla="*/ 176213 w 466517"/>
                    <a:gd name="connsiteY1-30" fmla="*/ 381000 h 383828"/>
                    <a:gd name="connsiteX2-31" fmla="*/ 319088 w 466517"/>
                    <a:gd name="connsiteY2-32" fmla="*/ 359568 h 383828"/>
                    <a:gd name="connsiteX3-33" fmla="*/ 402431 w 466517"/>
                    <a:gd name="connsiteY3-34" fmla="*/ 276225 h 383828"/>
                    <a:gd name="connsiteX4-35" fmla="*/ 454819 w 466517"/>
                    <a:gd name="connsiteY4-36" fmla="*/ 169069 h 383828"/>
                    <a:gd name="connsiteX5-37" fmla="*/ 459581 w 466517"/>
                    <a:gd name="connsiteY5-38" fmla="*/ 150018 h 383828"/>
                    <a:gd name="connsiteX6-39" fmla="*/ 373856 w 466517"/>
                    <a:gd name="connsiteY6-40" fmla="*/ 45243 h 383828"/>
                    <a:gd name="connsiteX7-41" fmla="*/ 352425 w 466517"/>
                    <a:gd name="connsiteY7-42" fmla="*/ 0 h 383828"/>
                    <a:gd name="connsiteX8-43" fmla="*/ 352425 w 466517"/>
                    <a:gd name="connsiteY8-44" fmla="*/ 0 h 383828"/>
                    <a:gd name="connsiteX9-45" fmla="*/ 330994 w 466517"/>
                    <a:gd name="connsiteY9-46" fmla="*/ 123825 h 383828"/>
                    <a:gd name="connsiteX10-47" fmla="*/ 266700 w 466517"/>
                    <a:gd name="connsiteY10-48" fmla="*/ 221456 h 383828"/>
                    <a:gd name="connsiteX11-49" fmla="*/ 152400 w 466517"/>
                    <a:gd name="connsiteY11-50" fmla="*/ 230981 h 383828"/>
                    <a:gd name="connsiteX12-51" fmla="*/ 83344 w 466517"/>
                    <a:gd name="connsiteY12-52" fmla="*/ 204787 h 383828"/>
                    <a:gd name="connsiteX0-53" fmla="*/ 0 w 466517"/>
                    <a:gd name="connsiteY0-54" fmla="*/ 307181 h 383828"/>
                    <a:gd name="connsiteX1-55" fmla="*/ 176213 w 466517"/>
                    <a:gd name="connsiteY1-56" fmla="*/ 381000 h 383828"/>
                    <a:gd name="connsiteX2-57" fmla="*/ 319088 w 466517"/>
                    <a:gd name="connsiteY2-58" fmla="*/ 359568 h 383828"/>
                    <a:gd name="connsiteX3-59" fmla="*/ 402431 w 466517"/>
                    <a:gd name="connsiteY3-60" fmla="*/ 276225 h 383828"/>
                    <a:gd name="connsiteX4-61" fmla="*/ 454819 w 466517"/>
                    <a:gd name="connsiteY4-62" fmla="*/ 169069 h 383828"/>
                    <a:gd name="connsiteX5-63" fmla="*/ 459581 w 466517"/>
                    <a:gd name="connsiteY5-64" fmla="*/ 150018 h 383828"/>
                    <a:gd name="connsiteX6-65" fmla="*/ 373856 w 466517"/>
                    <a:gd name="connsiteY6-66" fmla="*/ 45243 h 383828"/>
                    <a:gd name="connsiteX7-67" fmla="*/ 352425 w 466517"/>
                    <a:gd name="connsiteY7-68" fmla="*/ 0 h 383828"/>
                    <a:gd name="connsiteX8-69" fmla="*/ 352425 w 466517"/>
                    <a:gd name="connsiteY8-70" fmla="*/ 0 h 383828"/>
                    <a:gd name="connsiteX9-71" fmla="*/ 330994 w 466517"/>
                    <a:gd name="connsiteY9-72" fmla="*/ 123825 h 383828"/>
                    <a:gd name="connsiteX10-73" fmla="*/ 266700 w 466517"/>
                    <a:gd name="connsiteY10-74" fmla="*/ 221456 h 383828"/>
                    <a:gd name="connsiteX11-75" fmla="*/ 152400 w 466517"/>
                    <a:gd name="connsiteY11-76" fmla="*/ 230981 h 383828"/>
                    <a:gd name="connsiteX12-77" fmla="*/ 71438 w 466517"/>
                    <a:gd name="connsiteY12-78" fmla="*/ 197643 h 38382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Lst>
                  <a:rect l="l" t="t" r="r" b="b"/>
                  <a:pathLst>
                    <a:path w="466517" h="383828">
                      <a:moveTo>
                        <a:pt x="0" y="307181"/>
                      </a:moveTo>
                      <a:cubicBezTo>
                        <a:pt x="61516" y="339725"/>
                        <a:pt x="123032" y="372269"/>
                        <a:pt x="176213" y="381000"/>
                      </a:cubicBezTo>
                      <a:cubicBezTo>
                        <a:pt x="229394" y="389731"/>
                        <a:pt x="281385" y="377030"/>
                        <a:pt x="319088" y="359568"/>
                      </a:cubicBezTo>
                      <a:cubicBezTo>
                        <a:pt x="356791" y="342106"/>
                        <a:pt x="379809" y="307975"/>
                        <a:pt x="402431" y="276225"/>
                      </a:cubicBezTo>
                      <a:cubicBezTo>
                        <a:pt x="425053" y="244475"/>
                        <a:pt x="445294" y="190103"/>
                        <a:pt x="454819" y="169069"/>
                      </a:cubicBezTo>
                      <a:cubicBezTo>
                        <a:pt x="464344" y="148035"/>
                        <a:pt x="473075" y="170656"/>
                        <a:pt x="459581" y="150018"/>
                      </a:cubicBezTo>
                      <a:cubicBezTo>
                        <a:pt x="446087" y="129380"/>
                        <a:pt x="391715" y="70246"/>
                        <a:pt x="373856" y="45243"/>
                      </a:cubicBezTo>
                      <a:cubicBezTo>
                        <a:pt x="355997" y="20240"/>
                        <a:pt x="352425" y="0"/>
                        <a:pt x="352425" y="0"/>
                      </a:cubicBezTo>
                      <a:lnTo>
                        <a:pt x="352425" y="0"/>
                      </a:lnTo>
                      <a:cubicBezTo>
                        <a:pt x="348853" y="20637"/>
                        <a:pt x="345281" y="86916"/>
                        <a:pt x="330994" y="123825"/>
                      </a:cubicBezTo>
                      <a:cubicBezTo>
                        <a:pt x="316707" y="160734"/>
                        <a:pt x="296466" y="203597"/>
                        <a:pt x="266700" y="221456"/>
                      </a:cubicBezTo>
                      <a:cubicBezTo>
                        <a:pt x="236934" y="239315"/>
                        <a:pt x="184944" y="234950"/>
                        <a:pt x="152400" y="230981"/>
                      </a:cubicBezTo>
                      <a:cubicBezTo>
                        <a:pt x="119856" y="227012"/>
                        <a:pt x="65088" y="187721"/>
                        <a:pt x="71438" y="197643"/>
                      </a:cubicBezTo>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3" name="直接连接符 22"/>
                <p:cNvCxnSpPr>
                  <a:stCxn id="22" idx="0"/>
                  <a:endCxn id="22" idx="12"/>
                </p:cNvCxnSpPr>
                <p:nvPr/>
              </p:nvCxnSpPr>
              <p:spPr>
                <a:xfrm flipV="1">
                  <a:off x="4638675" y="3793331"/>
                  <a:ext cx="71438" cy="109538"/>
                </a:xfrm>
                <a:prstGeom prst="line">
                  <a:avLst/>
                </a:prstGeom>
                <a:grpFill/>
                <a:ln>
                  <a:noFill/>
                </a:ln>
              </p:spPr>
              <p:style>
                <a:lnRef idx="1">
                  <a:schemeClr val="accent1"/>
                </a:lnRef>
                <a:fillRef idx="0">
                  <a:schemeClr val="accent1"/>
                </a:fillRef>
                <a:effectRef idx="0">
                  <a:schemeClr val="accent1"/>
                </a:effectRef>
                <a:fontRef idx="minor">
                  <a:schemeClr val="tx1"/>
                </a:fontRef>
              </p:style>
            </p:cxnSp>
          </p:grpSp>
          <p:grpSp>
            <p:nvGrpSpPr>
              <p:cNvPr id="19" name="组合 18"/>
              <p:cNvGrpSpPr/>
              <p:nvPr/>
            </p:nvGrpSpPr>
            <p:grpSpPr>
              <a:xfrm rot="18847698" flipH="1">
                <a:off x="4977290" y="3462338"/>
                <a:ext cx="468000" cy="383828"/>
                <a:chOff x="4638675" y="3595688"/>
                <a:chExt cx="466517" cy="383828"/>
              </a:xfrm>
              <a:grpFill/>
            </p:grpSpPr>
            <p:sp>
              <p:nvSpPr>
                <p:cNvPr id="20" name="任意多边形: 形状 19"/>
                <p:cNvSpPr/>
                <p:nvPr/>
              </p:nvSpPr>
              <p:spPr>
                <a:xfrm>
                  <a:off x="4638675" y="3595688"/>
                  <a:ext cx="466517" cy="383828"/>
                </a:xfrm>
                <a:custGeom>
                  <a:avLst/>
                  <a:gdLst>
                    <a:gd name="connsiteX0" fmla="*/ 0 w 461762"/>
                    <a:gd name="connsiteY0" fmla="*/ 307181 h 383828"/>
                    <a:gd name="connsiteX1" fmla="*/ 176213 w 461762"/>
                    <a:gd name="connsiteY1" fmla="*/ 381000 h 383828"/>
                    <a:gd name="connsiteX2" fmla="*/ 319088 w 461762"/>
                    <a:gd name="connsiteY2" fmla="*/ 359568 h 383828"/>
                    <a:gd name="connsiteX3" fmla="*/ 402431 w 461762"/>
                    <a:gd name="connsiteY3" fmla="*/ 276225 h 383828"/>
                    <a:gd name="connsiteX4" fmla="*/ 433388 w 461762"/>
                    <a:gd name="connsiteY4" fmla="*/ 221456 h 383828"/>
                    <a:gd name="connsiteX5" fmla="*/ 459581 w 461762"/>
                    <a:gd name="connsiteY5" fmla="*/ 150018 h 383828"/>
                    <a:gd name="connsiteX6" fmla="*/ 373856 w 461762"/>
                    <a:gd name="connsiteY6" fmla="*/ 45243 h 383828"/>
                    <a:gd name="connsiteX7" fmla="*/ 352425 w 461762"/>
                    <a:gd name="connsiteY7" fmla="*/ 0 h 383828"/>
                    <a:gd name="connsiteX8" fmla="*/ 352425 w 461762"/>
                    <a:gd name="connsiteY8" fmla="*/ 0 h 383828"/>
                    <a:gd name="connsiteX9" fmla="*/ 330994 w 461762"/>
                    <a:gd name="connsiteY9" fmla="*/ 123825 h 383828"/>
                    <a:gd name="connsiteX10" fmla="*/ 266700 w 461762"/>
                    <a:gd name="connsiteY10" fmla="*/ 221456 h 383828"/>
                    <a:gd name="connsiteX11" fmla="*/ 152400 w 461762"/>
                    <a:gd name="connsiteY11" fmla="*/ 230981 h 383828"/>
                    <a:gd name="connsiteX12" fmla="*/ 78581 w 461762"/>
                    <a:gd name="connsiteY12" fmla="*/ 188118 h 383828"/>
                    <a:gd name="connsiteX0-1" fmla="*/ 0 w 466517"/>
                    <a:gd name="connsiteY0-2" fmla="*/ 307181 h 383828"/>
                    <a:gd name="connsiteX1-3" fmla="*/ 176213 w 466517"/>
                    <a:gd name="connsiteY1-4" fmla="*/ 381000 h 383828"/>
                    <a:gd name="connsiteX2-5" fmla="*/ 319088 w 466517"/>
                    <a:gd name="connsiteY2-6" fmla="*/ 359568 h 383828"/>
                    <a:gd name="connsiteX3-7" fmla="*/ 402431 w 466517"/>
                    <a:gd name="connsiteY3-8" fmla="*/ 276225 h 383828"/>
                    <a:gd name="connsiteX4-9" fmla="*/ 454819 w 466517"/>
                    <a:gd name="connsiteY4-10" fmla="*/ 169069 h 383828"/>
                    <a:gd name="connsiteX5-11" fmla="*/ 459581 w 466517"/>
                    <a:gd name="connsiteY5-12" fmla="*/ 150018 h 383828"/>
                    <a:gd name="connsiteX6-13" fmla="*/ 373856 w 466517"/>
                    <a:gd name="connsiteY6-14" fmla="*/ 45243 h 383828"/>
                    <a:gd name="connsiteX7-15" fmla="*/ 352425 w 466517"/>
                    <a:gd name="connsiteY7-16" fmla="*/ 0 h 383828"/>
                    <a:gd name="connsiteX8-17" fmla="*/ 352425 w 466517"/>
                    <a:gd name="connsiteY8-18" fmla="*/ 0 h 383828"/>
                    <a:gd name="connsiteX9-19" fmla="*/ 330994 w 466517"/>
                    <a:gd name="connsiteY9-20" fmla="*/ 123825 h 383828"/>
                    <a:gd name="connsiteX10-21" fmla="*/ 266700 w 466517"/>
                    <a:gd name="connsiteY10-22" fmla="*/ 221456 h 383828"/>
                    <a:gd name="connsiteX11-23" fmla="*/ 152400 w 466517"/>
                    <a:gd name="connsiteY11-24" fmla="*/ 230981 h 383828"/>
                    <a:gd name="connsiteX12-25" fmla="*/ 78581 w 466517"/>
                    <a:gd name="connsiteY12-26" fmla="*/ 188118 h 383828"/>
                    <a:gd name="connsiteX0-27" fmla="*/ 0 w 466517"/>
                    <a:gd name="connsiteY0-28" fmla="*/ 307181 h 383828"/>
                    <a:gd name="connsiteX1-29" fmla="*/ 176213 w 466517"/>
                    <a:gd name="connsiteY1-30" fmla="*/ 381000 h 383828"/>
                    <a:gd name="connsiteX2-31" fmla="*/ 319088 w 466517"/>
                    <a:gd name="connsiteY2-32" fmla="*/ 359568 h 383828"/>
                    <a:gd name="connsiteX3-33" fmla="*/ 402431 w 466517"/>
                    <a:gd name="connsiteY3-34" fmla="*/ 276225 h 383828"/>
                    <a:gd name="connsiteX4-35" fmla="*/ 454819 w 466517"/>
                    <a:gd name="connsiteY4-36" fmla="*/ 169069 h 383828"/>
                    <a:gd name="connsiteX5-37" fmla="*/ 459581 w 466517"/>
                    <a:gd name="connsiteY5-38" fmla="*/ 150018 h 383828"/>
                    <a:gd name="connsiteX6-39" fmla="*/ 373856 w 466517"/>
                    <a:gd name="connsiteY6-40" fmla="*/ 45243 h 383828"/>
                    <a:gd name="connsiteX7-41" fmla="*/ 352425 w 466517"/>
                    <a:gd name="connsiteY7-42" fmla="*/ 0 h 383828"/>
                    <a:gd name="connsiteX8-43" fmla="*/ 352425 w 466517"/>
                    <a:gd name="connsiteY8-44" fmla="*/ 0 h 383828"/>
                    <a:gd name="connsiteX9-45" fmla="*/ 330994 w 466517"/>
                    <a:gd name="connsiteY9-46" fmla="*/ 123825 h 383828"/>
                    <a:gd name="connsiteX10-47" fmla="*/ 266700 w 466517"/>
                    <a:gd name="connsiteY10-48" fmla="*/ 221456 h 383828"/>
                    <a:gd name="connsiteX11-49" fmla="*/ 152400 w 466517"/>
                    <a:gd name="connsiteY11-50" fmla="*/ 230981 h 383828"/>
                    <a:gd name="connsiteX12-51" fmla="*/ 83344 w 466517"/>
                    <a:gd name="connsiteY12-52" fmla="*/ 204787 h 383828"/>
                    <a:gd name="connsiteX0-53" fmla="*/ 0 w 466517"/>
                    <a:gd name="connsiteY0-54" fmla="*/ 307181 h 383828"/>
                    <a:gd name="connsiteX1-55" fmla="*/ 176213 w 466517"/>
                    <a:gd name="connsiteY1-56" fmla="*/ 381000 h 383828"/>
                    <a:gd name="connsiteX2-57" fmla="*/ 319088 w 466517"/>
                    <a:gd name="connsiteY2-58" fmla="*/ 359568 h 383828"/>
                    <a:gd name="connsiteX3-59" fmla="*/ 402431 w 466517"/>
                    <a:gd name="connsiteY3-60" fmla="*/ 276225 h 383828"/>
                    <a:gd name="connsiteX4-61" fmla="*/ 454819 w 466517"/>
                    <a:gd name="connsiteY4-62" fmla="*/ 169069 h 383828"/>
                    <a:gd name="connsiteX5-63" fmla="*/ 459581 w 466517"/>
                    <a:gd name="connsiteY5-64" fmla="*/ 150018 h 383828"/>
                    <a:gd name="connsiteX6-65" fmla="*/ 373856 w 466517"/>
                    <a:gd name="connsiteY6-66" fmla="*/ 45243 h 383828"/>
                    <a:gd name="connsiteX7-67" fmla="*/ 352425 w 466517"/>
                    <a:gd name="connsiteY7-68" fmla="*/ 0 h 383828"/>
                    <a:gd name="connsiteX8-69" fmla="*/ 352425 w 466517"/>
                    <a:gd name="connsiteY8-70" fmla="*/ 0 h 383828"/>
                    <a:gd name="connsiteX9-71" fmla="*/ 330994 w 466517"/>
                    <a:gd name="connsiteY9-72" fmla="*/ 123825 h 383828"/>
                    <a:gd name="connsiteX10-73" fmla="*/ 266700 w 466517"/>
                    <a:gd name="connsiteY10-74" fmla="*/ 221456 h 383828"/>
                    <a:gd name="connsiteX11-75" fmla="*/ 152400 w 466517"/>
                    <a:gd name="connsiteY11-76" fmla="*/ 230981 h 383828"/>
                    <a:gd name="connsiteX12-77" fmla="*/ 71438 w 466517"/>
                    <a:gd name="connsiteY12-78" fmla="*/ 197643 h 38382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Lst>
                  <a:rect l="l" t="t" r="r" b="b"/>
                  <a:pathLst>
                    <a:path w="466517" h="383828">
                      <a:moveTo>
                        <a:pt x="0" y="307181"/>
                      </a:moveTo>
                      <a:cubicBezTo>
                        <a:pt x="61516" y="339725"/>
                        <a:pt x="123032" y="372269"/>
                        <a:pt x="176213" y="381000"/>
                      </a:cubicBezTo>
                      <a:cubicBezTo>
                        <a:pt x="229394" y="389731"/>
                        <a:pt x="281385" y="377030"/>
                        <a:pt x="319088" y="359568"/>
                      </a:cubicBezTo>
                      <a:cubicBezTo>
                        <a:pt x="356791" y="342106"/>
                        <a:pt x="379809" y="307975"/>
                        <a:pt x="402431" y="276225"/>
                      </a:cubicBezTo>
                      <a:cubicBezTo>
                        <a:pt x="425053" y="244475"/>
                        <a:pt x="445294" y="190103"/>
                        <a:pt x="454819" y="169069"/>
                      </a:cubicBezTo>
                      <a:cubicBezTo>
                        <a:pt x="464344" y="148035"/>
                        <a:pt x="473075" y="170656"/>
                        <a:pt x="459581" y="150018"/>
                      </a:cubicBezTo>
                      <a:cubicBezTo>
                        <a:pt x="446087" y="129380"/>
                        <a:pt x="391715" y="70246"/>
                        <a:pt x="373856" y="45243"/>
                      </a:cubicBezTo>
                      <a:cubicBezTo>
                        <a:pt x="355997" y="20240"/>
                        <a:pt x="352425" y="0"/>
                        <a:pt x="352425" y="0"/>
                      </a:cubicBezTo>
                      <a:lnTo>
                        <a:pt x="352425" y="0"/>
                      </a:lnTo>
                      <a:cubicBezTo>
                        <a:pt x="348853" y="20637"/>
                        <a:pt x="345281" y="86916"/>
                        <a:pt x="330994" y="123825"/>
                      </a:cubicBezTo>
                      <a:cubicBezTo>
                        <a:pt x="316707" y="160734"/>
                        <a:pt x="296466" y="203597"/>
                        <a:pt x="266700" y="221456"/>
                      </a:cubicBezTo>
                      <a:cubicBezTo>
                        <a:pt x="236934" y="239315"/>
                        <a:pt x="184944" y="234950"/>
                        <a:pt x="152400" y="230981"/>
                      </a:cubicBezTo>
                      <a:cubicBezTo>
                        <a:pt x="119856" y="227012"/>
                        <a:pt x="65088" y="187721"/>
                        <a:pt x="71438" y="197643"/>
                      </a:cubicBezTo>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1" name="直接连接符 20"/>
                <p:cNvCxnSpPr>
                  <a:stCxn id="20" idx="0"/>
                  <a:endCxn id="20" idx="12"/>
                </p:cNvCxnSpPr>
                <p:nvPr/>
              </p:nvCxnSpPr>
              <p:spPr>
                <a:xfrm flipV="1">
                  <a:off x="4638675" y="3793331"/>
                  <a:ext cx="71438" cy="109538"/>
                </a:xfrm>
                <a:prstGeom prst="line">
                  <a:avLst/>
                </a:prstGeom>
                <a:grpFill/>
                <a:ln>
                  <a:noFill/>
                </a:ln>
              </p:spPr>
              <p:style>
                <a:lnRef idx="1">
                  <a:schemeClr val="accent1"/>
                </a:lnRef>
                <a:fillRef idx="0">
                  <a:schemeClr val="accent1"/>
                </a:fillRef>
                <a:effectRef idx="0">
                  <a:schemeClr val="accent1"/>
                </a:effectRef>
                <a:fontRef idx="minor">
                  <a:schemeClr val="tx1"/>
                </a:fontRef>
              </p:style>
            </p:cxnSp>
          </p:grpSp>
        </p:grpSp>
        <p:grpSp>
          <p:nvGrpSpPr>
            <p:cNvPr id="10" name="组合 9"/>
            <p:cNvGrpSpPr/>
            <p:nvPr/>
          </p:nvGrpSpPr>
          <p:grpSpPr>
            <a:xfrm rot="17648429">
              <a:off x="3857614" y="1905751"/>
              <a:ext cx="215922" cy="775825"/>
              <a:chOff x="3600428" y="2070100"/>
              <a:chExt cx="215922" cy="775825"/>
            </a:xfrm>
            <a:grpFill/>
          </p:grpSpPr>
          <p:sp>
            <p:nvSpPr>
              <p:cNvPr id="16" name="椭圆 15"/>
              <p:cNvSpPr>
                <a:spLocks noChangeAspect="1"/>
              </p:cNvSpPr>
              <p:nvPr/>
            </p:nvSpPr>
            <p:spPr>
              <a:xfrm>
                <a:off x="3600450" y="2070100"/>
                <a:ext cx="215900" cy="2159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圆角 16"/>
              <p:cNvSpPr/>
              <p:nvPr/>
            </p:nvSpPr>
            <p:spPr>
              <a:xfrm>
                <a:off x="3600428" y="2160125"/>
                <a:ext cx="215900" cy="68580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 name="组合 10"/>
            <p:cNvGrpSpPr/>
            <p:nvPr/>
          </p:nvGrpSpPr>
          <p:grpSpPr>
            <a:xfrm rot="1545755">
              <a:off x="4797927" y="1537624"/>
              <a:ext cx="215922" cy="775825"/>
              <a:chOff x="3600428" y="2070100"/>
              <a:chExt cx="215922" cy="775825"/>
            </a:xfrm>
            <a:grpFill/>
          </p:grpSpPr>
          <p:sp>
            <p:nvSpPr>
              <p:cNvPr id="14" name="椭圆 13"/>
              <p:cNvSpPr>
                <a:spLocks noChangeAspect="1"/>
              </p:cNvSpPr>
              <p:nvPr/>
            </p:nvSpPr>
            <p:spPr>
              <a:xfrm>
                <a:off x="3600450" y="2070100"/>
                <a:ext cx="215900" cy="2159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圆角 14"/>
              <p:cNvSpPr/>
              <p:nvPr/>
            </p:nvSpPr>
            <p:spPr>
              <a:xfrm>
                <a:off x="3600428" y="2160125"/>
                <a:ext cx="215900" cy="68580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 name="椭圆 11"/>
            <p:cNvSpPr>
              <a:spLocks noChangeAspect="1"/>
            </p:cNvSpPr>
            <p:nvPr/>
          </p:nvSpPr>
          <p:spPr>
            <a:xfrm>
              <a:off x="5916526" y="4044777"/>
              <a:ext cx="358948" cy="35894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a:spLocks noChangeAspect="1"/>
            </p:cNvSpPr>
            <p:nvPr/>
          </p:nvSpPr>
          <p:spPr>
            <a:xfrm>
              <a:off x="4391240" y="4607499"/>
              <a:ext cx="358948" cy="35894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4" name="组合 23"/>
          <p:cNvGrpSpPr>
            <a:grpSpLocks noChangeAspect="1"/>
          </p:cNvGrpSpPr>
          <p:nvPr/>
        </p:nvGrpSpPr>
        <p:grpSpPr>
          <a:xfrm>
            <a:off x="5487407" y="5570280"/>
            <a:ext cx="1214226" cy="545533"/>
            <a:chOff x="4019547" y="907477"/>
            <a:chExt cx="6452229" cy="2898889"/>
          </a:xfrm>
          <a:solidFill>
            <a:schemeClr val="bg1"/>
          </a:solidFill>
        </p:grpSpPr>
        <p:sp>
          <p:nvSpPr>
            <p:cNvPr id="25" name="任意多边形: 形状 24"/>
            <p:cNvSpPr/>
            <p:nvPr/>
          </p:nvSpPr>
          <p:spPr>
            <a:xfrm>
              <a:off x="7236887" y="907477"/>
              <a:ext cx="1816848" cy="2819873"/>
            </a:xfrm>
            <a:custGeom>
              <a:avLst/>
              <a:gdLst>
                <a:gd name="connsiteX0" fmla="*/ 800100 w 1816848"/>
                <a:gd name="connsiteY0" fmla="*/ 2051050 h 2819873"/>
                <a:gd name="connsiteX1" fmla="*/ 882650 w 1816848"/>
                <a:gd name="connsiteY1" fmla="*/ 2546350 h 2819873"/>
                <a:gd name="connsiteX2" fmla="*/ 1301750 w 1816848"/>
                <a:gd name="connsiteY2" fmla="*/ 2241550 h 2819873"/>
                <a:gd name="connsiteX3" fmla="*/ 514350 w 1816848"/>
                <a:gd name="connsiteY3" fmla="*/ 0 h 2819873"/>
                <a:gd name="connsiteX4" fmla="*/ 508000 w 1816848"/>
                <a:gd name="connsiteY4" fmla="*/ 215900 h 2819873"/>
                <a:gd name="connsiteX5" fmla="*/ 514350 w 1816848"/>
                <a:gd name="connsiteY5" fmla="*/ 895350 h 2819873"/>
                <a:gd name="connsiteX6" fmla="*/ 596900 w 1816848"/>
                <a:gd name="connsiteY6" fmla="*/ 1778000 h 2819873"/>
                <a:gd name="connsiteX7" fmla="*/ 1016000 w 1816848"/>
                <a:gd name="connsiteY7" fmla="*/ 1778000 h 2819873"/>
                <a:gd name="connsiteX8" fmla="*/ 1352550 w 1816848"/>
                <a:gd name="connsiteY8" fmla="*/ 1857375 h 2819873"/>
                <a:gd name="connsiteX9" fmla="*/ 1606550 w 1816848"/>
                <a:gd name="connsiteY9" fmla="*/ 1949450 h 2819873"/>
                <a:gd name="connsiteX10" fmla="*/ 1727200 w 1816848"/>
                <a:gd name="connsiteY10" fmla="*/ 2032000 h 2819873"/>
                <a:gd name="connsiteX11" fmla="*/ 1816100 w 1816848"/>
                <a:gd name="connsiteY11" fmla="*/ 2184400 h 2819873"/>
                <a:gd name="connsiteX12" fmla="*/ 1762125 w 1816848"/>
                <a:gd name="connsiteY12" fmla="*/ 2368550 h 2819873"/>
                <a:gd name="connsiteX13" fmla="*/ 1631950 w 1816848"/>
                <a:gd name="connsiteY13" fmla="*/ 2495550 h 2819873"/>
                <a:gd name="connsiteX14" fmla="*/ 1263650 w 1816848"/>
                <a:gd name="connsiteY14" fmla="*/ 2692400 h 2819873"/>
                <a:gd name="connsiteX15" fmla="*/ 793750 w 1816848"/>
                <a:gd name="connsiteY15" fmla="*/ 2800350 h 2819873"/>
                <a:gd name="connsiteX16" fmla="*/ 555625 w 1816848"/>
                <a:gd name="connsiteY16" fmla="*/ 2819400 h 2819873"/>
                <a:gd name="connsiteX17" fmla="*/ 349250 w 1816848"/>
                <a:gd name="connsiteY17" fmla="*/ 2806700 h 2819873"/>
                <a:gd name="connsiteX18" fmla="*/ 241300 w 1816848"/>
                <a:gd name="connsiteY18" fmla="*/ 1663700 h 2819873"/>
                <a:gd name="connsiteX19" fmla="*/ 0 w 1816848"/>
                <a:gd name="connsiteY19" fmla="*/ 196850 h 2819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816848" h="2819873">
                  <a:moveTo>
                    <a:pt x="800100" y="2051050"/>
                  </a:moveTo>
                  <a:lnTo>
                    <a:pt x="882650" y="2546350"/>
                  </a:lnTo>
                  <a:lnTo>
                    <a:pt x="1301750" y="2241550"/>
                  </a:lnTo>
                  <a:close/>
                  <a:moveTo>
                    <a:pt x="514350" y="0"/>
                  </a:moveTo>
                  <a:cubicBezTo>
                    <a:pt x="514350" y="0"/>
                    <a:pt x="508000" y="66675"/>
                    <a:pt x="508000" y="215900"/>
                  </a:cubicBezTo>
                  <a:cubicBezTo>
                    <a:pt x="508000" y="365125"/>
                    <a:pt x="499533" y="635000"/>
                    <a:pt x="514350" y="895350"/>
                  </a:cubicBezTo>
                  <a:cubicBezTo>
                    <a:pt x="529167" y="1155700"/>
                    <a:pt x="583142" y="1630892"/>
                    <a:pt x="596900" y="1778000"/>
                  </a:cubicBezTo>
                  <a:cubicBezTo>
                    <a:pt x="596900" y="1778000"/>
                    <a:pt x="890058" y="1764771"/>
                    <a:pt x="1016000" y="1778000"/>
                  </a:cubicBezTo>
                  <a:cubicBezTo>
                    <a:pt x="1141942" y="1791229"/>
                    <a:pt x="1254125" y="1828800"/>
                    <a:pt x="1352550" y="1857375"/>
                  </a:cubicBezTo>
                  <a:cubicBezTo>
                    <a:pt x="1450975" y="1885950"/>
                    <a:pt x="1544108" y="1920346"/>
                    <a:pt x="1606550" y="1949450"/>
                  </a:cubicBezTo>
                  <a:cubicBezTo>
                    <a:pt x="1668992" y="1978554"/>
                    <a:pt x="1692275" y="1992842"/>
                    <a:pt x="1727200" y="2032000"/>
                  </a:cubicBezTo>
                  <a:cubicBezTo>
                    <a:pt x="1762125" y="2071158"/>
                    <a:pt x="1810279" y="2128308"/>
                    <a:pt x="1816100" y="2184400"/>
                  </a:cubicBezTo>
                  <a:cubicBezTo>
                    <a:pt x="1821921" y="2240492"/>
                    <a:pt x="1792817" y="2316692"/>
                    <a:pt x="1762125" y="2368550"/>
                  </a:cubicBezTo>
                  <a:cubicBezTo>
                    <a:pt x="1731433" y="2420408"/>
                    <a:pt x="1715029" y="2441575"/>
                    <a:pt x="1631950" y="2495550"/>
                  </a:cubicBezTo>
                  <a:cubicBezTo>
                    <a:pt x="1548871" y="2549525"/>
                    <a:pt x="1403350" y="2641600"/>
                    <a:pt x="1263650" y="2692400"/>
                  </a:cubicBezTo>
                  <a:cubicBezTo>
                    <a:pt x="1123950" y="2743200"/>
                    <a:pt x="911754" y="2779183"/>
                    <a:pt x="793750" y="2800350"/>
                  </a:cubicBezTo>
                  <a:cubicBezTo>
                    <a:pt x="675746" y="2821517"/>
                    <a:pt x="629708" y="2816225"/>
                    <a:pt x="555625" y="2819400"/>
                  </a:cubicBezTo>
                  <a:cubicBezTo>
                    <a:pt x="481542" y="2822575"/>
                    <a:pt x="383646" y="2808817"/>
                    <a:pt x="349250" y="2806700"/>
                  </a:cubicBezTo>
                  <a:cubicBezTo>
                    <a:pt x="349250" y="2806700"/>
                    <a:pt x="299508" y="2098675"/>
                    <a:pt x="241300" y="1663700"/>
                  </a:cubicBezTo>
                  <a:cubicBezTo>
                    <a:pt x="183092" y="1228725"/>
                    <a:pt x="91546" y="712787"/>
                    <a:pt x="0" y="19685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任意多边形: 形状 25"/>
            <p:cNvSpPr/>
            <p:nvPr/>
          </p:nvSpPr>
          <p:spPr>
            <a:xfrm>
              <a:off x="4019547" y="986493"/>
              <a:ext cx="1816848" cy="2819873"/>
            </a:xfrm>
            <a:custGeom>
              <a:avLst/>
              <a:gdLst>
                <a:gd name="connsiteX0" fmla="*/ 800100 w 1816848"/>
                <a:gd name="connsiteY0" fmla="*/ 2051050 h 2819873"/>
                <a:gd name="connsiteX1" fmla="*/ 882650 w 1816848"/>
                <a:gd name="connsiteY1" fmla="*/ 2546350 h 2819873"/>
                <a:gd name="connsiteX2" fmla="*/ 1301750 w 1816848"/>
                <a:gd name="connsiteY2" fmla="*/ 2241550 h 2819873"/>
                <a:gd name="connsiteX3" fmla="*/ 514350 w 1816848"/>
                <a:gd name="connsiteY3" fmla="*/ 0 h 2819873"/>
                <a:gd name="connsiteX4" fmla="*/ 508000 w 1816848"/>
                <a:gd name="connsiteY4" fmla="*/ 215900 h 2819873"/>
                <a:gd name="connsiteX5" fmla="*/ 514350 w 1816848"/>
                <a:gd name="connsiteY5" fmla="*/ 895350 h 2819873"/>
                <a:gd name="connsiteX6" fmla="*/ 596900 w 1816848"/>
                <a:gd name="connsiteY6" fmla="*/ 1778000 h 2819873"/>
                <a:gd name="connsiteX7" fmla="*/ 1016000 w 1816848"/>
                <a:gd name="connsiteY7" fmla="*/ 1778000 h 2819873"/>
                <a:gd name="connsiteX8" fmla="*/ 1352550 w 1816848"/>
                <a:gd name="connsiteY8" fmla="*/ 1857375 h 2819873"/>
                <a:gd name="connsiteX9" fmla="*/ 1606550 w 1816848"/>
                <a:gd name="connsiteY9" fmla="*/ 1949450 h 2819873"/>
                <a:gd name="connsiteX10" fmla="*/ 1727200 w 1816848"/>
                <a:gd name="connsiteY10" fmla="*/ 2032000 h 2819873"/>
                <a:gd name="connsiteX11" fmla="*/ 1816100 w 1816848"/>
                <a:gd name="connsiteY11" fmla="*/ 2184400 h 2819873"/>
                <a:gd name="connsiteX12" fmla="*/ 1762125 w 1816848"/>
                <a:gd name="connsiteY12" fmla="*/ 2368550 h 2819873"/>
                <a:gd name="connsiteX13" fmla="*/ 1631950 w 1816848"/>
                <a:gd name="connsiteY13" fmla="*/ 2495550 h 2819873"/>
                <a:gd name="connsiteX14" fmla="*/ 1263650 w 1816848"/>
                <a:gd name="connsiteY14" fmla="*/ 2692400 h 2819873"/>
                <a:gd name="connsiteX15" fmla="*/ 793750 w 1816848"/>
                <a:gd name="connsiteY15" fmla="*/ 2800350 h 2819873"/>
                <a:gd name="connsiteX16" fmla="*/ 555625 w 1816848"/>
                <a:gd name="connsiteY16" fmla="*/ 2819400 h 2819873"/>
                <a:gd name="connsiteX17" fmla="*/ 349250 w 1816848"/>
                <a:gd name="connsiteY17" fmla="*/ 2806700 h 2819873"/>
                <a:gd name="connsiteX18" fmla="*/ 241300 w 1816848"/>
                <a:gd name="connsiteY18" fmla="*/ 1663700 h 2819873"/>
                <a:gd name="connsiteX19" fmla="*/ 0 w 1816848"/>
                <a:gd name="connsiteY19" fmla="*/ 196850 h 2819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816848" h="2819873">
                  <a:moveTo>
                    <a:pt x="800100" y="2051050"/>
                  </a:moveTo>
                  <a:lnTo>
                    <a:pt x="882650" y="2546350"/>
                  </a:lnTo>
                  <a:lnTo>
                    <a:pt x="1301750" y="2241550"/>
                  </a:lnTo>
                  <a:close/>
                  <a:moveTo>
                    <a:pt x="514350" y="0"/>
                  </a:moveTo>
                  <a:cubicBezTo>
                    <a:pt x="514350" y="0"/>
                    <a:pt x="508000" y="66675"/>
                    <a:pt x="508000" y="215900"/>
                  </a:cubicBezTo>
                  <a:cubicBezTo>
                    <a:pt x="508000" y="365125"/>
                    <a:pt x="499533" y="635000"/>
                    <a:pt x="514350" y="895350"/>
                  </a:cubicBezTo>
                  <a:cubicBezTo>
                    <a:pt x="529167" y="1155700"/>
                    <a:pt x="583142" y="1630892"/>
                    <a:pt x="596900" y="1778000"/>
                  </a:cubicBezTo>
                  <a:cubicBezTo>
                    <a:pt x="596900" y="1778000"/>
                    <a:pt x="890058" y="1764771"/>
                    <a:pt x="1016000" y="1778000"/>
                  </a:cubicBezTo>
                  <a:cubicBezTo>
                    <a:pt x="1141942" y="1791229"/>
                    <a:pt x="1254125" y="1828800"/>
                    <a:pt x="1352550" y="1857375"/>
                  </a:cubicBezTo>
                  <a:cubicBezTo>
                    <a:pt x="1450975" y="1885950"/>
                    <a:pt x="1544108" y="1920346"/>
                    <a:pt x="1606550" y="1949450"/>
                  </a:cubicBezTo>
                  <a:cubicBezTo>
                    <a:pt x="1668992" y="1978554"/>
                    <a:pt x="1692275" y="1992842"/>
                    <a:pt x="1727200" y="2032000"/>
                  </a:cubicBezTo>
                  <a:cubicBezTo>
                    <a:pt x="1762125" y="2071158"/>
                    <a:pt x="1810279" y="2128308"/>
                    <a:pt x="1816100" y="2184400"/>
                  </a:cubicBezTo>
                  <a:cubicBezTo>
                    <a:pt x="1821921" y="2240492"/>
                    <a:pt x="1792817" y="2316692"/>
                    <a:pt x="1762125" y="2368550"/>
                  </a:cubicBezTo>
                  <a:cubicBezTo>
                    <a:pt x="1731433" y="2420408"/>
                    <a:pt x="1715029" y="2441575"/>
                    <a:pt x="1631950" y="2495550"/>
                  </a:cubicBezTo>
                  <a:cubicBezTo>
                    <a:pt x="1548871" y="2549525"/>
                    <a:pt x="1403350" y="2641600"/>
                    <a:pt x="1263650" y="2692400"/>
                  </a:cubicBezTo>
                  <a:cubicBezTo>
                    <a:pt x="1123950" y="2743200"/>
                    <a:pt x="911754" y="2779183"/>
                    <a:pt x="793750" y="2800350"/>
                  </a:cubicBezTo>
                  <a:cubicBezTo>
                    <a:pt x="675746" y="2821517"/>
                    <a:pt x="629708" y="2816225"/>
                    <a:pt x="555625" y="2819400"/>
                  </a:cubicBezTo>
                  <a:cubicBezTo>
                    <a:pt x="481542" y="2822575"/>
                    <a:pt x="383646" y="2808817"/>
                    <a:pt x="349250" y="2806700"/>
                  </a:cubicBezTo>
                  <a:cubicBezTo>
                    <a:pt x="349250" y="2806700"/>
                    <a:pt x="299508" y="2098675"/>
                    <a:pt x="241300" y="1663700"/>
                  </a:cubicBezTo>
                  <a:cubicBezTo>
                    <a:pt x="183092" y="1228725"/>
                    <a:pt x="91546" y="712787"/>
                    <a:pt x="0" y="19685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7" name="组合 26"/>
            <p:cNvGrpSpPr/>
            <p:nvPr/>
          </p:nvGrpSpPr>
          <p:grpSpPr>
            <a:xfrm>
              <a:off x="5722620" y="1248756"/>
              <a:ext cx="1538984" cy="2353142"/>
              <a:chOff x="5722620" y="1248756"/>
              <a:chExt cx="1538984" cy="2353142"/>
            </a:xfrm>
            <a:grpFill/>
          </p:grpSpPr>
          <p:grpSp>
            <p:nvGrpSpPr>
              <p:cNvPr id="38" name="组合 37"/>
              <p:cNvGrpSpPr/>
              <p:nvPr/>
            </p:nvGrpSpPr>
            <p:grpSpPr>
              <a:xfrm>
                <a:off x="5722620" y="1790700"/>
                <a:ext cx="586740" cy="1783080"/>
                <a:chOff x="5722620" y="1790700"/>
                <a:chExt cx="586740" cy="1783080"/>
              </a:xfrm>
              <a:grpFill/>
            </p:grpSpPr>
            <p:sp>
              <p:nvSpPr>
                <p:cNvPr id="44" name="任意多边形: 形状 43"/>
                <p:cNvSpPr/>
                <p:nvPr/>
              </p:nvSpPr>
              <p:spPr>
                <a:xfrm>
                  <a:off x="5722620" y="1813560"/>
                  <a:ext cx="198120" cy="457200"/>
                </a:xfrm>
                <a:custGeom>
                  <a:avLst/>
                  <a:gdLst>
                    <a:gd name="connsiteX0" fmla="*/ 0 w 198120"/>
                    <a:gd name="connsiteY0" fmla="*/ 30480 h 457200"/>
                    <a:gd name="connsiteX1" fmla="*/ 83820 w 198120"/>
                    <a:gd name="connsiteY1" fmla="*/ 457200 h 457200"/>
                    <a:gd name="connsiteX2" fmla="*/ 198120 w 198120"/>
                    <a:gd name="connsiteY2" fmla="*/ 426720 h 457200"/>
                    <a:gd name="connsiteX3" fmla="*/ 144780 w 198120"/>
                    <a:gd name="connsiteY3" fmla="*/ 0 h 457200"/>
                    <a:gd name="connsiteX4" fmla="*/ 0 w 198120"/>
                    <a:gd name="connsiteY4" fmla="*/ 30480 h 457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20" h="457200">
                      <a:moveTo>
                        <a:pt x="0" y="30480"/>
                      </a:moveTo>
                      <a:lnTo>
                        <a:pt x="83820" y="457200"/>
                      </a:lnTo>
                      <a:lnTo>
                        <a:pt x="198120" y="426720"/>
                      </a:lnTo>
                      <a:lnTo>
                        <a:pt x="144780" y="0"/>
                      </a:lnTo>
                      <a:lnTo>
                        <a:pt x="0" y="3048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任意多边形: 形状 44"/>
                <p:cNvSpPr/>
                <p:nvPr/>
              </p:nvSpPr>
              <p:spPr>
                <a:xfrm>
                  <a:off x="5935980" y="1790700"/>
                  <a:ext cx="205740" cy="449580"/>
                </a:xfrm>
                <a:custGeom>
                  <a:avLst/>
                  <a:gdLst>
                    <a:gd name="connsiteX0" fmla="*/ 53340 w 205740"/>
                    <a:gd name="connsiteY0" fmla="*/ 449580 h 449580"/>
                    <a:gd name="connsiteX1" fmla="*/ 205740 w 205740"/>
                    <a:gd name="connsiteY1" fmla="*/ 441960 h 449580"/>
                    <a:gd name="connsiteX2" fmla="*/ 160020 w 205740"/>
                    <a:gd name="connsiteY2" fmla="*/ 0 h 449580"/>
                    <a:gd name="connsiteX3" fmla="*/ 0 w 205740"/>
                    <a:gd name="connsiteY3" fmla="*/ 0 h 449580"/>
                    <a:gd name="connsiteX4" fmla="*/ 53340 w 205740"/>
                    <a:gd name="connsiteY4" fmla="*/ 449580 h 4495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740" h="449580">
                      <a:moveTo>
                        <a:pt x="53340" y="449580"/>
                      </a:moveTo>
                      <a:lnTo>
                        <a:pt x="205740" y="441960"/>
                      </a:lnTo>
                      <a:lnTo>
                        <a:pt x="160020" y="0"/>
                      </a:lnTo>
                      <a:lnTo>
                        <a:pt x="0" y="0"/>
                      </a:lnTo>
                      <a:lnTo>
                        <a:pt x="53340" y="44958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任意多边形: 形状 45"/>
                <p:cNvSpPr/>
                <p:nvPr/>
              </p:nvSpPr>
              <p:spPr>
                <a:xfrm>
                  <a:off x="5814060" y="2377440"/>
                  <a:ext cx="495300" cy="1196340"/>
                </a:xfrm>
                <a:custGeom>
                  <a:avLst/>
                  <a:gdLst>
                    <a:gd name="connsiteX0" fmla="*/ 0 w 495300"/>
                    <a:gd name="connsiteY0" fmla="*/ 45720 h 1196340"/>
                    <a:gd name="connsiteX1" fmla="*/ 228600 w 495300"/>
                    <a:gd name="connsiteY1" fmla="*/ 1196340 h 1196340"/>
                    <a:gd name="connsiteX2" fmla="*/ 495300 w 495300"/>
                    <a:gd name="connsiteY2" fmla="*/ 1173480 h 1196340"/>
                    <a:gd name="connsiteX3" fmla="*/ 358140 w 495300"/>
                    <a:gd name="connsiteY3" fmla="*/ 0 h 1196340"/>
                    <a:gd name="connsiteX4" fmla="*/ 0 w 495300"/>
                    <a:gd name="connsiteY4" fmla="*/ 45720 h 1196340"/>
                    <a:gd name="connsiteX0-1" fmla="*/ 0 w 495300"/>
                    <a:gd name="connsiteY0-2" fmla="*/ 45720 h 1196340"/>
                    <a:gd name="connsiteX1-3" fmla="*/ 228600 w 495300"/>
                    <a:gd name="connsiteY1-4" fmla="*/ 1196340 h 1196340"/>
                    <a:gd name="connsiteX2-5" fmla="*/ 495300 w 495300"/>
                    <a:gd name="connsiteY2-6" fmla="*/ 1173480 h 1196340"/>
                    <a:gd name="connsiteX3-7" fmla="*/ 358140 w 495300"/>
                    <a:gd name="connsiteY3-8" fmla="*/ 0 h 1196340"/>
                    <a:gd name="connsiteX4-9" fmla="*/ 182880 w 495300"/>
                    <a:gd name="connsiteY4-10" fmla="*/ 7620 h 1196340"/>
                    <a:gd name="connsiteX5" fmla="*/ 0 w 495300"/>
                    <a:gd name="connsiteY5" fmla="*/ 45720 h 1196340"/>
                    <a:gd name="connsiteX0-11" fmla="*/ 0 w 495300"/>
                    <a:gd name="connsiteY0-12" fmla="*/ 45720 h 1196340"/>
                    <a:gd name="connsiteX1-13" fmla="*/ 228600 w 495300"/>
                    <a:gd name="connsiteY1-14" fmla="*/ 1196340 h 1196340"/>
                    <a:gd name="connsiteX2-15" fmla="*/ 495300 w 495300"/>
                    <a:gd name="connsiteY2-16" fmla="*/ 1173480 h 1196340"/>
                    <a:gd name="connsiteX3-17" fmla="*/ 441960 w 495300"/>
                    <a:gd name="connsiteY3-18" fmla="*/ 563880 h 1196340"/>
                    <a:gd name="connsiteX4-19" fmla="*/ 358140 w 495300"/>
                    <a:gd name="connsiteY4-20" fmla="*/ 0 h 1196340"/>
                    <a:gd name="connsiteX5-21" fmla="*/ 182880 w 495300"/>
                    <a:gd name="connsiteY5-22" fmla="*/ 7620 h 1196340"/>
                    <a:gd name="connsiteX6" fmla="*/ 0 w 495300"/>
                    <a:gd name="connsiteY6" fmla="*/ 45720 h 119634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 y="connsiteY6"/>
                    </a:cxn>
                  </a:cxnLst>
                  <a:rect l="l" t="t" r="r" b="b"/>
                  <a:pathLst>
                    <a:path w="495300" h="1196340">
                      <a:moveTo>
                        <a:pt x="0" y="45720"/>
                      </a:moveTo>
                      <a:lnTo>
                        <a:pt x="228600" y="1196340"/>
                      </a:lnTo>
                      <a:lnTo>
                        <a:pt x="495300" y="1173480"/>
                      </a:lnTo>
                      <a:cubicBezTo>
                        <a:pt x="472440" y="970280"/>
                        <a:pt x="464820" y="767080"/>
                        <a:pt x="441960" y="563880"/>
                      </a:cubicBezTo>
                      <a:lnTo>
                        <a:pt x="358140" y="0"/>
                      </a:lnTo>
                      <a:cubicBezTo>
                        <a:pt x="297180" y="7620"/>
                        <a:pt x="243840" y="0"/>
                        <a:pt x="182880" y="7620"/>
                      </a:cubicBezTo>
                      <a:lnTo>
                        <a:pt x="0" y="4572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9" name="组合 38"/>
              <p:cNvGrpSpPr/>
              <p:nvPr/>
            </p:nvGrpSpPr>
            <p:grpSpPr>
              <a:xfrm rot="395449">
                <a:off x="6674864" y="1818818"/>
                <a:ext cx="586740" cy="1783080"/>
                <a:chOff x="5722620" y="1790700"/>
                <a:chExt cx="586740" cy="1783080"/>
              </a:xfrm>
              <a:grpFill/>
            </p:grpSpPr>
            <p:sp>
              <p:nvSpPr>
                <p:cNvPr id="41" name="任意多边形: 形状 40"/>
                <p:cNvSpPr/>
                <p:nvPr/>
              </p:nvSpPr>
              <p:spPr>
                <a:xfrm>
                  <a:off x="5722620" y="1813560"/>
                  <a:ext cx="198120" cy="457200"/>
                </a:xfrm>
                <a:custGeom>
                  <a:avLst/>
                  <a:gdLst>
                    <a:gd name="connsiteX0" fmla="*/ 0 w 198120"/>
                    <a:gd name="connsiteY0" fmla="*/ 30480 h 457200"/>
                    <a:gd name="connsiteX1" fmla="*/ 83820 w 198120"/>
                    <a:gd name="connsiteY1" fmla="*/ 457200 h 457200"/>
                    <a:gd name="connsiteX2" fmla="*/ 198120 w 198120"/>
                    <a:gd name="connsiteY2" fmla="*/ 426720 h 457200"/>
                    <a:gd name="connsiteX3" fmla="*/ 144780 w 198120"/>
                    <a:gd name="connsiteY3" fmla="*/ 0 h 457200"/>
                    <a:gd name="connsiteX4" fmla="*/ 0 w 198120"/>
                    <a:gd name="connsiteY4" fmla="*/ 30480 h 457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20" h="457200">
                      <a:moveTo>
                        <a:pt x="0" y="30480"/>
                      </a:moveTo>
                      <a:lnTo>
                        <a:pt x="83820" y="457200"/>
                      </a:lnTo>
                      <a:lnTo>
                        <a:pt x="198120" y="426720"/>
                      </a:lnTo>
                      <a:lnTo>
                        <a:pt x="144780" y="0"/>
                      </a:lnTo>
                      <a:lnTo>
                        <a:pt x="0" y="3048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任意多边形: 形状 41"/>
                <p:cNvSpPr/>
                <p:nvPr/>
              </p:nvSpPr>
              <p:spPr>
                <a:xfrm>
                  <a:off x="5935980" y="1790700"/>
                  <a:ext cx="205740" cy="449580"/>
                </a:xfrm>
                <a:custGeom>
                  <a:avLst/>
                  <a:gdLst>
                    <a:gd name="connsiteX0" fmla="*/ 53340 w 205740"/>
                    <a:gd name="connsiteY0" fmla="*/ 449580 h 449580"/>
                    <a:gd name="connsiteX1" fmla="*/ 205740 w 205740"/>
                    <a:gd name="connsiteY1" fmla="*/ 441960 h 449580"/>
                    <a:gd name="connsiteX2" fmla="*/ 160020 w 205740"/>
                    <a:gd name="connsiteY2" fmla="*/ 0 h 449580"/>
                    <a:gd name="connsiteX3" fmla="*/ 0 w 205740"/>
                    <a:gd name="connsiteY3" fmla="*/ 0 h 449580"/>
                    <a:gd name="connsiteX4" fmla="*/ 53340 w 205740"/>
                    <a:gd name="connsiteY4" fmla="*/ 449580 h 4495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740" h="449580">
                      <a:moveTo>
                        <a:pt x="53340" y="449580"/>
                      </a:moveTo>
                      <a:lnTo>
                        <a:pt x="205740" y="441960"/>
                      </a:lnTo>
                      <a:lnTo>
                        <a:pt x="160020" y="0"/>
                      </a:lnTo>
                      <a:lnTo>
                        <a:pt x="0" y="0"/>
                      </a:lnTo>
                      <a:lnTo>
                        <a:pt x="53340" y="44958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任意多边形: 形状 42"/>
                <p:cNvSpPr/>
                <p:nvPr/>
              </p:nvSpPr>
              <p:spPr>
                <a:xfrm>
                  <a:off x="5814060" y="2377440"/>
                  <a:ext cx="495300" cy="1196340"/>
                </a:xfrm>
                <a:custGeom>
                  <a:avLst/>
                  <a:gdLst>
                    <a:gd name="connsiteX0" fmla="*/ 0 w 495300"/>
                    <a:gd name="connsiteY0" fmla="*/ 45720 h 1196340"/>
                    <a:gd name="connsiteX1" fmla="*/ 228600 w 495300"/>
                    <a:gd name="connsiteY1" fmla="*/ 1196340 h 1196340"/>
                    <a:gd name="connsiteX2" fmla="*/ 495300 w 495300"/>
                    <a:gd name="connsiteY2" fmla="*/ 1173480 h 1196340"/>
                    <a:gd name="connsiteX3" fmla="*/ 358140 w 495300"/>
                    <a:gd name="connsiteY3" fmla="*/ 0 h 1196340"/>
                    <a:gd name="connsiteX4" fmla="*/ 0 w 495300"/>
                    <a:gd name="connsiteY4" fmla="*/ 45720 h 1196340"/>
                    <a:gd name="connsiteX0-1" fmla="*/ 0 w 495300"/>
                    <a:gd name="connsiteY0-2" fmla="*/ 45720 h 1196340"/>
                    <a:gd name="connsiteX1-3" fmla="*/ 228600 w 495300"/>
                    <a:gd name="connsiteY1-4" fmla="*/ 1196340 h 1196340"/>
                    <a:gd name="connsiteX2-5" fmla="*/ 495300 w 495300"/>
                    <a:gd name="connsiteY2-6" fmla="*/ 1173480 h 1196340"/>
                    <a:gd name="connsiteX3-7" fmla="*/ 358140 w 495300"/>
                    <a:gd name="connsiteY3-8" fmla="*/ 0 h 1196340"/>
                    <a:gd name="connsiteX4-9" fmla="*/ 182880 w 495300"/>
                    <a:gd name="connsiteY4-10" fmla="*/ 7620 h 1196340"/>
                    <a:gd name="connsiteX5" fmla="*/ 0 w 495300"/>
                    <a:gd name="connsiteY5" fmla="*/ 45720 h 1196340"/>
                    <a:gd name="connsiteX0-11" fmla="*/ 0 w 495300"/>
                    <a:gd name="connsiteY0-12" fmla="*/ 45720 h 1196340"/>
                    <a:gd name="connsiteX1-13" fmla="*/ 228600 w 495300"/>
                    <a:gd name="connsiteY1-14" fmla="*/ 1196340 h 1196340"/>
                    <a:gd name="connsiteX2-15" fmla="*/ 495300 w 495300"/>
                    <a:gd name="connsiteY2-16" fmla="*/ 1173480 h 1196340"/>
                    <a:gd name="connsiteX3-17" fmla="*/ 441960 w 495300"/>
                    <a:gd name="connsiteY3-18" fmla="*/ 563880 h 1196340"/>
                    <a:gd name="connsiteX4-19" fmla="*/ 358140 w 495300"/>
                    <a:gd name="connsiteY4-20" fmla="*/ 0 h 1196340"/>
                    <a:gd name="connsiteX5-21" fmla="*/ 182880 w 495300"/>
                    <a:gd name="connsiteY5-22" fmla="*/ 7620 h 1196340"/>
                    <a:gd name="connsiteX6" fmla="*/ 0 w 495300"/>
                    <a:gd name="connsiteY6" fmla="*/ 45720 h 119634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 y="connsiteY6"/>
                    </a:cxn>
                  </a:cxnLst>
                  <a:rect l="l" t="t" r="r" b="b"/>
                  <a:pathLst>
                    <a:path w="495300" h="1196340">
                      <a:moveTo>
                        <a:pt x="0" y="45720"/>
                      </a:moveTo>
                      <a:lnTo>
                        <a:pt x="228600" y="1196340"/>
                      </a:lnTo>
                      <a:lnTo>
                        <a:pt x="495300" y="1173480"/>
                      </a:lnTo>
                      <a:cubicBezTo>
                        <a:pt x="472440" y="970280"/>
                        <a:pt x="464820" y="767080"/>
                        <a:pt x="441960" y="563880"/>
                      </a:cubicBezTo>
                      <a:lnTo>
                        <a:pt x="358140" y="0"/>
                      </a:lnTo>
                      <a:cubicBezTo>
                        <a:pt x="297180" y="7620"/>
                        <a:pt x="243840" y="0"/>
                        <a:pt x="182880" y="7620"/>
                      </a:cubicBezTo>
                      <a:lnTo>
                        <a:pt x="0" y="4572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0" name="任意多边形: 形状 39"/>
              <p:cNvSpPr/>
              <p:nvPr/>
            </p:nvSpPr>
            <p:spPr>
              <a:xfrm>
                <a:off x="6179820" y="1248756"/>
                <a:ext cx="533400" cy="2210723"/>
              </a:xfrm>
              <a:custGeom>
                <a:avLst/>
                <a:gdLst>
                  <a:gd name="connsiteX0" fmla="*/ 0 w 533400"/>
                  <a:gd name="connsiteY0" fmla="*/ 30480 h 2202180"/>
                  <a:gd name="connsiteX1" fmla="*/ 266700 w 533400"/>
                  <a:gd name="connsiteY1" fmla="*/ 2194560 h 2202180"/>
                  <a:gd name="connsiteX2" fmla="*/ 533400 w 533400"/>
                  <a:gd name="connsiteY2" fmla="*/ 2202180 h 2202180"/>
                  <a:gd name="connsiteX3" fmla="*/ 365760 w 533400"/>
                  <a:gd name="connsiteY3" fmla="*/ 0 h 2202180"/>
                  <a:gd name="connsiteX4" fmla="*/ 0 w 533400"/>
                  <a:gd name="connsiteY4" fmla="*/ 30480 h 2202180"/>
                  <a:gd name="connsiteX0-1" fmla="*/ 0 w 533400"/>
                  <a:gd name="connsiteY0-2" fmla="*/ 30480 h 2202180"/>
                  <a:gd name="connsiteX1-3" fmla="*/ 175260 w 533400"/>
                  <a:gd name="connsiteY1-4" fmla="*/ 1203960 h 2202180"/>
                  <a:gd name="connsiteX2-5" fmla="*/ 266700 w 533400"/>
                  <a:gd name="connsiteY2-6" fmla="*/ 2194560 h 2202180"/>
                  <a:gd name="connsiteX3-7" fmla="*/ 533400 w 533400"/>
                  <a:gd name="connsiteY3-8" fmla="*/ 2202180 h 2202180"/>
                  <a:gd name="connsiteX4-9" fmla="*/ 365760 w 533400"/>
                  <a:gd name="connsiteY4-10" fmla="*/ 0 h 2202180"/>
                  <a:gd name="connsiteX5" fmla="*/ 0 w 533400"/>
                  <a:gd name="connsiteY5" fmla="*/ 30480 h 2202180"/>
                  <a:gd name="connsiteX0-11" fmla="*/ 0 w 533400"/>
                  <a:gd name="connsiteY0-12" fmla="*/ 39023 h 2210723"/>
                  <a:gd name="connsiteX1-13" fmla="*/ 175260 w 533400"/>
                  <a:gd name="connsiteY1-14" fmla="*/ 1212503 h 2210723"/>
                  <a:gd name="connsiteX2-15" fmla="*/ 266700 w 533400"/>
                  <a:gd name="connsiteY2-16" fmla="*/ 2203103 h 2210723"/>
                  <a:gd name="connsiteX3-17" fmla="*/ 533400 w 533400"/>
                  <a:gd name="connsiteY3-18" fmla="*/ 2210723 h 2210723"/>
                  <a:gd name="connsiteX4-19" fmla="*/ 365760 w 533400"/>
                  <a:gd name="connsiteY4-20" fmla="*/ 8543 h 2210723"/>
                  <a:gd name="connsiteX5-21" fmla="*/ 175260 w 533400"/>
                  <a:gd name="connsiteY5-22" fmla="*/ 923 h 2210723"/>
                  <a:gd name="connsiteX6" fmla="*/ 0 w 533400"/>
                  <a:gd name="connsiteY6" fmla="*/ 39023 h 2210723"/>
                  <a:gd name="connsiteX0-23" fmla="*/ 0 w 533400"/>
                  <a:gd name="connsiteY0-24" fmla="*/ 39023 h 2210723"/>
                  <a:gd name="connsiteX1-25" fmla="*/ 175260 w 533400"/>
                  <a:gd name="connsiteY1-26" fmla="*/ 1212503 h 2210723"/>
                  <a:gd name="connsiteX2-27" fmla="*/ 266700 w 533400"/>
                  <a:gd name="connsiteY2-28" fmla="*/ 2203103 h 2210723"/>
                  <a:gd name="connsiteX3-29" fmla="*/ 533400 w 533400"/>
                  <a:gd name="connsiteY3-30" fmla="*/ 2210723 h 2210723"/>
                  <a:gd name="connsiteX4-31" fmla="*/ 365760 w 533400"/>
                  <a:gd name="connsiteY4-32" fmla="*/ 8543 h 2210723"/>
                  <a:gd name="connsiteX5-33" fmla="*/ 175260 w 533400"/>
                  <a:gd name="connsiteY5-34" fmla="*/ 923 h 2210723"/>
                  <a:gd name="connsiteX6-35" fmla="*/ 0 w 533400"/>
                  <a:gd name="connsiteY6-36" fmla="*/ 39023 h 221072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35" y="connsiteY6-36"/>
                  </a:cxn>
                </a:cxnLst>
                <a:rect l="l" t="t" r="r" b="b"/>
                <a:pathLst>
                  <a:path w="533400" h="2210723">
                    <a:moveTo>
                      <a:pt x="0" y="39023"/>
                    </a:moveTo>
                    <a:cubicBezTo>
                      <a:pt x="45720" y="430183"/>
                      <a:pt x="129540" y="821343"/>
                      <a:pt x="175260" y="1212503"/>
                    </a:cubicBezTo>
                    <a:lnTo>
                      <a:pt x="266700" y="2203103"/>
                    </a:lnTo>
                    <a:lnTo>
                      <a:pt x="533400" y="2210723"/>
                    </a:lnTo>
                    <a:cubicBezTo>
                      <a:pt x="477520" y="1476663"/>
                      <a:pt x="406400" y="750223"/>
                      <a:pt x="365760" y="8543"/>
                    </a:cubicBezTo>
                    <a:cubicBezTo>
                      <a:pt x="302260" y="13623"/>
                      <a:pt x="238760" y="-4157"/>
                      <a:pt x="175260" y="923"/>
                    </a:cubicBezTo>
                    <a:lnTo>
                      <a:pt x="0" y="3902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8" name="组合 27"/>
            <p:cNvGrpSpPr/>
            <p:nvPr/>
          </p:nvGrpSpPr>
          <p:grpSpPr>
            <a:xfrm>
              <a:off x="8932792" y="1225159"/>
              <a:ext cx="1538984" cy="2353142"/>
              <a:chOff x="5722620" y="1248756"/>
              <a:chExt cx="1538984" cy="2353142"/>
            </a:xfrm>
            <a:grpFill/>
          </p:grpSpPr>
          <p:grpSp>
            <p:nvGrpSpPr>
              <p:cNvPr id="29" name="组合 28"/>
              <p:cNvGrpSpPr/>
              <p:nvPr/>
            </p:nvGrpSpPr>
            <p:grpSpPr>
              <a:xfrm>
                <a:off x="5722620" y="1790700"/>
                <a:ext cx="586740" cy="1783080"/>
                <a:chOff x="5722620" y="1790700"/>
                <a:chExt cx="586740" cy="1783080"/>
              </a:xfrm>
              <a:grpFill/>
            </p:grpSpPr>
            <p:sp>
              <p:nvSpPr>
                <p:cNvPr id="35" name="任意多边形: 形状 34"/>
                <p:cNvSpPr/>
                <p:nvPr/>
              </p:nvSpPr>
              <p:spPr>
                <a:xfrm>
                  <a:off x="5722620" y="1813560"/>
                  <a:ext cx="198120" cy="457200"/>
                </a:xfrm>
                <a:custGeom>
                  <a:avLst/>
                  <a:gdLst>
                    <a:gd name="connsiteX0" fmla="*/ 0 w 198120"/>
                    <a:gd name="connsiteY0" fmla="*/ 30480 h 457200"/>
                    <a:gd name="connsiteX1" fmla="*/ 83820 w 198120"/>
                    <a:gd name="connsiteY1" fmla="*/ 457200 h 457200"/>
                    <a:gd name="connsiteX2" fmla="*/ 198120 w 198120"/>
                    <a:gd name="connsiteY2" fmla="*/ 426720 h 457200"/>
                    <a:gd name="connsiteX3" fmla="*/ 144780 w 198120"/>
                    <a:gd name="connsiteY3" fmla="*/ 0 h 457200"/>
                    <a:gd name="connsiteX4" fmla="*/ 0 w 198120"/>
                    <a:gd name="connsiteY4" fmla="*/ 30480 h 457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20" h="457200">
                      <a:moveTo>
                        <a:pt x="0" y="30480"/>
                      </a:moveTo>
                      <a:lnTo>
                        <a:pt x="83820" y="457200"/>
                      </a:lnTo>
                      <a:lnTo>
                        <a:pt x="198120" y="426720"/>
                      </a:lnTo>
                      <a:lnTo>
                        <a:pt x="144780" y="0"/>
                      </a:lnTo>
                      <a:lnTo>
                        <a:pt x="0" y="3048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形状 35"/>
                <p:cNvSpPr/>
                <p:nvPr/>
              </p:nvSpPr>
              <p:spPr>
                <a:xfrm>
                  <a:off x="5935980" y="1790700"/>
                  <a:ext cx="205740" cy="449580"/>
                </a:xfrm>
                <a:custGeom>
                  <a:avLst/>
                  <a:gdLst>
                    <a:gd name="connsiteX0" fmla="*/ 53340 w 205740"/>
                    <a:gd name="connsiteY0" fmla="*/ 449580 h 449580"/>
                    <a:gd name="connsiteX1" fmla="*/ 205740 w 205740"/>
                    <a:gd name="connsiteY1" fmla="*/ 441960 h 449580"/>
                    <a:gd name="connsiteX2" fmla="*/ 160020 w 205740"/>
                    <a:gd name="connsiteY2" fmla="*/ 0 h 449580"/>
                    <a:gd name="connsiteX3" fmla="*/ 0 w 205740"/>
                    <a:gd name="connsiteY3" fmla="*/ 0 h 449580"/>
                    <a:gd name="connsiteX4" fmla="*/ 53340 w 205740"/>
                    <a:gd name="connsiteY4" fmla="*/ 449580 h 4495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740" h="449580">
                      <a:moveTo>
                        <a:pt x="53340" y="449580"/>
                      </a:moveTo>
                      <a:lnTo>
                        <a:pt x="205740" y="441960"/>
                      </a:lnTo>
                      <a:lnTo>
                        <a:pt x="160020" y="0"/>
                      </a:lnTo>
                      <a:lnTo>
                        <a:pt x="0" y="0"/>
                      </a:lnTo>
                      <a:lnTo>
                        <a:pt x="53340" y="44958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任意多边形: 形状 36"/>
                <p:cNvSpPr/>
                <p:nvPr/>
              </p:nvSpPr>
              <p:spPr>
                <a:xfrm>
                  <a:off x="5814060" y="2377440"/>
                  <a:ext cx="495300" cy="1196340"/>
                </a:xfrm>
                <a:custGeom>
                  <a:avLst/>
                  <a:gdLst>
                    <a:gd name="connsiteX0" fmla="*/ 0 w 495300"/>
                    <a:gd name="connsiteY0" fmla="*/ 45720 h 1196340"/>
                    <a:gd name="connsiteX1" fmla="*/ 228600 w 495300"/>
                    <a:gd name="connsiteY1" fmla="*/ 1196340 h 1196340"/>
                    <a:gd name="connsiteX2" fmla="*/ 495300 w 495300"/>
                    <a:gd name="connsiteY2" fmla="*/ 1173480 h 1196340"/>
                    <a:gd name="connsiteX3" fmla="*/ 358140 w 495300"/>
                    <a:gd name="connsiteY3" fmla="*/ 0 h 1196340"/>
                    <a:gd name="connsiteX4" fmla="*/ 0 w 495300"/>
                    <a:gd name="connsiteY4" fmla="*/ 45720 h 1196340"/>
                    <a:gd name="connsiteX0-1" fmla="*/ 0 w 495300"/>
                    <a:gd name="connsiteY0-2" fmla="*/ 45720 h 1196340"/>
                    <a:gd name="connsiteX1-3" fmla="*/ 228600 w 495300"/>
                    <a:gd name="connsiteY1-4" fmla="*/ 1196340 h 1196340"/>
                    <a:gd name="connsiteX2-5" fmla="*/ 495300 w 495300"/>
                    <a:gd name="connsiteY2-6" fmla="*/ 1173480 h 1196340"/>
                    <a:gd name="connsiteX3-7" fmla="*/ 358140 w 495300"/>
                    <a:gd name="connsiteY3-8" fmla="*/ 0 h 1196340"/>
                    <a:gd name="connsiteX4-9" fmla="*/ 182880 w 495300"/>
                    <a:gd name="connsiteY4-10" fmla="*/ 7620 h 1196340"/>
                    <a:gd name="connsiteX5" fmla="*/ 0 w 495300"/>
                    <a:gd name="connsiteY5" fmla="*/ 45720 h 1196340"/>
                    <a:gd name="connsiteX0-11" fmla="*/ 0 w 495300"/>
                    <a:gd name="connsiteY0-12" fmla="*/ 45720 h 1196340"/>
                    <a:gd name="connsiteX1-13" fmla="*/ 228600 w 495300"/>
                    <a:gd name="connsiteY1-14" fmla="*/ 1196340 h 1196340"/>
                    <a:gd name="connsiteX2-15" fmla="*/ 495300 w 495300"/>
                    <a:gd name="connsiteY2-16" fmla="*/ 1173480 h 1196340"/>
                    <a:gd name="connsiteX3-17" fmla="*/ 441960 w 495300"/>
                    <a:gd name="connsiteY3-18" fmla="*/ 563880 h 1196340"/>
                    <a:gd name="connsiteX4-19" fmla="*/ 358140 w 495300"/>
                    <a:gd name="connsiteY4-20" fmla="*/ 0 h 1196340"/>
                    <a:gd name="connsiteX5-21" fmla="*/ 182880 w 495300"/>
                    <a:gd name="connsiteY5-22" fmla="*/ 7620 h 1196340"/>
                    <a:gd name="connsiteX6" fmla="*/ 0 w 495300"/>
                    <a:gd name="connsiteY6" fmla="*/ 45720 h 119634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 y="connsiteY6"/>
                    </a:cxn>
                  </a:cxnLst>
                  <a:rect l="l" t="t" r="r" b="b"/>
                  <a:pathLst>
                    <a:path w="495300" h="1196340">
                      <a:moveTo>
                        <a:pt x="0" y="45720"/>
                      </a:moveTo>
                      <a:lnTo>
                        <a:pt x="228600" y="1196340"/>
                      </a:lnTo>
                      <a:lnTo>
                        <a:pt x="495300" y="1173480"/>
                      </a:lnTo>
                      <a:cubicBezTo>
                        <a:pt x="472440" y="970280"/>
                        <a:pt x="464820" y="767080"/>
                        <a:pt x="441960" y="563880"/>
                      </a:cubicBezTo>
                      <a:lnTo>
                        <a:pt x="358140" y="0"/>
                      </a:lnTo>
                      <a:cubicBezTo>
                        <a:pt x="297180" y="7620"/>
                        <a:pt x="243840" y="0"/>
                        <a:pt x="182880" y="7620"/>
                      </a:cubicBezTo>
                      <a:lnTo>
                        <a:pt x="0" y="4572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0" name="组合 29"/>
              <p:cNvGrpSpPr/>
              <p:nvPr/>
            </p:nvGrpSpPr>
            <p:grpSpPr>
              <a:xfrm rot="395449">
                <a:off x="6674864" y="1818818"/>
                <a:ext cx="586740" cy="1783080"/>
                <a:chOff x="5722620" y="1790700"/>
                <a:chExt cx="586740" cy="1783080"/>
              </a:xfrm>
              <a:grpFill/>
            </p:grpSpPr>
            <p:sp>
              <p:nvSpPr>
                <p:cNvPr id="32" name="任意多边形: 形状 31"/>
                <p:cNvSpPr/>
                <p:nvPr/>
              </p:nvSpPr>
              <p:spPr>
                <a:xfrm>
                  <a:off x="5722620" y="1813560"/>
                  <a:ext cx="198120" cy="457200"/>
                </a:xfrm>
                <a:custGeom>
                  <a:avLst/>
                  <a:gdLst>
                    <a:gd name="connsiteX0" fmla="*/ 0 w 198120"/>
                    <a:gd name="connsiteY0" fmla="*/ 30480 h 457200"/>
                    <a:gd name="connsiteX1" fmla="*/ 83820 w 198120"/>
                    <a:gd name="connsiteY1" fmla="*/ 457200 h 457200"/>
                    <a:gd name="connsiteX2" fmla="*/ 198120 w 198120"/>
                    <a:gd name="connsiteY2" fmla="*/ 426720 h 457200"/>
                    <a:gd name="connsiteX3" fmla="*/ 144780 w 198120"/>
                    <a:gd name="connsiteY3" fmla="*/ 0 h 457200"/>
                    <a:gd name="connsiteX4" fmla="*/ 0 w 198120"/>
                    <a:gd name="connsiteY4" fmla="*/ 30480 h 457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20" h="457200">
                      <a:moveTo>
                        <a:pt x="0" y="30480"/>
                      </a:moveTo>
                      <a:lnTo>
                        <a:pt x="83820" y="457200"/>
                      </a:lnTo>
                      <a:lnTo>
                        <a:pt x="198120" y="426720"/>
                      </a:lnTo>
                      <a:lnTo>
                        <a:pt x="144780" y="0"/>
                      </a:lnTo>
                      <a:lnTo>
                        <a:pt x="0" y="3048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任意多边形: 形状 32"/>
                <p:cNvSpPr/>
                <p:nvPr/>
              </p:nvSpPr>
              <p:spPr>
                <a:xfrm>
                  <a:off x="5935980" y="1790700"/>
                  <a:ext cx="205740" cy="449580"/>
                </a:xfrm>
                <a:custGeom>
                  <a:avLst/>
                  <a:gdLst>
                    <a:gd name="connsiteX0" fmla="*/ 53340 w 205740"/>
                    <a:gd name="connsiteY0" fmla="*/ 449580 h 449580"/>
                    <a:gd name="connsiteX1" fmla="*/ 205740 w 205740"/>
                    <a:gd name="connsiteY1" fmla="*/ 441960 h 449580"/>
                    <a:gd name="connsiteX2" fmla="*/ 160020 w 205740"/>
                    <a:gd name="connsiteY2" fmla="*/ 0 h 449580"/>
                    <a:gd name="connsiteX3" fmla="*/ 0 w 205740"/>
                    <a:gd name="connsiteY3" fmla="*/ 0 h 449580"/>
                    <a:gd name="connsiteX4" fmla="*/ 53340 w 205740"/>
                    <a:gd name="connsiteY4" fmla="*/ 449580 h 4495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740" h="449580">
                      <a:moveTo>
                        <a:pt x="53340" y="449580"/>
                      </a:moveTo>
                      <a:lnTo>
                        <a:pt x="205740" y="441960"/>
                      </a:lnTo>
                      <a:lnTo>
                        <a:pt x="160020" y="0"/>
                      </a:lnTo>
                      <a:lnTo>
                        <a:pt x="0" y="0"/>
                      </a:lnTo>
                      <a:lnTo>
                        <a:pt x="53340" y="44958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任意多边形: 形状 33"/>
                <p:cNvSpPr/>
                <p:nvPr/>
              </p:nvSpPr>
              <p:spPr>
                <a:xfrm>
                  <a:off x="5814060" y="2377440"/>
                  <a:ext cx="495300" cy="1196340"/>
                </a:xfrm>
                <a:custGeom>
                  <a:avLst/>
                  <a:gdLst>
                    <a:gd name="connsiteX0" fmla="*/ 0 w 495300"/>
                    <a:gd name="connsiteY0" fmla="*/ 45720 h 1196340"/>
                    <a:gd name="connsiteX1" fmla="*/ 228600 w 495300"/>
                    <a:gd name="connsiteY1" fmla="*/ 1196340 h 1196340"/>
                    <a:gd name="connsiteX2" fmla="*/ 495300 w 495300"/>
                    <a:gd name="connsiteY2" fmla="*/ 1173480 h 1196340"/>
                    <a:gd name="connsiteX3" fmla="*/ 358140 w 495300"/>
                    <a:gd name="connsiteY3" fmla="*/ 0 h 1196340"/>
                    <a:gd name="connsiteX4" fmla="*/ 0 w 495300"/>
                    <a:gd name="connsiteY4" fmla="*/ 45720 h 1196340"/>
                    <a:gd name="connsiteX0-1" fmla="*/ 0 w 495300"/>
                    <a:gd name="connsiteY0-2" fmla="*/ 45720 h 1196340"/>
                    <a:gd name="connsiteX1-3" fmla="*/ 228600 w 495300"/>
                    <a:gd name="connsiteY1-4" fmla="*/ 1196340 h 1196340"/>
                    <a:gd name="connsiteX2-5" fmla="*/ 495300 w 495300"/>
                    <a:gd name="connsiteY2-6" fmla="*/ 1173480 h 1196340"/>
                    <a:gd name="connsiteX3-7" fmla="*/ 358140 w 495300"/>
                    <a:gd name="connsiteY3-8" fmla="*/ 0 h 1196340"/>
                    <a:gd name="connsiteX4-9" fmla="*/ 182880 w 495300"/>
                    <a:gd name="connsiteY4-10" fmla="*/ 7620 h 1196340"/>
                    <a:gd name="connsiteX5" fmla="*/ 0 w 495300"/>
                    <a:gd name="connsiteY5" fmla="*/ 45720 h 1196340"/>
                    <a:gd name="connsiteX0-11" fmla="*/ 0 w 495300"/>
                    <a:gd name="connsiteY0-12" fmla="*/ 45720 h 1196340"/>
                    <a:gd name="connsiteX1-13" fmla="*/ 228600 w 495300"/>
                    <a:gd name="connsiteY1-14" fmla="*/ 1196340 h 1196340"/>
                    <a:gd name="connsiteX2-15" fmla="*/ 495300 w 495300"/>
                    <a:gd name="connsiteY2-16" fmla="*/ 1173480 h 1196340"/>
                    <a:gd name="connsiteX3-17" fmla="*/ 441960 w 495300"/>
                    <a:gd name="connsiteY3-18" fmla="*/ 563880 h 1196340"/>
                    <a:gd name="connsiteX4-19" fmla="*/ 358140 w 495300"/>
                    <a:gd name="connsiteY4-20" fmla="*/ 0 h 1196340"/>
                    <a:gd name="connsiteX5-21" fmla="*/ 182880 w 495300"/>
                    <a:gd name="connsiteY5-22" fmla="*/ 7620 h 1196340"/>
                    <a:gd name="connsiteX6" fmla="*/ 0 w 495300"/>
                    <a:gd name="connsiteY6" fmla="*/ 45720 h 119634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 y="connsiteY6"/>
                    </a:cxn>
                  </a:cxnLst>
                  <a:rect l="l" t="t" r="r" b="b"/>
                  <a:pathLst>
                    <a:path w="495300" h="1196340">
                      <a:moveTo>
                        <a:pt x="0" y="45720"/>
                      </a:moveTo>
                      <a:lnTo>
                        <a:pt x="228600" y="1196340"/>
                      </a:lnTo>
                      <a:lnTo>
                        <a:pt x="495300" y="1173480"/>
                      </a:lnTo>
                      <a:cubicBezTo>
                        <a:pt x="472440" y="970280"/>
                        <a:pt x="464820" y="767080"/>
                        <a:pt x="441960" y="563880"/>
                      </a:cubicBezTo>
                      <a:lnTo>
                        <a:pt x="358140" y="0"/>
                      </a:lnTo>
                      <a:cubicBezTo>
                        <a:pt x="297180" y="7620"/>
                        <a:pt x="243840" y="0"/>
                        <a:pt x="182880" y="7620"/>
                      </a:cubicBezTo>
                      <a:lnTo>
                        <a:pt x="0" y="4572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1" name="任意多边形: 形状 30"/>
              <p:cNvSpPr/>
              <p:nvPr/>
            </p:nvSpPr>
            <p:spPr>
              <a:xfrm>
                <a:off x="6179820" y="1248756"/>
                <a:ext cx="533400" cy="2210723"/>
              </a:xfrm>
              <a:custGeom>
                <a:avLst/>
                <a:gdLst>
                  <a:gd name="connsiteX0" fmla="*/ 0 w 533400"/>
                  <a:gd name="connsiteY0" fmla="*/ 30480 h 2202180"/>
                  <a:gd name="connsiteX1" fmla="*/ 266700 w 533400"/>
                  <a:gd name="connsiteY1" fmla="*/ 2194560 h 2202180"/>
                  <a:gd name="connsiteX2" fmla="*/ 533400 w 533400"/>
                  <a:gd name="connsiteY2" fmla="*/ 2202180 h 2202180"/>
                  <a:gd name="connsiteX3" fmla="*/ 365760 w 533400"/>
                  <a:gd name="connsiteY3" fmla="*/ 0 h 2202180"/>
                  <a:gd name="connsiteX4" fmla="*/ 0 w 533400"/>
                  <a:gd name="connsiteY4" fmla="*/ 30480 h 2202180"/>
                  <a:gd name="connsiteX0-1" fmla="*/ 0 w 533400"/>
                  <a:gd name="connsiteY0-2" fmla="*/ 30480 h 2202180"/>
                  <a:gd name="connsiteX1-3" fmla="*/ 175260 w 533400"/>
                  <a:gd name="connsiteY1-4" fmla="*/ 1203960 h 2202180"/>
                  <a:gd name="connsiteX2-5" fmla="*/ 266700 w 533400"/>
                  <a:gd name="connsiteY2-6" fmla="*/ 2194560 h 2202180"/>
                  <a:gd name="connsiteX3-7" fmla="*/ 533400 w 533400"/>
                  <a:gd name="connsiteY3-8" fmla="*/ 2202180 h 2202180"/>
                  <a:gd name="connsiteX4-9" fmla="*/ 365760 w 533400"/>
                  <a:gd name="connsiteY4-10" fmla="*/ 0 h 2202180"/>
                  <a:gd name="connsiteX5" fmla="*/ 0 w 533400"/>
                  <a:gd name="connsiteY5" fmla="*/ 30480 h 2202180"/>
                  <a:gd name="connsiteX0-11" fmla="*/ 0 w 533400"/>
                  <a:gd name="connsiteY0-12" fmla="*/ 39023 h 2210723"/>
                  <a:gd name="connsiteX1-13" fmla="*/ 175260 w 533400"/>
                  <a:gd name="connsiteY1-14" fmla="*/ 1212503 h 2210723"/>
                  <a:gd name="connsiteX2-15" fmla="*/ 266700 w 533400"/>
                  <a:gd name="connsiteY2-16" fmla="*/ 2203103 h 2210723"/>
                  <a:gd name="connsiteX3-17" fmla="*/ 533400 w 533400"/>
                  <a:gd name="connsiteY3-18" fmla="*/ 2210723 h 2210723"/>
                  <a:gd name="connsiteX4-19" fmla="*/ 365760 w 533400"/>
                  <a:gd name="connsiteY4-20" fmla="*/ 8543 h 2210723"/>
                  <a:gd name="connsiteX5-21" fmla="*/ 175260 w 533400"/>
                  <a:gd name="connsiteY5-22" fmla="*/ 923 h 2210723"/>
                  <a:gd name="connsiteX6" fmla="*/ 0 w 533400"/>
                  <a:gd name="connsiteY6" fmla="*/ 39023 h 2210723"/>
                  <a:gd name="connsiteX0-23" fmla="*/ 0 w 533400"/>
                  <a:gd name="connsiteY0-24" fmla="*/ 39023 h 2210723"/>
                  <a:gd name="connsiteX1-25" fmla="*/ 175260 w 533400"/>
                  <a:gd name="connsiteY1-26" fmla="*/ 1212503 h 2210723"/>
                  <a:gd name="connsiteX2-27" fmla="*/ 266700 w 533400"/>
                  <a:gd name="connsiteY2-28" fmla="*/ 2203103 h 2210723"/>
                  <a:gd name="connsiteX3-29" fmla="*/ 533400 w 533400"/>
                  <a:gd name="connsiteY3-30" fmla="*/ 2210723 h 2210723"/>
                  <a:gd name="connsiteX4-31" fmla="*/ 365760 w 533400"/>
                  <a:gd name="connsiteY4-32" fmla="*/ 8543 h 2210723"/>
                  <a:gd name="connsiteX5-33" fmla="*/ 175260 w 533400"/>
                  <a:gd name="connsiteY5-34" fmla="*/ 923 h 2210723"/>
                  <a:gd name="connsiteX6-35" fmla="*/ 0 w 533400"/>
                  <a:gd name="connsiteY6-36" fmla="*/ 39023 h 221072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35" y="connsiteY6-36"/>
                  </a:cxn>
                </a:cxnLst>
                <a:rect l="l" t="t" r="r" b="b"/>
                <a:pathLst>
                  <a:path w="533400" h="2210723">
                    <a:moveTo>
                      <a:pt x="0" y="39023"/>
                    </a:moveTo>
                    <a:cubicBezTo>
                      <a:pt x="45720" y="430183"/>
                      <a:pt x="129540" y="821343"/>
                      <a:pt x="175260" y="1212503"/>
                    </a:cubicBezTo>
                    <a:lnTo>
                      <a:pt x="266700" y="2203103"/>
                    </a:lnTo>
                    <a:lnTo>
                      <a:pt x="533400" y="2210723"/>
                    </a:lnTo>
                    <a:cubicBezTo>
                      <a:pt x="477520" y="1476663"/>
                      <a:pt x="406400" y="750223"/>
                      <a:pt x="365760" y="8543"/>
                    </a:cubicBezTo>
                    <a:cubicBezTo>
                      <a:pt x="302260" y="13623"/>
                      <a:pt x="238760" y="-4157"/>
                      <a:pt x="175260" y="923"/>
                    </a:cubicBezTo>
                    <a:lnTo>
                      <a:pt x="0" y="3902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47" name="文本框 46"/>
          <p:cNvSpPr txBox="1"/>
          <p:nvPr/>
        </p:nvSpPr>
        <p:spPr>
          <a:xfrm>
            <a:off x="4267895" y="1964220"/>
            <a:ext cx="3619902" cy="1446550"/>
          </a:xfrm>
          <a:prstGeom prst="rect">
            <a:avLst/>
          </a:prstGeom>
          <a:noFill/>
        </p:spPr>
        <p:txBody>
          <a:bodyPr wrap="none" rtlCol="0">
            <a:spAutoFit/>
          </a:bodyPr>
          <a:lstStyle/>
          <a:p>
            <a:pPr algn="ctr"/>
            <a:r>
              <a:rPr lang="en-US" altLang="zh-CN" sz="4400" b="1" dirty="0">
                <a:solidFill>
                  <a:schemeClr val="bg1"/>
                </a:solidFill>
                <a:latin typeface="微软雅黑" panose="020B0503020204020204" pitchFamily="34" charset="-122"/>
                <a:ea typeface="微软雅黑" panose="020B0503020204020204" pitchFamily="34" charset="-122"/>
              </a:rPr>
              <a:t>PART 4</a:t>
            </a:r>
          </a:p>
          <a:p>
            <a:pPr algn="ctr"/>
            <a:r>
              <a:rPr lang="en-US" altLang="zh-CN" sz="4400" b="1" dirty="0">
                <a:solidFill>
                  <a:schemeClr val="bg1"/>
                </a:solidFill>
                <a:latin typeface="微软雅黑" panose="020B0503020204020204" pitchFamily="34" charset="-122"/>
                <a:ea typeface="微软雅黑" panose="020B0503020204020204" pitchFamily="34" charset="-122"/>
              </a:rPr>
              <a:t> </a:t>
            </a:r>
            <a:r>
              <a:rPr lang="zh-CN" altLang="en-US" sz="4400" b="1" dirty="0">
                <a:solidFill>
                  <a:schemeClr val="bg1"/>
                </a:solidFill>
                <a:latin typeface="微软雅黑" panose="020B0503020204020204" pitchFamily="34" charset="-122"/>
                <a:ea typeface="微软雅黑" panose="020B0503020204020204" pitchFamily="34" charset="-122"/>
              </a:rPr>
              <a:t>营  销  建  议</a:t>
            </a:r>
          </a:p>
        </p:txBody>
      </p:sp>
      <p:sp>
        <p:nvSpPr>
          <p:cNvPr id="2" name="矩形 1">
            <a:extLst>
              <a:ext uri="{FF2B5EF4-FFF2-40B4-BE49-F238E27FC236}">
                <a16:creationId xmlns:a16="http://schemas.microsoft.com/office/drawing/2014/main" id="{94318B51-6775-4668-B455-FA0043B9FFC8}"/>
              </a:ext>
            </a:extLst>
          </p:cNvPr>
          <p:cNvSpPr/>
          <p:nvPr/>
        </p:nvSpPr>
        <p:spPr>
          <a:xfrm>
            <a:off x="239697" y="239697"/>
            <a:ext cx="11709647" cy="6418555"/>
          </a:xfrm>
          <a:prstGeom prst="rect">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68919035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矩形 58">
            <a:extLst>
              <a:ext uri="{FF2B5EF4-FFF2-40B4-BE49-F238E27FC236}">
                <a16:creationId xmlns:a16="http://schemas.microsoft.com/office/drawing/2014/main" id="{3B9218F2-6D4E-4247-B41A-A5089CCAD9B9}"/>
              </a:ext>
            </a:extLst>
          </p:cNvPr>
          <p:cNvSpPr/>
          <p:nvPr/>
        </p:nvSpPr>
        <p:spPr>
          <a:xfrm>
            <a:off x="101056" y="-15245"/>
            <a:ext cx="11709647" cy="6418555"/>
          </a:xfrm>
          <a:prstGeom prst="rect">
            <a:avLst/>
          </a:prstGeom>
          <a:noFill/>
          <a:ln w="57150">
            <a:solidFill>
              <a:srgbClr val="6AC1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36" name="文本框 3">
            <a:extLst>
              <a:ext uri="{FF2B5EF4-FFF2-40B4-BE49-F238E27FC236}">
                <a16:creationId xmlns:a16="http://schemas.microsoft.com/office/drawing/2014/main" id="{B16610CC-1DA5-429A-A4C6-2BF18E7F9B3B}"/>
              </a:ext>
            </a:extLst>
          </p:cNvPr>
          <p:cNvSpPr txBox="1"/>
          <p:nvPr/>
        </p:nvSpPr>
        <p:spPr>
          <a:xfrm>
            <a:off x="4657144" y="233222"/>
            <a:ext cx="2877712" cy="1138773"/>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4000" b="1" i="0" u="none" strike="noStrike" kern="1200" cap="none" spc="0" normalizeH="0" baseline="0" noProof="0" dirty="0">
                <a:ln>
                  <a:noFill/>
                </a:ln>
                <a:solidFill>
                  <a:srgbClr val="F58BA1"/>
                </a:solidFill>
                <a:effectLst/>
                <a:uLnTx/>
                <a:uFillTx/>
                <a:latin typeface="等线"/>
                <a:ea typeface="等线" panose="02010600030101010101" pitchFamily="2" charset="-122"/>
                <a:cs typeface="+mn-cs"/>
              </a:rPr>
              <a:t>B</a:t>
            </a:r>
            <a:r>
              <a:rPr kumimoji="0" lang="zh-CN" altLang="en-US" sz="4000" b="1" i="0" u="none" strike="noStrike" kern="1200" cap="none" spc="0" normalizeH="0" baseline="0" noProof="0" dirty="0">
                <a:ln>
                  <a:noFill/>
                </a:ln>
                <a:solidFill>
                  <a:srgbClr val="F58BA1"/>
                </a:solidFill>
                <a:effectLst/>
                <a:uLnTx/>
                <a:uFillTx/>
                <a:latin typeface="等线"/>
                <a:ea typeface="等线" panose="02010600030101010101" pitchFamily="2" charset="-122"/>
                <a:cs typeface="+mn-cs"/>
              </a:rPr>
              <a:t>站</a:t>
            </a:r>
            <a:endParaRPr kumimoji="0" lang="en-US" altLang="zh-CN" sz="4000" b="1" i="0" u="none" strike="noStrike" kern="1200" cap="none" spc="0" normalizeH="0" baseline="0" noProof="0" dirty="0">
              <a:ln>
                <a:noFill/>
              </a:ln>
              <a:solidFill>
                <a:srgbClr val="F58BA1"/>
              </a:solidFill>
              <a:effectLst/>
              <a:uLnTx/>
              <a:uFillTx/>
              <a:latin typeface="等线"/>
              <a:ea typeface="等线" panose="02010600030101010101" pitchFamily="2" charset="-122"/>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srgbClr val="F58BA1"/>
                </a:solidFill>
                <a:effectLst/>
                <a:uLnTx/>
                <a:uFillTx/>
                <a:latin typeface="等线"/>
                <a:ea typeface="等线" panose="02010600030101010101" pitchFamily="2" charset="-122"/>
                <a:cs typeface="+mn-cs"/>
              </a:rPr>
              <a:t>---</a:t>
            </a:r>
            <a:r>
              <a:rPr kumimoji="0" lang="zh-CN" altLang="en-US" sz="2800" b="1" i="0" u="none" strike="noStrike" kern="1200" cap="none" spc="0" normalizeH="0" baseline="0" noProof="0" dirty="0">
                <a:ln>
                  <a:noFill/>
                </a:ln>
                <a:solidFill>
                  <a:srgbClr val="F58BA1"/>
                </a:solidFill>
                <a:effectLst/>
                <a:uLnTx/>
                <a:uFillTx/>
                <a:latin typeface="等线"/>
                <a:ea typeface="等线" panose="02010600030101010101" pitchFamily="2" charset="-122"/>
                <a:cs typeface="+mn-cs"/>
              </a:rPr>
              <a:t>社区管理角度</a:t>
            </a:r>
          </a:p>
        </p:txBody>
      </p:sp>
      <p:sp>
        <p:nvSpPr>
          <p:cNvPr id="38" name="Oval 5">
            <a:extLst>
              <a:ext uri="{FF2B5EF4-FFF2-40B4-BE49-F238E27FC236}">
                <a16:creationId xmlns:a16="http://schemas.microsoft.com/office/drawing/2014/main" id="{A22DA50F-9E43-4DCE-8A8B-C2E824357918}"/>
              </a:ext>
            </a:extLst>
          </p:cNvPr>
          <p:cNvSpPr>
            <a:spLocks noChangeArrowheads="1"/>
          </p:cNvSpPr>
          <p:nvPr/>
        </p:nvSpPr>
        <p:spPr bwMode="auto">
          <a:xfrm>
            <a:off x="8183090" y="1428261"/>
            <a:ext cx="2752725" cy="3046413"/>
          </a:xfrm>
          <a:prstGeom prst="ellipse">
            <a:avLst/>
          </a:prstGeom>
          <a:solidFill>
            <a:srgbClr val="BECACC">
              <a:alpha val="50000"/>
            </a:srgbClr>
          </a:solid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39" name="Freeform 6">
            <a:extLst>
              <a:ext uri="{FF2B5EF4-FFF2-40B4-BE49-F238E27FC236}">
                <a16:creationId xmlns:a16="http://schemas.microsoft.com/office/drawing/2014/main" id="{88BBC087-2A25-401C-91DA-BA19FABAA8C4}"/>
              </a:ext>
            </a:extLst>
          </p:cNvPr>
          <p:cNvSpPr/>
          <p:nvPr/>
        </p:nvSpPr>
        <p:spPr bwMode="auto">
          <a:xfrm>
            <a:off x="8859365" y="4026998"/>
            <a:ext cx="1327150" cy="928688"/>
          </a:xfrm>
          <a:custGeom>
            <a:avLst/>
            <a:gdLst>
              <a:gd name="T0" fmla="*/ 248093 w 3851276"/>
              <a:gd name="T1" fmla="*/ 248093 w 3851276"/>
              <a:gd name="T2" fmla="*/ 248093 w 3851276"/>
              <a:gd name="T3" fmla="*/ 248093 w 3851276"/>
              <a:gd name="T4" fmla="*/ 248093 w 3851276"/>
              <a:gd name="T5" fmla="*/ 248093 w 3851276"/>
              <a:gd name="T6" fmla="*/ 248093 w 3851276"/>
              <a:gd name="T7" fmla="*/ 248093 w 3851276"/>
              <a:gd name="T8" fmla="*/ 248093 w 3851276"/>
              <a:gd name="T9" fmla="*/ 248093 w 3851276"/>
              <a:gd name="T10" fmla="*/ 248093 w 3851276"/>
              <a:gd name="T11" fmla="*/ 248093 w 3851276"/>
              <a:gd name="T12" fmla="*/ 248093 w 3851276"/>
              <a:gd name="T13" fmla="*/ 248093 w 3851276"/>
              <a:gd name="T14" fmla="*/ 248093 w 3851276"/>
              <a:gd name="T15" fmla="*/ 248093 w 3851276"/>
              <a:gd name="T16" fmla="*/ 248093 w 3851276"/>
              <a:gd name="T17" fmla="*/ 248093 w 3851276"/>
              <a:gd name="T18" fmla="*/ 248093 w 3851276"/>
              <a:gd name="T19" fmla="*/ 248093 w 3851276"/>
              <a:gd name="T20" fmla="*/ 248093 w 3851276"/>
              <a:gd name="T21" fmla="*/ 248093 w 3851276"/>
              <a:gd name="T22" fmla="*/ 248093 w 3851276"/>
              <a:gd name="T23" fmla="*/ 248093 w 3851276"/>
              <a:gd name="T24" fmla="*/ 248093 w 3851276"/>
              <a:gd name="T25" fmla="*/ 248093 w 3851276"/>
              <a:gd name="T26" fmla="*/ 248093 w 3851276"/>
              <a:gd name="T27" fmla="*/ 248093 w 3851276"/>
              <a:gd name="T28" fmla="*/ 248093 w 3851276"/>
              <a:gd name="T29" fmla="*/ 248093 w 3851276"/>
              <a:gd name="T30" fmla="*/ 248093 w 3851276"/>
              <a:gd name="T31" fmla="*/ 248093 w 3851276"/>
              <a:gd name="T32" fmla="*/ 248093 w 3851276"/>
              <a:gd name="T33" fmla="*/ 248093 w 3851276"/>
              <a:gd name="T34" fmla="*/ 248093 w 3851276"/>
              <a:gd name="T35" fmla="*/ 248093 w 3851276"/>
              <a:gd name="T36" fmla="*/ 248093 w 3851276"/>
              <a:gd name="T37" fmla="*/ 248093 w 3851276"/>
              <a:gd name="T38" fmla="*/ 248093 w 3851276"/>
              <a:gd name="T39" fmla="*/ 248093 w 3851276"/>
              <a:gd name="T40" fmla="*/ 248093 w 3851276"/>
              <a:gd name="T41" fmla="*/ 248093 w 3851276"/>
              <a:gd name="T42" fmla="*/ 248093 w 3851276"/>
              <a:gd name="T43" fmla="*/ 248093 w 3851276"/>
              <a:gd name="T44" fmla="*/ 248093 w 3851276"/>
              <a:gd name="T45" fmla="*/ 248093 w 3851276"/>
              <a:gd name="T46" fmla="*/ 248093 w 3851276"/>
              <a:gd name="T47" fmla="*/ 248093 w 3851276"/>
              <a:gd name="T48" fmla="*/ 248093 w 3851276"/>
              <a:gd name="T49" fmla="*/ 248093 w 3851276"/>
              <a:gd name="T50" fmla="*/ 248093 w 3851276"/>
              <a:gd name="T51" fmla="*/ 248093 w 3851276"/>
              <a:gd name="T52" fmla="*/ 248093 w 3851276"/>
              <a:gd name="T53" fmla="*/ 248093 w 3851276"/>
              <a:gd name="T54" fmla="*/ 248093 w 3851276"/>
              <a:gd name="T55" fmla="*/ 248093 w 3851276"/>
              <a:gd name="T56" fmla="*/ 248093 w 3851276"/>
              <a:gd name="T57" fmla="*/ 248093 w 3851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66" h="466">
                <a:moveTo>
                  <a:pt x="605" y="395"/>
                </a:moveTo>
                <a:cubicBezTo>
                  <a:pt x="607" y="387"/>
                  <a:pt x="607" y="378"/>
                  <a:pt x="608" y="370"/>
                </a:cubicBezTo>
                <a:cubicBezTo>
                  <a:pt x="611" y="348"/>
                  <a:pt x="617" y="326"/>
                  <a:pt x="619" y="304"/>
                </a:cubicBezTo>
                <a:cubicBezTo>
                  <a:pt x="628" y="231"/>
                  <a:pt x="633" y="158"/>
                  <a:pt x="637" y="85"/>
                </a:cubicBezTo>
                <a:cubicBezTo>
                  <a:pt x="639" y="57"/>
                  <a:pt x="641" y="29"/>
                  <a:pt x="644" y="0"/>
                </a:cubicBezTo>
                <a:cubicBezTo>
                  <a:pt x="564" y="43"/>
                  <a:pt x="454" y="66"/>
                  <a:pt x="333" y="61"/>
                </a:cubicBezTo>
                <a:cubicBezTo>
                  <a:pt x="333" y="61"/>
                  <a:pt x="333" y="61"/>
                  <a:pt x="333" y="61"/>
                </a:cubicBezTo>
                <a:cubicBezTo>
                  <a:pt x="333" y="61"/>
                  <a:pt x="333" y="61"/>
                  <a:pt x="333" y="61"/>
                </a:cubicBezTo>
                <a:cubicBezTo>
                  <a:pt x="333" y="61"/>
                  <a:pt x="333" y="61"/>
                  <a:pt x="333" y="61"/>
                </a:cubicBezTo>
                <a:cubicBezTo>
                  <a:pt x="333" y="61"/>
                  <a:pt x="333" y="61"/>
                  <a:pt x="333" y="61"/>
                </a:cubicBezTo>
                <a:cubicBezTo>
                  <a:pt x="212" y="66"/>
                  <a:pt x="102" y="43"/>
                  <a:pt x="23" y="0"/>
                </a:cubicBezTo>
                <a:cubicBezTo>
                  <a:pt x="25" y="29"/>
                  <a:pt x="27" y="57"/>
                  <a:pt x="29" y="85"/>
                </a:cubicBezTo>
                <a:cubicBezTo>
                  <a:pt x="34" y="158"/>
                  <a:pt x="38" y="231"/>
                  <a:pt x="47" y="304"/>
                </a:cubicBezTo>
                <a:cubicBezTo>
                  <a:pt x="50" y="326"/>
                  <a:pt x="55" y="348"/>
                  <a:pt x="58" y="370"/>
                </a:cubicBezTo>
                <a:cubicBezTo>
                  <a:pt x="59" y="378"/>
                  <a:pt x="60" y="387"/>
                  <a:pt x="62" y="395"/>
                </a:cubicBezTo>
                <a:cubicBezTo>
                  <a:pt x="26" y="394"/>
                  <a:pt x="0" y="421"/>
                  <a:pt x="0" y="460"/>
                </a:cubicBezTo>
                <a:cubicBezTo>
                  <a:pt x="0" y="466"/>
                  <a:pt x="107" y="439"/>
                  <a:pt x="117" y="436"/>
                </a:cubicBezTo>
                <a:cubicBezTo>
                  <a:pt x="111" y="413"/>
                  <a:pt x="108" y="385"/>
                  <a:pt x="106" y="361"/>
                </a:cubicBezTo>
                <a:cubicBezTo>
                  <a:pt x="104" y="335"/>
                  <a:pt x="104" y="308"/>
                  <a:pt x="111" y="282"/>
                </a:cubicBezTo>
                <a:cubicBezTo>
                  <a:pt x="118" y="255"/>
                  <a:pt x="128" y="225"/>
                  <a:pt x="141" y="201"/>
                </a:cubicBezTo>
                <a:cubicBezTo>
                  <a:pt x="170" y="149"/>
                  <a:pt x="235" y="113"/>
                  <a:pt x="291" y="101"/>
                </a:cubicBezTo>
                <a:cubicBezTo>
                  <a:pt x="306" y="98"/>
                  <a:pt x="320" y="96"/>
                  <a:pt x="333" y="95"/>
                </a:cubicBezTo>
                <a:cubicBezTo>
                  <a:pt x="347" y="96"/>
                  <a:pt x="360" y="98"/>
                  <a:pt x="376" y="101"/>
                </a:cubicBezTo>
                <a:cubicBezTo>
                  <a:pt x="431" y="113"/>
                  <a:pt x="496" y="149"/>
                  <a:pt x="525" y="201"/>
                </a:cubicBezTo>
                <a:cubicBezTo>
                  <a:pt x="539" y="225"/>
                  <a:pt x="549" y="255"/>
                  <a:pt x="555" y="282"/>
                </a:cubicBezTo>
                <a:cubicBezTo>
                  <a:pt x="562" y="308"/>
                  <a:pt x="562" y="335"/>
                  <a:pt x="560" y="361"/>
                </a:cubicBezTo>
                <a:cubicBezTo>
                  <a:pt x="558" y="385"/>
                  <a:pt x="555" y="413"/>
                  <a:pt x="549" y="436"/>
                </a:cubicBezTo>
                <a:cubicBezTo>
                  <a:pt x="559" y="439"/>
                  <a:pt x="666" y="466"/>
                  <a:pt x="666" y="460"/>
                </a:cubicBezTo>
                <a:cubicBezTo>
                  <a:pt x="666" y="421"/>
                  <a:pt x="641" y="394"/>
                  <a:pt x="605" y="395"/>
                </a:cubicBezTo>
                <a:close/>
              </a:path>
            </a:pathLst>
          </a:custGeom>
          <a:solidFill>
            <a:srgbClr val="02020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40" name="Freeform 7">
            <a:extLst>
              <a:ext uri="{FF2B5EF4-FFF2-40B4-BE49-F238E27FC236}">
                <a16:creationId xmlns:a16="http://schemas.microsoft.com/office/drawing/2014/main" id="{2C89C560-3061-4E7A-BC86-F8F98FD5AF21}"/>
              </a:ext>
            </a:extLst>
          </p:cNvPr>
          <p:cNvSpPr/>
          <p:nvPr/>
        </p:nvSpPr>
        <p:spPr bwMode="auto">
          <a:xfrm>
            <a:off x="8970490" y="2037861"/>
            <a:ext cx="1123950" cy="1312863"/>
          </a:xfrm>
          <a:custGeom>
            <a:avLst/>
            <a:gdLst>
              <a:gd name="T0" fmla="*/ 248093 w 3851276"/>
              <a:gd name="T1" fmla="*/ 248093 w 3851276"/>
              <a:gd name="T2" fmla="*/ 248093 w 3851276"/>
              <a:gd name="T3" fmla="*/ 248093 w 3851276"/>
              <a:gd name="T4" fmla="*/ 248093 w 3851276"/>
              <a:gd name="T5" fmla="*/ 248093 w 3851276"/>
              <a:gd name="T6" fmla="*/ 248093 w 3851276"/>
              <a:gd name="T7" fmla="*/ 248093 w 3851276"/>
              <a:gd name="T8" fmla="*/ 248093 w 3851276"/>
              <a:gd name="T9" fmla="*/ 248093 w 3851276"/>
              <a:gd name="T10" fmla="*/ 248093 w 3851276"/>
              <a:gd name="T11" fmla="*/ 248093 w 3851276"/>
              <a:gd name="T12" fmla="*/ 248093 w 3851276"/>
              <a:gd name="T13" fmla="*/ 248093 w 3851276"/>
              <a:gd name="T14" fmla="*/ 248093 w 3851276"/>
              <a:gd name="T15" fmla="*/ 248093 w 3851276"/>
              <a:gd name="T16" fmla="*/ 248093 w 3851276"/>
              <a:gd name="T17" fmla="*/ 248093 w 3851276"/>
              <a:gd name="T18" fmla="*/ 248093 w 3851276"/>
              <a:gd name="T19" fmla="*/ 248093 w 3851276"/>
              <a:gd name="T20" fmla="*/ 248093 w 3851276"/>
              <a:gd name="T21" fmla="*/ 248093 w 3851276"/>
              <a:gd name="T22" fmla="*/ 248093 w 3851276"/>
              <a:gd name="T23" fmla="*/ 248093 w 3851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64" h="659">
                <a:moveTo>
                  <a:pt x="553" y="483"/>
                </a:moveTo>
                <a:cubicBezTo>
                  <a:pt x="530" y="370"/>
                  <a:pt x="506" y="259"/>
                  <a:pt x="469" y="150"/>
                </a:cubicBezTo>
                <a:cubicBezTo>
                  <a:pt x="460" y="124"/>
                  <a:pt x="457" y="95"/>
                  <a:pt x="445" y="72"/>
                </a:cubicBezTo>
                <a:cubicBezTo>
                  <a:pt x="436" y="52"/>
                  <a:pt x="415" y="34"/>
                  <a:pt x="393" y="22"/>
                </a:cubicBezTo>
                <a:cubicBezTo>
                  <a:pt x="386" y="18"/>
                  <a:pt x="378" y="14"/>
                  <a:pt x="371" y="12"/>
                </a:cubicBezTo>
                <a:cubicBezTo>
                  <a:pt x="338" y="0"/>
                  <a:pt x="302" y="15"/>
                  <a:pt x="270" y="40"/>
                </a:cubicBezTo>
                <a:cubicBezTo>
                  <a:pt x="176" y="112"/>
                  <a:pt x="117" y="222"/>
                  <a:pt x="69" y="328"/>
                </a:cubicBezTo>
                <a:cubicBezTo>
                  <a:pt x="37" y="397"/>
                  <a:pt x="28" y="474"/>
                  <a:pt x="0" y="544"/>
                </a:cubicBezTo>
                <a:cubicBezTo>
                  <a:pt x="144" y="640"/>
                  <a:pt x="332" y="659"/>
                  <a:pt x="496" y="578"/>
                </a:cubicBezTo>
                <a:cubicBezTo>
                  <a:pt x="515" y="569"/>
                  <a:pt x="550" y="557"/>
                  <a:pt x="560" y="537"/>
                </a:cubicBezTo>
                <a:cubicBezTo>
                  <a:pt x="564" y="531"/>
                  <a:pt x="561" y="526"/>
                  <a:pt x="560" y="520"/>
                </a:cubicBezTo>
                <a:cubicBezTo>
                  <a:pt x="558" y="508"/>
                  <a:pt x="555" y="495"/>
                  <a:pt x="553" y="483"/>
                </a:cubicBezTo>
                <a:close/>
              </a:path>
            </a:pathLst>
          </a:custGeom>
          <a:solidFill>
            <a:srgbClr val="FAE2C6"/>
          </a:solid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41" name="Freeform 8">
            <a:extLst>
              <a:ext uri="{FF2B5EF4-FFF2-40B4-BE49-F238E27FC236}">
                <a16:creationId xmlns:a16="http://schemas.microsoft.com/office/drawing/2014/main" id="{4AC0F015-8024-4DBE-8D6A-92BBEDCB8A0B}"/>
              </a:ext>
            </a:extLst>
          </p:cNvPr>
          <p:cNvSpPr/>
          <p:nvPr/>
        </p:nvSpPr>
        <p:spPr bwMode="auto">
          <a:xfrm>
            <a:off x="9008590" y="1620348"/>
            <a:ext cx="1004888" cy="1287463"/>
          </a:xfrm>
          <a:custGeom>
            <a:avLst/>
            <a:gdLst>
              <a:gd name="T0" fmla="*/ 248093 w 3851276"/>
              <a:gd name="T1" fmla="*/ 248093 w 3851276"/>
              <a:gd name="T2" fmla="*/ 248093 w 3851276"/>
              <a:gd name="T3" fmla="*/ 248093 w 3851276"/>
              <a:gd name="T4" fmla="*/ 248093 w 3851276"/>
              <a:gd name="T5" fmla="*/ 248093 w 3851276"/>
              <a:gd name="T6" fmla="*/ 248093 w 3851276"/>
              <a:gd name="T7" fmla="*/ 248093 w 3851276"/>
              <a:gd name="T8" fmla="*/ 248093 w 3851276"/>
              <a:gd name="T9" fmla="*/ 248093 w 3851276"/>
              <a:gd name="T10" fmla="*/ 248093 w 3851276"/>
              <a:gd name="T11" fmla="*/ 248093 w 3851276"/>
              <a:gd name="T12" fmla="*/ 248093 w 3851276"/>
              <a:gd name="T13" fmla="*/ 248093 w 3851276"/>
              <a:gd name="T14" fmla="*/ 248093 w 3851276"/>
              <a:gd name="T15" fmla="*/ 248093 w 3851276"/>
              <a:gd name="T16" fmla="*/ 248093 w 3851276"/>
              <a:gd name="T17" fmla="*/ 248093 w 3851276"/>
              <a:gd name="T18" fmla="*/ 248093 w 3851276"/>
              <a:gd name="T19" fmla="*/ 248093 w 3851276"/>
              <a:gd name="T20" fmla="*/ 248093 w 3851276"/>
              <a:gd name="T21" fmla="*/ 248093 w 3851276"/>
              <a:gd name="T22" fmla="*/ 248093 w 3851276"/>
              <a:gd name="T23" fmla="*/ 248093 w 3851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4" h="646">
                <a:moveTo>
                  <a:pt x="3" y="474"/>
                </a:moveTo>
                <a:cubicBezTo>
                  <a:pt x="4" y="466"/>
                  <a:pt x="5" y="458"/>
                  <a:pt x="6" y="451"/>
                </a:cubicBezTo>
                <a:cubicBezTo>
                  <a:pt x="25" y="318"/>
                  <a:pt x="160" y="247"/>
                  <a:pt x="163" y="112"/>
                </a:cubicBezTo>
                <a:cubicBezTo>
                  <a:pt x="164" y="83"/>
                  <a:pt x="155" y="57"/>
                  <a:pt x="153" y="31"/>
                </a:cubicBezTo>
                <a:cubicBezTo>
                  <a:pt x="241" y="19"/>
                  <a:pt x="396" y="0"/>
                  <a:pt x="459" y="82"/>
                </a:cubicBezTo>
                <a:cubicBezTo>
                  <a:pt x="504" y="142"/>
                  <a:pt x="488" y="234"/>
                  <a:pt x="444" y="290"/>
                </a:cubicBezTo>
                <a:cubicBezTo>
                  <a:pt x="390" y="357"/>
                  <a:pt x="323" y="370"/>
                  <a:pt x="248" y="403"/>
                </a:cubicBezTo>
                <a:cubicBezTo>
                  <a:pt x="156" y="442"/>
                  <a:pt x="87" y="501"/>
                  <a:pt x="139" y="603"/>
                </a:cubicBezTo>
                <a:cubicBezTo>
                  <a:pt x="120" y="591"/>
                  <a:pt x="105" y="577"/>
                  <a:pt x="89" y="562"/>
                </a:cubicBezTo>
                <a:cubicBezTo>
                  <a:pt x="78" y="552"/>
                  <a:pt x="80" y="543"/>
                  <a:pt x="69" y="562"/>
                </a:cubicBezTo>
                <a:cubicBezTo>
                  <a:pt x="62" y="573"/>
                  <a:pt x="58" y="638"/>
                  <a:pt x="69" y="646"/>
                </a:cubicBezTo>
                <a:cubicBezTo>
                  <a:pt x="20" y="606"/>
                  <a:pt x="0" y="537"/>
                  <a:pt x="3" y="474"/>
                </a:cubicBezTo>
                <a:close/>
              </a:path>
            </a:pathLst>
          </a:custGeom>
          <a:solidFill>
            <a:schemeClr val="tx1">
              <a:lumMod val="75000"/>
              <a:lumOff val="25000"/>
            </a:schemeClr>
          </a:solid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42" name="Freeform 9">
            <a:extLst>
              <a:ext uri="{FF2B5EF4-FFF2-40B4-BE49-F238E27FC236}">
                <a16:creationId xmlns:a16="http://schemas.microsoft.com/office/drawing/2014/main" id="{F2BF5101-9573-426F-A520-4B25B2C82651}"/>
              </a:ext>
            </a:extLst>
          </p:cNvPr>
          <p:cNvSpPr/>
          <p:nvPr/>
        </p:nvSpPr>
        <p:spPr bwMode="auto">
          <a:xfrm>
            <a:off x="10135715" y="3114186"/>
            <a:ext cx="620713" cy="300038"/>
          </a:xfrm>
          <a:custGeom>
            <a:avLst/>
            <a:gdLst>
              <a:gd name="T0" fmla="*/ 248093 w 3851276"/>
              <a:gd name="T1" fmla="*/ 248093 w 3851276"/>
              <a:gd name="T2" fmla="*/ 248093 w 3851276"/>
              <a:gd name="T3" fmla="*/ 248093 w 3851276"/>
              <a:gd name="T4" fmla="*/ 248093 w 3851276"/>
              <a:gd name="T5" fmla="*/ 248093 w 3851276"/>
              <a:gd name="T6" fmla="*/ 248093 w 3851276"/>
              <a:gd name="T7" fmla="*/ 248093 w 3851276"/>
              <a:gd name="T8" fmla="*/ 248093 w 3851276"/>
              <a:gd name="T9" fmla="*/ 248093 w 3851276"/>
              <a:gd name="T10" fmla="*/ 248093 w 3851276"/>
              <a:gd name="T11" fmla="*/ 248093 w 3851276"/>
              <a:gd name="T12" fmla="*/ 248093 w 3851276"/>
              <a:gd name="T13" fmla="*/ 248093 w 3851276"/>
              <a:gd name="T14" fmla="*/ 248093 w 3851276"/>
              <a:gd name="T15" fmla="*/ 248093 w 3851276"/>
              <a:gd name="T16" fmla="*/ 248093 w 3851276"/>
              <a:gd name="T17" fmla="*/ 248093 w 3851276"/>
              <a:gd name="T18" fmla="*/ 248093 w 3851276"/>
              <a:gd name="T19" fmla="*/ 248093 w 3851276"/>
              <a:gd name="T20" fmla="*/ 248093 w 3851276"/>
              <a:gd name="T21" fmla="*/ 248093 w 3851276"/>
              <a:gd name="T22" fmla="*/ 248093 w 3851276"/>
              <a:gd name="T23" fmla="*/ 248093 w 3851276"/>
              <a:gd name="T24" fmla="*/ 248093 w 3851276"/>
              <a:gd name="T25" fmla="*/ 248093 w 3851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1" h="151">
                <a:moveTo>
                  <a:pt x="91" y="68"/>
                </a:moveTo>
                <a:cubicBezTo>
                  <a:pt x="109" y="77"/>
                  <a:pt x="135" y="78"/>
                  <a:pt x="155" y="73"/>
                </a:cubicBezTo>
                <a:cubicBezTo>
                  <a:pt x="179" y="67"/>
                  <a:pt x="202" y="50"/>
                  <a:pt x="219" y="34"/>
                </a:cubicBezTo>
                <a:cubicBezTo>
                  <a:pt x="225" y="28"/>
                  <a:pt x="233" y="12"/>
                  <a:pt x="241" y="9"/>
                </a:cubicBezTo>
                <a:cubicBezTo>
                  <a:pt x="254" y="4"/>
                  <a:pt x="258" y="13"/>
                  <a:pt x="271" y="14"/>
                </a:cubicBezTo>
                <a:cubicBezTo>
                  <a:pt x="288" y="15"/>
                  <a:pt x="311" y="0"/>
                  <a:pt x="306" y="24"/>
                </a:cubicBezTo>
                <a:cubicBezTo>
                  <a:pt x="304" y="38"/>
                  <a:pt x="271" y="66"/>
                  <a:pt x="259" y="76"/>
                </a:cubicBezTo>
                <a:cubicBezTo>
                  <a:pt x="240" y="92"/>
                  <a:pt x="217" y="105"/>
                  <a:pt x="194" y="117"/>
                </a:cubicBezTo>
                <a:cubicBezTo>
                  <a:pt x="147" y="141"/>
                  <a:pt x="89" y="151"/>
                  <a:pt x="39" y="128"/>
                </a:cubicBezTo>
                <a:cubicBezTo>
                  <a:pt x="24" y="121"/>
                  <a:pt x="11" y="111"/>
                  <a:pt x="0" y="99"/>
                </a:cubicBezTo>
                <a:cubicBezTo>
                  <a:pt x="16" y="86"/>
                  <a:pt x="36" y="76"/>
                  <a:pt x="49" y="68"/>
                </a:cubicBezTo>
                <a:cubicBezTo>
                  <a:pt x="57" y="62"/>
                  <a:pt x="65" y="58"/>
                  <a:pt x="73" y="54"/>
                </a:cubicBezTo>
                <a:cubicBezTo>
                  <a:pt x="78" y="60"/>
                  <a:pt x="84" y="64"/>
                  <a:pt x="91" y="68"/>
                </a:cubicBezTo>
                <a:close/>
              </a:path>
            </a:pathLst>
          </a:custGeom>
          <a:solidFill>
            <a:srgbClr val="FAE2C6"/>
          </a:solid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43" name="Freeform 10">
            <a:extLst>
              <a:ext uri="{FF2B5EF4-FFF2-40B4-BE49-F238E27FC236}">
                <a16:creationId xmlns:a16="http://schemas.microsoft.com/office/drawing/2014/main" id="{DA98218D-15C9-42E7-ACF3-9C7FD8E013E7}"/>
              </a:ext>
            </a:extLst>
          </p:cNvPr>
          <p:cNvSpPr/>
          <p:nvPr/>
        </p:nvSpPr>
        <p:spPr bwMode="auto">
          <a:xfrm>
            <a:off x="8816502" y="3085611"/>
            <a:ext cx="1490663" cy="1098550"/>
          </a:xfrm>
          <a:custGeom>
            <a:avLst/>
            <a:gdLst>
              <a:gd name="T0" fmla="*/ 248093 w 3851276"/>
              <a:gd name="T1" fmla="*/ 248093 w 3851276"/>
              <a:gd name="T2" fmla="*/ 248093 w 3851276"/>
              <a:gd name="T3" fmla="*/ 248093 w 3851276"/>
              <a:gd name="T4" fmla="*/ 248093 w 3851276"/>
              <a:gd name="T5" fmla="*/ 248093 w 3851276"/>
              <a:gd name="T6" fmla="*/ 248093 w 3851276"/>
              <a:gd name="T7" fmla="*/ 248093 w 3851276"/>
              <a:gd name="T8" fmla="*/ 248093 w 3851276"/>
              <a:gd name="T9" fmla="*/ 248093 w 3851276"/>
              <a:gd name="T10" fmla="*/ 248093 w 3851276"/>
              <a:gd name="T11" fmla="*/ 248093 w 3851276"/>
              <a:gd name="T12" fmla="*/ 248093 w 3851276"/>
              <a:gd name="T13" fmla="*/ 248093 w 3851276"/>
              <a:gd name="T14" fmla="*/ 248093 w 3851276"/>
              <a:gd name="T15" fmla="*/ 248093 w 3851276"/>
              <a:gd name="T16" fmla="*/ 248093 w 3851276"/>
              <a:gd name="T17" fmla="*/ 248093 w 3851276"/>
              <a:gd name="T18" fmla="*/ 248093 w 3851276"/>
              <a:gd name="T19" fmla="*/ 248093 w 3851276"/>
              <a:gd name="T20" fmla="*/ 248093 w 3851276"/>
              <a:gd name="T21" fmla="*/ 248093 w 3851276"/>
              <a:gd name="T22" fmla="*/ 248093 w 3851276"/>
              <a:gd name="T23" fmla="*/ 248093 w 3851276"/>
              <a:gd name="T24" fmla="*/ 248093 w 3851276"/>
              <a:gd name="T25" fmla="*/ 248093 w 3851276"/>
              <a:gd name="T26" fmla="*/ 248093 w 3851276"/>
              <a:gd name="T27" fmla="*/ 248093 w 3851276"/>
              <a:gd name="T28" fmla="*/ 248093 w 3851276"/>
              <a:gd name="T29" fmla="*/ 248093 w 3851276"/>
              <a:gd name="T30" fmla="*/ 248093 w 3851276"/>
              <a:gd name="T31" fmla="*/ 248093 w 3851276"/>
              <a:gd name="T32" fmla="*/ 248093 w 3851276"/>
              <a:gd name="T33" fmla="*/ 248093 w 3851276"/>
              <a:gd name="T34" fmla="*/ 248093 w 3851276"/>
              <a:gd name="T35" fmla="*/ 248093 w 3851276"/>
              <a:gd name="T36" fmla="*/ 248093 w 3851276"/>
              <a:gd name="T37" fmla="*/ 248093 w 3851276"/>
              <a:gd name="T38" fmla="*/ 248093 w 3851276"/>
              <a:gd name="T39" fmla="*/ 248093 w 3851276"/>
              <a:gd name="T40" fmla="*/ 248093 w 3851276"/>
              <a:gd name="T41" fmla="*/ 248093 w 3851276"/>
              <a:gd name="T42" fmla="*/ 248093 w 3851276"/>
              <a:gd name="T43" fmla="*/ 248093 w 3851276"/>
              <a:gd name="T44" fmla="*/ 248093 w 3851276"/>
              <a:gd name="T45" fmla="*/ 248093 w 3851276"/>
              <a:gd name="T46" fmla="*/ 248093 w 3851276"/>
              <a:gd name="T47" fmla="*/ 248093 w 3851276"/>
              <a:gd name="T48" fmla="*/ 248093 w 3851276"/>
              <a:gd name="T49" fmla="*/ 248093 w 3851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48" h="551">
                <a:moveTo>
                  <a:pt x="748" y="75"/>
                </a:moveTo>
                <a:cubicBezTo>
                  <a:pt x="725" y="58"/>
                  <a:pt x="698" y="45"/>
                  <a:pt x="676" y="31"/>
                </a:cubicBezTo>
                <a:cubicBezTo>
                  <a:pt x="669" y="27"/>
                  <a:pt x="662" y="21"/>
                  <a:pt x="655" y="16"/>
                </a:cubicBezTo>
                <a:cubicBezTo>
                  <a:pt x="654" y="15"/>
                  <a:pt x="637" y="1"/>
                  <a:pt x="638" y="0"/>
                </a:cubicBezTo>
                <a:cubicBezTo>
                  <a:pt x="631" y="6"/>
                  <a:pt x="626" y="12"/>
                  <a:pt x="620" y="17"/>
                </a:cubicBezTo>
                <a:cubicBezTo>
                  <a:pt x="615" y="22"/>
                  <a:pt x="608" y="26"/>
                  <a:pt x="602" y="30"/>
                </a:cubicBezTo>
                <a:cubicBezTo>
                  <a:pt x="580" y="45"/>
                  <a:pt x="558" y="59"/>
                  <a:pt x="533" y="69"/>
                </a:cubicBezTo>
                <a:cubicBezTo>
                  <a:pt x="511" y="77"/>
                  <a:pt x="488" y="84"/>
                  <a:pt x="465" y="89"/>
                </a:cubicBezTo>
                <a:cubicBezTo>
                  <a:pt x="420" y="100"/>
                  <a:pt x="374" y="104"/>
                  <a:pt x="327" y="101"/>
                </a:cubicBezTo>
                <a:cubicBezTo>
                  <a:pt x="265" y="97"/>
                  <a:pt x="204" y="82"/>
                  <a:pt x="148" y="56"/>
                </a:cubicBezTo>
                <a:cubicBezTo>
                  <a:pt x="128" y="47"/>
                  <a:pt x="89" y="14"/>
                  <a:pt x="70" y="17"/>
                </a:cubicBezTo>
                <a:cubicBezTo>
                  <a:pt x="52" y="19"/>
                  <a:pt x="27" y="55"/>
                  <a:pt x="18" y="70"/>
                </a:cubicBezTo>
                <a:cubicBezTo>
                  <a:pt x="6" y="90"/>
                  <a:pt x="2" y="112"/>
                  <a:pt x="1" y="135"/>
                </a:cubicBezTo>
                <a:cubicBezTo>
                  <a:pt x="0" y="160"/>
                  <a:pt x="4" y="182"/>
                  <a:pt x="10" y="206"/>
                </a:cubicBezTo>
                <a:cubicBezTo>
                  <a:pt x="17" y="229"/>
                  <a:pt x="38" y="248"/>
                  <a:pt x="42" y="271"/>
                </a:cubicBezTo>
                <a:cubicBezTo>
                  <a:pt x="46" y="297"/>
                  <a:pt x="36" y="332"/>
                  <a:pt x="35" y="360"/>
                </a:cubicBezTo>
                <a:cubicBezTo>
                  <a:pt x="34" y="401"/>
                  <a:pt x="36" y="442"/>
                  <a:pt x="40" y="482"/>
                </a:cubicBezTo>
                <a:cubicBezTo>
                  <a:pt x="129" y="527"/>
                  <a:pt x="253" y="551"/>
                  <a:pt x="390" y="542"/>
                </a:cubicBezTo>
                <a:cubicBezTo>
                  <a:pt x="496" y="535"/>
                  <a:pt x="592" y="510"/>
                  <a:pt x="669" y="473"/>
                </a:cubicBezTo>
                <a:cubicBezTo>
                  <a:pt x="672" y="423"/>
                  <a:pt x="673" y="373"/>
                  <a:pt x="671" y="324"/>
                </a:cubicBezTo>
                <a:cubicBezTo>
                  <a:pt x="670" y="303"/>
                  <a:pt x="669" y="282"/>
                  <a:pt x="668" y="261"/>
                </a:cubicBezTo>
                <a:cubicBezTo>
                  <a:pt x="667" y="220"/>
                  <a:pt x="667" y="178"/>
                  <a:pt x="665" y="137"/>
                </a:cubicBezTo>
                <a:cubicBezTo>
                  <a:pt x="680" y="137"/>
                  <a:pt x="697" y="143"/>
                  <a:pt x="710" y="153"/>
                </a:cubicBezTo>
                <a:cubicBezTo>
                  <a:pt x="713" y="145"/>
                  <a:pt x="717" y="136"/>
                  <a:pt x="722" y="127"/>
                </a:cubicBezTo>
                <a:cubicBezTo>
                  <a:pt x="729" y="113"/>
                  <a:pt x="737" y="92"/>
                  <a:pt x="748" y="75"/>
                </a:cubicBezTo>
                <a:close/>
              </a:path>
            </a:pathLst>
          </a:custGeom>
          <a:solidFill>
            <a:schemeClr val="accent1"/>
          </a:solid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44" name="Freeform 11">
            <a:extLst>
              <a:ext uri="{FF2B5EF4-FFF2-40B4-BE49-F238E27FC236}">
                <a16:creationId xmlns:a16="http://schemas.microsoft.com/office/drawing/2014/main" id="{4C83BBD8-CF4C-47C7-903F-861B2E9052F1}"/>
              </a:ext>
            </a:extLst>
          </p:cNvPr>
          <p:cNvSpPr/>
          <p:nvPr/>
        </p:nvSpPr>
        <p:spPr bwMode="auto">
          <a:xfrm>
            <a:off x="9419752" y="3290398"/>
            <a:ext cx="288925" cy="595313"/>
          </a:xfrm>
          <a:custGeom>
            <a:avLst/>
            <a:gdLst>
              <a:gd name="T0" fmla="*/ 248093 w 3851276"/>
              <a:gd name="T1" fmla="*/ 248093 w 3851276"/>
              <a:gd name="T2" fmla="*/ 248093 w 3851276"/>
              <a:gd name="T3" fmla="*/ 248093 w 3851276"/>
              <a:gd name="T4" fmla="*/ 248093 w 3851276"/>
              <a:gd name="T5" fmla="*/ 248093 w 3851276"/>
              <a:gd name="T6" fmla="*/ 248093 w 3851276"/>
              <a:gd name="T7" fmla="*/ 248093 w 3851276"/>
              <a:gd name="T8" fmla="*/ 248093 w 3851276"/>
              <a:gd name="T9" fmla="*/ 248093 w 3851276"/>
              <a:gd name="T10" fmla="*/ 248093 w 3851276"/>
              <a:gd name="T11" fmla="*/ 248093 w 3851276"/>
              <a:gd name="T12" fmla="*/ 248093 w 3851276"/>
              <a:gd name="T13" fmla="*/ 248093 w 3851276"/>
            </a:gdLst>
            <a:ahLst/>
            <a:cxnLst>
              <a:cxn ang="0">
                <a:pos x="T0" y="T1"/>
              </a:cxn>
              <a:cxn ang="0">
                <a:pos x="T2" y="T3"/>
              </a:cxn>
              <a:cxn ang="0">
                <a:pos x="T4" y="T5"/>
              </a:cxn>
              <a:cxn ang="0">
                <a:pos x="T6" y="T7"/>
              </a:cxn>
              <a:cxn ang="0">
                <a:pos x="T8" y="T9"/>
              </a:cxn>
              <a:cxn ang="0">
                <a:pos x="T10" y="T11"/>
              </a:cxn>
              <a:cxn ang="0">
                <a:pos x="T12" y="T13"/>
              </a:cxn>
            </a:cxnLst>
            <a:rect l="0" t="0" r="r" b="b"/>
            <a:pathLst>
              <a:path w="182" h="375">
                <a:moveTo>
                  <a:pt x="114" y="0"/>
                </a:moveTo>
                <a:lnTo>
                  <a:pt x="81" y="2"/>
                </a:lnTo>
                <a:lnTo>
                  <a:pt x="54" y="3"/>
                </a:lnTo>
                <a:lnTo>
                  <a:pt x="0" y="297"/>
                </a:lnTo>
                <a:lnTo>
                  <a:pt x="92" y="375"/>
                </a:lnTo>
                <a:lnTo>
                  <a:pt x="182" y="292"/>
                </a:lnTo>
                <a:lnTo>
                  <a:pt x="114" y="0"/>
                </a:lnTo>
                <a:close/>
              </a:path>
            </a:pathLst>
          </a:custGeom>
          <a:solidFill>
            <a:schemeClr val="accent4"/>
          </a:solid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45" name="Freeform 13">
            <a:extLst>
              <a:ext uri="{FF2B5EF4-FFF2-40B4-BE49-F238E27FC236}">
                <a16:creationId xmlns:a16="http://schemas.microsoft.com/office/drawing/2014/main" id="{C0DED247-5D48-425F-BB54-566402E97ABF}"/>
              </a:ext>
            </a:extLst>
          </p:cNvPr>
          <p:cNvSpPr/>
          <p:nvPr/>
        </p:nvSpPr>
        <p:spPr bwMode="auto">
          <a:xfrm>
            <a:off x="9608665" y="2866536"/>
            <a:ext cx="292100" cy="103188"/>
          </a:xfrm>
          <a:custGeom>
            <a:avLst/>
            <a:gdLst>
              <a:gd name="T0" fmla="*/ 248093 w 3851276"/>
              <a:gd name="T1" fmla="*/ 248093 w 3851276"/>
              <a:gd name="T2" fmla="*/ 248093 w 3851276"/>
              <a:gd name="T3" fmla="*/ 248093 w 3851276"/>
              <a:gd name="T4" fmla="*/ 248093 w 3851276"/>
              <a:gd name="T5" fmla="*/ 248093 w 3851276"/>
              <a:gd name="T6" fmla="*/ 248093 w 3851276"/>
              <a:gd name="T7" fmla="*/ 248093 w 3851276"/>
              <a:gd name="T8" fmla="*/ 248093 w 3851276"/>
              <a:gd name="T9" fmla="*/ 248093 w 3851276"/>
              <a:gd name="T10" fmla="*/ 248093 w 3851276"/>
              <a:gd name="T11" fmla="*/ 248093 w 3851276"/>
              <a:gd name="T12" fmla="*/ 248093 w 3851276"/>
              <a:gd name="T13" fmla="*/ 248093 w 3851276"/>
            </a:gdLst>
            <a:ahLst/>
            <a:cxnLst>
              <a:cxn ang="0">
                <a:pos x="T0" y="T1"/>
              </a:cxn>
              <a:cxn ang="0">
                <a:pos x="T2" y="T3"/>
              </a:cxn>
              <a:cxn ang="0">
                <a:pos x="T4" y="T5"/>
              </a:cxn>
              <a:cxn ang="0">
                <a:pos x="T6" y="T7"/>
              </a:cxn>
              <a:cxn ang="0">
                <a:pos x="T8" y="T9"/>
              </a:cxn>
              <a:cxn ang="0">
                <a:pos x="T10" y="T11"/>
              </a:cxn>
              <a:cxn ang="0">
                <a:pos x="T12" y="T13"/>
              </a:cxn>
            </a:cxnLst>
            <a:rect l="0" t="0" r="r" b="b"/>
            <a:pathLst>
              <a:path w="147" h="52">
                <a:moveTo>
                  <a:pt x="144" y="15"/>
                </a:moveTo>
                <a:cubicBezTo>
                  <a:pt x="97" y="52"/>
                  <a:pt x="33" y="51"/>
                  <a:pt x="2" y="12"/>
                </a:cubicBezTo>
                <a:cubicBezTo>
                  <a:pt x="0" y="9"/>
                  <a:pt x="0" y="5"/>
                  <a:pt x="3" y="2"/>
                </a:cubicBezTo>
                <a:cubicBezTo>
                  <a:pt x="6" y="0"/>
                  <a:pt x="11" y="0"/>
                  <a:pt x="13" y="3"/>
                </a:cubicBezTo>
                <a:cubicBezTo>
                  <a:pt x="39" y="36"/>
                  <a:pt x="94" y="37"/>
                  <a:pt x="135" y="4"/>
                </a:cubicBezTo>
                <a:cubicBezTo>
                  <a:pt x="138" y="2"/>
                  <a:pt x="142" y="2"/>
                  <a:pt x="145" y="5"/>
                </a:cubicBezTo>
                <a:cubicBezTo>
                  <a:pt x="147" y="8"/>
                  <a:pt x="147" y="13"/>
                  <a:pt x="144" y="15"/>
                </a:cubicBezTo>
                <a:close/>
              </a:path>
            </a:pathLst>
          </a:custGeom>
          <a:solidFill>
            <a:srgbClr val="B7372A"/>
          </a:solid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46" name="Freeform 14">
            <a:extLst>
              <a:ext uri="{FF2B5EF4-FFF2-40B4-BE49-F238E27FC236}">
                <a16:creationId xmlns:a16="http://schemas.microsoft.com/office/drawing/2014/main" id="{1CEF4B73-6B2B-41BD-85C4-0F706D619336}"/>
              </a:ext>
            </a:extLst>
          </p:cNvPr>
          <p:cNvSpPr/>
          <p:nvPr/>
        </p:nvSpPr>
        <p:spPr bwMode="auto">
          <a:xfrm>
            <a:off x="9087965" y="2663336"/>
            <a:ext cx="762000" cy="847725"/>
          </a:xfrm>
          <a:custGeom>
            <a:avLst/>
            <a:gdLst>
              <a:gd name="T0" fmla="*/ 248093 w 3851276"/>
              <a:gd name="T1" fmla="*/ 248093 w 3851276"/>
              <a:gd name="T2" fmla="*/ 248093 w 3851276"/>
              <a:gd name="T3" fmla="*/ 248093 w 3851276"/>
              <a:gd name="T4" fmla="*/ 248093 w 3851276"/>
              <a:gd name="T5" fmla="*/ 248093 w 3851276"/>
              <a:gd name="T6" fmla="*/ 248093 w 3851276"/>
              <a:gd name="T7" fmla="*/ 248093 w 3851276"/>
              <a:gd name="T8" fmla="*/ 248093 w 3851276"/>
              <a:gd name="T9" fmla="*/ 248093 w 3851276"/>
              <a:gd name="T10" fmla="*/ 248093 w 3851276"/>
              <a:gd name="T11" fmla="*/ 248093 w 3851276"/>
              <a:gd name="T12" fmla="*/ 248093 w 3851276"/>
              <a:gd name="T13" fmla="*/ 248093 w 3851276"/>
              <a:gd name="T14" fmla="*/ 248093 w 3851276"/>
              <a:gd name="T15" fmla="*/ 248093 w 3851276"/>
              <a:gd name="T16" fmla="*/ 248093 w 3851276"/>
              <a:gd name="T17" fmla="*/ 248093 w 3851276"/>
              <a:gd name="T18" fmla="*/ 248093 w 3851276"/>
              <a:gd name="T19" fmla="*/ 248093 w 3851276"/>
              <a:gd name="T20" fmla="*/ 248093 w 3851276"/>
              <a:gd name="T21" fmla="*/ 248093 w 3851276"/>
              <a:gd name="T22" fmla="*/ 248093 w 3851276"/>
              <a:gd name="T23" fmla="*/ 248093 w 3851276"/>
              <a:gd name="T24" fmla="*/ 248093 w 3851276"/>
              <a:gd name="T25" fmla="*/ 248093 w 3851276"/>
              <a:gd name="T26" fmla="*/ 248093 w 3851276"/>
              <a:gd name="T27" fmla="*/ 248093 w 3851276"/>
              <a:gd name="T28" fmla="*/ 248093 w 3851276"/>
              <a:gd name="T29" fmla="*/ 248093 w 3851276"/>
              <a:gd name="T30" fmla="*/ 248093 w 3851276"/>
              <a:gd name="T31" fmla="*/ 248093 w 3851276"/>
              <a:gd name="T32" fmla="*/ 248093 w 3851276"/>
              <a:gd name="T33" fmla="*/ 248093 w 3851276"/>
              <a:gd name="T34" fmla="*/ 248093 w 3851276"/>
              <a:gd name="T35" fmla="*/ 248093 w 3851276"/>
              <a:gd name="T36" fmla="*/ 248093 w 3851276"/>
              <a:gd name="T37" fmla="*/ 248093 w 3851276"/>
              <a:gd name="T38" fmla="*/ 248093 w 3851276"/>
              <a:gd name="T39" fmla="*/ 248093 w 3851276"/>
              <a:gd name="T40" fmla="*/ 248093 w 3851276"/>
              <a:gd name="T41" fmla="*/ 248093 w 3851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82" h="425">
                <a:moveTo>
                  <a:pt x="206" y="124"/>
                </a:moveTo>
                <a:cubicBezTo>
                  <a:pt x="209" y="121"/>
                  <a:pt x="210" y="116"/>
                  <a:pt x="207" y="112"/>
                </a:cubicBezTo>
                <a:cubicBezTo>
                  <a:pt x="119" y="5"/>
                  <a:pt x="119" y="5"/>
                  <a:pt x="119" y="5"/>
                </a:cubicBezTo>
                <a:cubicBezTo>
                  <a:pt x="116" y="1"/>
                  <a:pt x="111" y="0"/>
                  <a:pt x="107" y="3"/>
                </a:cubicBezTo>
                <a:cubicBezTo>
                  <a:pt x="4" y="87"/>
                  <a:pt x="4" y="87"/>
                  <a:pt x="4" y="87"/>
                </a:cubicBezTo>
                <a:cubicBezTo>
                  <a:pt x="0" y="90"/>
                  <a:pt x="0" y="95"/>
                  <a:pt x="3" y="99"/>
                </a:cubicBezTo>
                <a:cubicBezTo>
                  <a:pt x="91" y="206"/>
                  <a:pt x="91" y="206"/>
                  <a:pt x="91" y="206"/>
                </a:cubicBezTo>
                <a:cubicBezTo>
                  <a:pt x="94" y="210"/>
                  <a:pt x="99" y="211"/>
                  <a:pt x="102" y="208"/>
                </a:cubicBezTo>
                <a:cubicBezTo>
                  <a:pt x="118" y="196"/>
                  <a:pt x="118" y="196"/>
                  <a:pt x="118" y="196"/>
                </a:cubicBezTo>
                <a:cubicBezTo>
                  <a:pt x="192" y="287"/>
                  <a:pt x="192" y="287"/>
                  <a:pt x="192" y="287"/>
                </a:cubicBezTo>
                <a:cubicBezTo>
                  <a:pt x="176" y="301"/>
                  <a:pt x="176" y="301"/>
                  <a:pt x="176" y="301"/>
                </a:cubicBezTo>
                <a:cubicBezTo>
                  <a:pt x="173" y="303"/>
                  <a:pt x="173" y="308"/>
                  <a:pt x="176" y="312"/>
                </a:cubicBezTo>
                <a:cubicBezTo>
                  <a:pt x="263" y="420"/>
                  <a:pt x="263" y="420"/>
                  <a:pt x="263" y="420"/>
                </a:cubicBezTo>
                <a:cubicBezTo>
                  <a:pt x="266" y="424"/>
                  <a:pt x="272" y="425"/>
                  <a:pt x="275" y="422"/>
                </a:cubicBezTo>
                <a:cubicBezTo>
                  <a:pt x="379" y="337"/>
                  <a:pt x="379" y="337"/>
                  <a:pt x="379" y="337"/>
                </a:cubicBezTo>
                <a:cubicBezTo>
                  <a:pt x="382" y="335"/>
                  <a:pt x="382" y="330"/>
                  <a:pt x="379" y="326"/>
                </a:cubicBezTo>
                <a:cubicBezTo>
                  <a:pt x="291" y="218"/>
                  <a:pt x="291" y="218"/>
                  <a:pt x="291" y="218"/>
                </a:cubicBezTo>
                <a:cubicBezTo>
                  <a:pt x="288" y="214"/>
                  <a:pt x="283" y="213"/>
                  <a:pt x="280" y="216"/>
                </a:cubicBezTo>
                <a:cubicBezTo>
                  <a:pt x="264" y="229"/>
                  <a:pt x="264" y="229"/>
                  <a:pt x="264" y="229"/>
                </a:cubicBezTo>
                <a:cubicBezTo>
                  <a:pt x="189" y="138"/>
                  <a:pt x="189" y="138"/>
                  <a:pt x="189" y="138"/>
                </a:cubicBezTo>
                <a:lnTo>
                  <a:pt x="206" y="124"/>
                </a:lnTo>
                <a:close/>
              </a:path>
            </a:pathLst>
          </a:custGeom>
          <a:solidFill>
            <a:srgbClr val="6AC1EC"/>
          </a:solidFill>
          <a:ln w="9525">
            <a:solidFill>
              <a:srgbClr val="6AC1EC"/>
            </a:solidFill>
            <a:round/>
          </a:ln>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47" name="Freeform 15">
            <a:extLst>
              <a:ext uri="{FF2B5EF4-FFF2-40B4-BE49-F238E27FC236}">
                <a16:creationId xmlns:a16="http://schemas.microsoft.com/office/drawing/2014/main" id="{E803C033-E581-454E-B1C5-FC1FC04BBBD8}"/>
              </a:ext>
            </a:extLst>
          </p:cNvPr>
          <p:cNvSpPr/>
          <p:nvPr/>
        </p:nvSpPr>
        <p:spPr bwMode="auto">
          <a:xfrm>
            <a:off x="8922865" y="2976073"/>
            <a:ext cx="715963" cy="609600"/>
          </a:xfrm>
          <a:custGeom>
            <a:avLst/>
            <a:gdLst>
              <a:gd name="T0" fmla="*/ 248093 w 3851276"/>
              <a:gd name="T1" fmla="*/ 248093 w 3851276"/>
              <a:gd name="T2" fmla="*/ 248093 w 3851276"/>
              <a:gd name="T3" fmla="*/ 248093 w 3851276"/>
              <a:gd name="T4" fmla="*/ 248093 w 3851276"/>
              <a:gd name="T5" fmla="*/ 248093 w 3851276"/>
              <a:gd name="T6" fmla="*/ 248093 w 3851276"/>
              <a:gd name="T7" fmla="*/ 248093 w 3851276"/>
              <a:gd name="T8" fmla="*/ 248093 w 3851276"/>
              <a:gd name="T9" fmla="*/ 248093 w 3851276"/>
              <a:gd name="T10" fmla="*/ 248093 w 3851276"/>
              <a:gd name="T11" fmla="*/ 248093 w 3851276"/>
              <a:gd name="T12" fmla="*/ 248093 w 3851276"/>
              <a:gd name="T13" fmla="*/ 248093 w 3851276"/>
              <a:gd name="T14" fmla="*/ 248093 w 3851276"/>
              <a:gd name="T15" fmla="*/ 248093 w 3851276"/>
              <a:gd name="T16" fmla="*/ 248093 w 3851276"/>
              <a:gd name="T17" fmla="*/ 248093 w 3851276"/>
              <a:gd name="T18" fmla="*/ 248093 w 3851276"/>
              <a:gd name="T19" fmla="*/ 248093 w 3851276"/>
              <a:gd name="T20" fmla="*/ 248093 w 3851276"/>
              <a:gd name="T21" fmla="*/ 248093 w 3851276"/>
              <a:gd name="T22" fmla="*/ 248093 w 3851276"/>
              <a:gd name="T23" fmla="*/ 248093 w 3851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9" h="306">
                <a:moveTo>
                  <a:pt x="51" y="189"/>
                </a:moveTo>
                <a:cubicBezTo>
                  <a:pt x="91" y="182"/>
                  <a:pt x="130" y="177"/>
                  <a:pt x="165" y="156"/>
                </a:cubicBezTo>
                <a:cubicBezTo>
                  <a:pt x="188" y="141"/>
                  <a:pt x="216" y="112"/>
                  <a:pt x="228" y="87"/>
                </a:cubicBezTo>
                <a:cubicBezTo>
                  <a:pt x="239" y="63"/>
                  <a:pt x="234" y="40"/>
                  <a:pt x="265" y="32"/>
                </a:cubicBezTo>
                <a:cubicBezTo>
                  <a:pt x="277" y="28"/>
                  <a:pt x="281" y="27"/>
                  <a:pt x="292" y="21"/>
                </a:cubicBezTo>
                <a:cubicBezTo>
                  <a:pt x="302" y="15"/>
                  <a:pt x="305" y="0"/>
                  <a:pt x="320" y="9"/>
                </a:cubicBezTo>
                <a:cubicBezTo>
                  <a:pt x="359" y="32"/>
                  <a:pt x="289" y="148"/>
                  <a:pt x="275" y="168"/>
                </a:cubicBezTo>
                <a:cubicBezTo>
                  <a:pt x="228" y="228"/>
                  <a:pt x="161" y="260"/>
                  <a:pt x="91" y="286"/>
                </a:cubicBezTo>
                <a:cubicBezTo>
                  <a:pt x="79" y="290"/>
                  <a:pt x="66" y="294"/>
                  <a:pt x="53" y="297"/>
                </a:cubicBezTo>
                <a:cubicBezTo>
                  <a:pt x="14" y="306"/>
                  <a:pt x="0" y="251"/>
                  <a:pt x="5" y="221"/>
                </a:cubicBezTo>
                <a:cubicBezTo>
                  <a:pt x="9" y="193"/>
                  <a:pt x="26" y="193"/>
                  <a:pt x="51" y="189"/>
                </a:cubicBezTo>
                <a:cubicBezTo>
                  <a:pt x="51" y="189"/>
                  <a:pt x="51" y="189"/>
                  <a:pt x="51" y="189"/>
                </a:cubicBezTo>
                <a:close/>
              </a:path>
            </a:pathLst>
          </a:custGeom>
          <a:solidFill>
            <a:srgbClr val="FAE2C6"/>
          </a:solid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48" name="Freeform 16">
            <a:extLst>
              <a:ext uri="{FF2B5EF4-FFF2-40B4-BE49-F238E27FC236}">
                <a16:creationId xmlns:a16="http://schemas.microsoft.com/office/drawing/2014/main" id="{EF329221-214C-4496-89BE-70EDB85A6A68}"/>
              </a:ext>
            </a:extLst>
          </p:cNvPr>
          <p:cNvSpPr>
            <a:spLocks noEditPoints="1"/>
          </p:cNvSpPr>
          <p:nvPr/>
        </p:nvSpPr>
        <p:spPr bwMode="auto">
          <a:xfrm>
            <a:off x="9178452" y="3318973"/>
            <a:ext cx="641350" cy="1193800"/>
          </a:xfrm>
          <a:custGeom>
            <a:avLst/>
            <a:gdLst>
              <a:gd name="T0" fmla="*/ 248093 w 3851276"/>
              <a:gd name="T1" fmla="*/ 248093 w 3851276"/>
              <a:gd name="T2" fmla="*/ 248093 w 3851276"/>
              <a:gd name="T3" fmla="*/ 248093 w 3851276"/>
              <a:gd name="T4" fmla="*/ 248093 w 3851276"/>
              <a:gd name="T5" fmla="*/ 248093 w 3851276"/>
              <a:gd name="T6" fmla="*/ 248093 w 3851276"/>
              <a:gd name="T7" fmla="*/ 248093 w 3851276"/>
              <a:gd name="T8" fmla="*/ 248093 w 3851276"/>
              <a:gd name="T9" fmla="*/ 248093 w 3851276"/>
              <a:gd name="T10" fmla="*/ 248093 w 3851276"/>
              <a:gd name="T11" fmla="*/ 248093 w 3851276"/>
              <a:gd name="T12" fmla="*/ 248093 w 3851276"/>
              <a:gd name="T13" fmla="*/ 248093 w 3851276"/>
              <a:gd name="T14" fmla="*/ 248093 w 3851276"/>
              <a:gd name="T15" fmla="*/ 248093 w 3851276"/>
              <a:gd name="T16" fmla="*/ 248093 w 3851276"/>
              <a:gd name="T17" fmla="*/ 248093 w 3851276"/>
              <a:gd name="T18" fmla="*/ 248093 w 3851276"/>
              <a:gd name="T19" fmla="*/ 248093 w 3851276"/>
              <a:gd name="T20" fmla="*/ 248093 w 3851276"/>
              <a:gd name="T21" fmla="*/ 248093 w 3851276"/>
              <a:gd name="T22" fmla="*/ 248093 w 3851276"/>
              <a:gd name="T23" fmla="*/ 248093 w 3851276"/>
              <a:gd name="T24" fmla="*/ 248093 w 3851276"/>
              <a:gd name="T25" fmla="*/ 248093 w 3851276"/>
              <a:gd name="T26" fmla="*/ 248093 w 3851276"/>
              <a:gd name="T27" fmla="*/ 248093 w 3851276"/>
              <a:gd name="T28" fmla="*/ 248093 w 3851276"/>
              <a:gd name="T29" fmla="*/ 248093 w 3851276"/>
              <a:gd name="T30" fmla="*/ 248093 w 3851276"/>
              <a:gd name="T31" fmla="*/ 248093 w 3851276"/>
              <a:gd name="T32" fmla="*/ 248093 w 3851276"/>
              <a:gd name="T33" fmla="*/ 248093 w 3851276"/>
              <a:gd name="T34" fmla="*/ 248093 w 3851276"/>
              <a:gd name="T35" fmla="*/ 248093 w 3851276"/>
              <a:gd name="T36" fmla="*/ 248093 w 3851276"/>
              <a:gd name="T37" fmla="*/ 248093 w 3851276"/>
              <a:gd name="T38" fmla="*/ 248093 w 3851276"/>
              <a:gd name="T39" fmla="*/ 248093 w 3851276"/>
              <a:gd name="T40" fmla="*/ 248093 w 3851276"/>
              <a:gd name="T41" fmla="*/ 248093 w 3851276"/>
              <a:gd name="T42" fmla="*/ 248093 w 3851276"/>
              <a:gd name="T43" fmla="*/ 248093 w 3851276"/>
              <a:gd name="T44" fmla="*/ 248093 w 3851276"/>
              <a:gd name="T45" fmla="*/ 248093 w 3851276"/>
              <a:gd name="T46" fmla="*/ 248093 w 3851276"/>
              <a:gd name="T47" fmla="*/ 248093 w 3851276"/>
              <a:gd name="T48" fmla="*/ 248093 w 3851276"/>
              <a:gd name="T49" fmla="*/ 248093 w 3851276"/>
              <a:gd name="T50" fmla="*/ 248093 w 3851276"/>
              <a:gd name="T51" fmla="*/ 248093 w 3851276"/>
              <a:gd name="T52" fmla="*/ 248093 w 3851276"/>
              <a:gd name="T53" fmla="*/ 248093 w 3851276"/>
              <a:gd name="T54" fmla="*/ 248093 w 3851276"/>
              <a:gd name="T55" fmla="*/ 248093 w 3851276"/>
              <a:gd name="T56" fmla="*/ 248093 w 3851276"/>
              <a:gd name="T57" fmla="*/ 248093 w 3851276"/>
              <a:gd name="T58" fmla="*/ 248093 w 3851276"/>
              <a:gd name="T59" fmla="*/ 248093 w 3851276"/>
              <a:gd name="T60" fmla="*/ 248093 w 3851276"/>
              <a:gd name="T61" fmla="*/ 248093 w 3851276"/>
              <a:gd name="T62" fmla="*/ 248093 w 3851276"/>
              <a:gd name="T63" fmla="*/ 248093 w 3851276"/>
              <a:gd name="T64" fmla="*/ 248093 w 3851276"/>
              <a:gd name="T65" fmla="*/ 248093 w 3851276"/>
              <a:gd name="T66" fmla="*/ 248093 w 3851276"/>
              <a:gd name="T67" fmla="*/ 248093 w 3851276"/>
              <a:gd name="T68" fmla="*/ 248093 w 3851276"/>
              <a:gd name="T69" fmla="*/ 248093 w 3851276"/>
              <a:gd name="T70" fmla="*/ 248093 w 3851276"/>
              <a:gd name="T71" fmla="*/ 248093 w 3851276"/>
              <a:gd name="T72" fmla="*/ 248093 w 3851276"/>
              <a:gd name="T73" fmla="*/ 248093 w 3851276"/>
              <a:gd name="T74" fmla="*/ 248093 w 3851276"/>
              <a:gd name="T75" fmla="*/ 248093 w 3851276"/>
              <a:gd name="T76" fmla="*/ 248093 w 3851276"/>
              <a:gd name="T77" fmla="*/ 248093 w 3851276"/>
              <a:gd name="T78" fmla="*/ 248093 w 3851276"/>
              <a:gd name="T79" fmla="*/ 248093 w 3851276"/>
              <a:gd name="T80" fmla="*/ 248093 w 3851276"/>
              <a:gd name="T81" fmla="*/ 248093 w 3851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22" h="599">
                <a:moveTo>
                  <a:pt x="317" y="100"/>
                </a:moveTo>
                <a:cubicBezTo>
                  <a:pt x="313" y="51"/>
                  <a:pt x="291" y="15"/>
                  <a:pt x="253" y="0"/>
                </a:cubicBezTo>
                <a:cubicBezTo>
                  <a:pt x="246" y="17"/>
                  <a:pt x="246" y="17"/>
                  <a:pt x="246" y="17"/>
                </a:cubicBezTo>
                <a:cubicBezTo>
                  <a:pt x="288" y="34"/>
                  <a:pt x="297" y="77"/>
                  <a:pt x="299" y="101"/>
                </a:cubicBezTo>
                <a:cubicBezTo>
                  <a:pt x="303" y="148"/>
                  <a:pt x="287" y="201"/>
                  <a:pt x="262" y="235"/>
                </a:cubicBezTo>
                <a:cubicBezTo>
                  <a:pt x="258" y="230"/>
                  <a:pt x="254" y="225"/>
                  <a:pt x="250" y="220"/>
                </a:cubicBezTo>
                <a:cubicBezTo>
                  <a:pt x="227" y="194"/>
                  <a:pt x="183" y="183"/>
                  <a:pt x="153" y="194"/>
                </a:cubicBezTo>
                <a:cubicBezTo>
                  <a:pt x="131" y="202"/>
                  <a:pt x="118" y="221"/>
                  <a:pt x="116" y="247"/>
                </a:cubicBezTo>
                <a:cubicBezTo>
                  <a:pt x="115" y="273"/>
                  <a:pt x="127" y="286"/>
                  <a:pt x="137" y="292"/>
                </a:cubicBezTo>
                <a:cubicBezTo>
                  <a:pt x="166" y="310"/>
                  <a:pt x="216" y="293"/>
                  <a:pt x="243" y="277"/>
                </a:cubicBezTo>
                <a:cubicBezTo>
                  <a:pt x="248" y="274"/>
                  <a:pt x="253" y="270"/>
                  <a:pt x="258" y="266"/>
                </a:cubicBezTo>
                <a:cubicBezTo>
                  <a:pt x="270" y="296"/>
                  <a:pt x="268" y="333"/>
                  <a:pt x="251" y="370"/>
                </a:cubicBezTo>
                <a:cubicBezTo>
                  <a:pt x="227" y="423"/>
                  <a:pt x="179" y="466"/>
                  <a:pt x="130" y="480"/>
                </a:cubicBezTo>
                <a:cubicBezTo>
                  <a:pt x="133" y="449"/>
                  <a:pt x="124" y="407"/>
                  <a:pt x="99" y="386"/>
                </a:cubicBezTo>
                <a:cubicBezTo>
                  <a:pt x="84" y="374"/>
                  <a:pt x="66" y="372"/>
                  <a:pt x="46" y="378"/>
                </a:cubicBezTo>
                <a:cubicBezTo>
                  <a:pt x="1" y="393"/>
                  <a:pt x="0" y="423"/>
                  <a:pt x="2" y="435"/>
                </a:cubicBezTo>
                <a:cubicBezTo>
                  <a:pt x="7" y="470"/>
                  <a:pt x="48" y="503"/>
                  <a:pt x="89" y="504"/>
                </a:cubicBezTo>
                <a:cubicBezTo>
                  <a:pt x="95" y="505"/>
                  <a:pt x="100" y="504"/>
                  <a:pt x="106" y="504"/>
                </a:cubicBezTo>
                <a:cubicBezTo>
                  <a:pt x="97" y="530"/>
                  <a:pt x="80" y="558"/>
                  <a:pt x="55" y="584"/>
                </a:cubicBezTo>
                <a:cubicBezTo>
                  <a:pt x="59" y="589"/>
                  <a:pt x="62" y="594"/>
                  <a:pt x="66" y="599"/>
                </a:cubicBezTo>
                <a:cubicBezTo>
                  <a:pt x="97" y="567"/>
                  <a:pt x="117" y="532"/>
                  <a:pt x="126" y="500"/>
                </a:cubicBezTo>
                <a:cubicBezTo>
                  <a:pt x="149" y="495"/>
                  <a:pt x="172" y="484"/>
                  <a:pt x="194" y="468"/>
                </a:cubicBezTo>
                <a:cubicBezTo>
                  <a:pt x="225" y="444"/>
                  <a:pt x="252" y="412"/>
                  <a:pt x="267" y="377"/>
                </a:cubicBezTo>
                <a:cubicBezTo>
                  <a:pt x="288" y="332"/>
                  <a:pt x="289" y="288"/>
                  <a:pt x="272" y="252"/>
                </a:cubicBezTo>
                <a:cubicBezTo>
                  <a:pt x="302" y="214"/>
                  <a:pt x="322" y="154"/>
                  <a:pt x="317" y="100"/>
                </a:cubicBezTo>
                <a:close/>
                <a:moveTo>
                  <a:pt x="234" y="261"/>
                </a:moveTo>
                <a:cubicBezTo>
                  <a:pt x="206" y="277"/>
                  <a:pt x="165" y="288"/>
                  <a:pt x="146" y="277"/>
                </a:cubicBezTo>
                <a:cubicBezTo>
                  <a:pt x="138" y="271"/>
                  <a:pt x="134" y="262"/>
                  <a:pt x="135" y="247"/>
                </a:cubicBezTo>
                <a:cubicBezTo>
                  <a:pt x="135" y="229"/>
                  <a:pt x="144" y="216"/>
                  <a:pt x="159" y="211"/>
                </a:cubicBezTo>
                <a:cubicBezTo>
                  <a:pt x="165" y="209"/>
                  <a:pt x="172" y="208"/>
                  <a:pt x="178" y="208"/>
                </a:cubicBezTo>
                <a:cubicBezTo>
                  <a:pt x="199" y="208"/>
                  <a:pt x="223" y="217"/>
                  <a:pt x="237" y="232"/>
                </a:cubicBezTo>
                <a:cubicBezTo>
                  <a:pt x="242" y="237"/>
                  <a:pt x="246" y="243"/>
                  <a:pt x="249" y="249"/>
                </a:cubicBezTo>
                <a:cubicBezTo>
                  <a:pt x="244" y="254"/>
                  <a:pt x="239" y="258"/>
                  <a:pt x="234" y="261"/>
                </a:cubicBezTo>
                <a:close/>
                <a:moveTo>
                  <a:pt x="112" y="479"/>
                </a:moveTo>
                <a:cubicBezTo>
                  <a:pt x="111" y="481"/>
                  <a:pt x="111" y="483"/>
                  <a:pt x="111" y="485"/>
                </a:cubicBezTo>
                <a:cubicBezTo>
                  <a:pt x="104" y="486"/>
                  <a:pt x="97" y="486"/>
                  <a:pt x="90" y="486"/>
                </a:cubicBezTo>
                <a:cubicBezTo>
                  <a:pt x="54" y="485"/>
                  <a:pt x="23" y="457"/>
                  <a:pt x="19" y="433"/>
                </a:cubicBezTo>
                <a:cubicBezTo>
                  <a:pt x="16" y="411"/>
                  <a:pt x="35" y="401"/>
                  <a:pt x="52" y="395"/>
                </a:cubicBezTo>
                <a:cubicBezTo>
                  <a:pt x="57" y="394"/>
                  <a:pt x="61" y="393"/>
                  <a:pt x="66" y="393"/>
                </a:cubicBezTo>
                <a:cubicBezTo>
                  <a:pt x="74" y="393"/>
                  <a:pt x="81" y="395"/>
                  <a:pt x="87" y="400"/>
                </a:cubicBezTo>
                <a:cubicBezTo>
                  <a:pt x="107" y="417"/>
                  <a:pt x="114" y="453"/>
                  <a:pt x="112" y="479"/>
                </a:cubicBezTo>
                <a:close/>
              </a:path>
            </a:pathLst>
          </a:custGeom>
          <a:solidFill>
            <a:srgbClr val="6AC1EC"/>
          </a:solidFill>
          <a:ln>
            <a:noFill/>
          </a:ln>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49" name="Freeform 17">
            <a:extLst>
              <a:ext uri="{FF2B5EF4-FFF2-40B4-BE49-F238E27FC236}">
                <a16:creationId xmlns:a16="http://schemas.microsoft.com/office/drawing/2014/main" id="{518E7316-4493-4EDB-97E3-2E208C789408}"/>
              </a:ext>
            </a:extLst>
          </p:cNvPr>
          <p:cNvSpPr/>
          <p:nvPr/>
        </p:nvSpPr>
        <p:spPr bwMode="auto">
          <a:xfrm>
            <a:off x="9438802" y="2577611"/>
            <a:ext cx="184150" cy="87313"/>
          </a:xfrm>
          <a:custGeom>
            <a:avLst/>
            <a:gdLst>
              <a:gd name="T0" fmla="*/ 248093 w 3851276"/>
              <a:gd name="T1" fmla="*/ 248093 w 3851276"/>
              <a:gd name="T2" fmla="*/ 248093 w 3851276"/>
              <a:gd name="T3" fmla="*/ 248093 w 3851276"/>
              <a:gd name="T4" fmla="*/ 248093 w 3851276"/>
              <a:gd name="T5" fmla="*/ 248093 w 3851276"/>
              <a:gd name="T6" fmla="*/ 248093 w 3851276"/>
              <a:gd name="T7" fmla="*/ 248093 w 3851276"/>
              <a:gd name="T8" fmla="*/ 248093 w 3851276"/>
              <a:gd name="T9" fmla="*/ 248093 w 3851276"/>
              <a:gd name="T10" fmla="*/ 248093 w 3851276"/>
              <a:gd name="T11" fmla="*/ 248093 w 3851276"/>
              <a:gd name="T12" fmla="*/ 248093 w 3851276"/>
              <a:gd name="T13" fmla="*/ 248093 w 3851276"/>
              <a:gd name="T14" fmla="*/ 248093 w 3851276"/>
              <a:gd name="T15" fmla="*/ 248093 w 3851276"/>
              <a:gd name="T16" fmla="*/ 248093 w 3851276"/>
              <a:gd name="T17" fmla="*/ 248093 w 3851276"/>
              <a:gd name="T18" fmla="*/ 248093 w 3851276"/>
              <a:gd name="T19" fmla="*/ 248093 w 3851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2" h="44">
                <a:moveTo>
                  <a:pt x="1" y="41"/>
                </a:moveTo>
                <a:cubicBezTo>
                  <a:pt x="0" y="39"/>
                  <a:pt x="0" y="38"/>
                  <a:pt x="0" y="36"/>
                </a:cubicBezTo>
                <a:cubicBezTo>
                  <a:pt x="5" y="20"/>
                  <a:pt x="21" y="8"/>
                  <a:pt x="42" y="4"/>
                </a:cubicBezTo>
                <a:cubicBezTo>
                  <a:pt x="61" y="0"/>
                  <a:pt x="84" y="4"/>
                  <a:pt x="91" y="21"/>
                </a:cubicBezTo>
                <a:cubicBezTo>
                  <a:pt x="92" y="25"/>
                  <a:pt x="89" y="29"/>
                  <a:pt x="85" y="31"/>
                </a:cubicBezTo>
                <a:cubicBezTo>
                  <a:pt x="80" y="34"/>
                  <a:pt x="75" y="32"/>
                  <a:pt x="74" y="28"/>
                </a:cubicBezTo>
                <a:cubicBezTo>
                  <a:pt x="70" y="19"/>
                  <a:pt x="55" y="16"/>
                  <a:pt x="42" y="19"/>
                </a:cubicBezTo>
                <a:cubicBezTo>
                  <a:pt x="37" y="20"/>
                  <a:pt x="21" y="24"/>
                  <a:pt x="17" y="37"/>
                </a:cubicBezTo>
                <a:cubicBezTo>
                  <a:pt x="16" y="41"/>
                  <a:pt x="11" y="44"/>
                  <a:pt x="6" y="44"/>
                </a:cubicBezTo>
                <a:cubicBezTo>
                  <a:pt x="4" y="44"/>
                  <a:pt x="2" y="43"/>
                  <a:pt x="1" y="41"/>
                </a:cubicBezTo>
                <a:close/>
              </a:path>
            </a:pathLst>
          </a:custGeom>
          <a:solidFill>
            <a:schemeClr val="tx1">
              <a:lumMod val="75000"/>
              <a:lumOff val="25000"/>
            </a:schemeClr>
          </a:solid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50" name="Freeform 18">
            <a:extLst>
              <a:ext uri="{FF2B5EF4-FFF2-40B4-BE49-F238E27FC236}">
                <a16:creationId xmlns:a16="http://schemas.microsoft.com/office/drawing/2014/main" id="{E2F428A3-B563-4F20-8B20-9809804128B7}"/>
              </a:ext>
            </a:extLst>
          </p:cNvPr>
          <p:cNvSpPr/>
          <p:nvPr/>
        </p:nvSpPr>
        <p:spPr bwMode="auto">
          <a:xfrm>
            <a:off x="9756302" y="2536336"/>
            <a:ext cx="184150" cy="87313"/>
          </a:xfrm>
          <a:custGeom>
            <a:avLst/>
            <a:gdLst>
              <a:gd name="T0" fmla="*/ 248093 w 3851276"/>
              <a:gd name="T1" fmla="*/ 248093 w 3851276"/>
              <a:gd name="T2" fmla="*/ 248093 w 3851276"/>
              <a:gd name="T3" fmla="*/ 248093 w 3851276"/>
              <a:gd name="T4" fmla="*/ 248093 w 3851276"/>
              <a:gd name="T5" fmla="*/ 248093 w 3851276"/>
              <a:gd name="T6" fmla="*/ 248093 w 3851276"/>
              <a:gd name="T7" fmla="*/ 248093 w 3851276"/>
              <a:gd name="T8" fmla="*/ 248093 w 3851276"/>
              <a:gd name="T9" fmla="*/ 248093 w 3851276"/>
              <a:gd name="T10" fmla="*/ 248093 w 3851276"/>
              <a:gd name="T11" fmla="*/ 248093 w 3851276"/>
              <a:gd name="T12" fmla="*/ 248093 w 3851276"/>
              <a:gd name="T13" fmla="*/ 248093 w 3851276"/>
              <a:gd name="T14" fmla="*/ 248093 w 3851276"/>
              <a:gd name="T15" fmla="*/ 248093 w 3851276"/>
              <a:gd name="T16" fmla="*/ 248093 w 3851276"/>
              <a:gd name="T17" fmla="*/ 248093 w 3851276"/>
              <a:gd name="T18" fmla="*/ 248093 w 3851276"/>
              <a:gd name="T19" fmla="*/ 248093 w 3851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 h="44">
                <a:moveTo>
                  <a:pt x="1" y="41"/>
                </a:moveTo>
                <a:cubicBezTo>
                  <a:pt x="1" y="40"/>
                  <a:pt x="0" y="38"/>
                  <a:pt x="1" y="36"/>
                </a:cubicBezTo>
                <a:cubicBezTo>
                  <a:pt x="6" y="20"/>
                  <a:pt x="21" y="8"/>
                  <a:pt x="42" y="4"/>
                </a:cubicBezTo>
                <a:cubicBezTo>
                  <a:pt x="61" y="0"/>
                  <a:pt x="85" y="4"/>
                  <a:pt x="91" y="21"/>
                </a:cubicBezTo>
                <a:cubicBezTo>
                  <a:pt x="93" y="25"/>
                  <a:pt x="90" y="30"/>
                  <a:pt x="86" y="32"/>
                </a:cubicBezTo>
                <a:cubicBezTo>
                  <a:pt x="81" y="34"/>
                  <a:pt x="76" y="32"/>
                  <a:pt x="75" y="29"/>
                </a:cubicBezTo>
                <a:cubicBezTo>
                  <a:pt x="71" y="19"/>
                  <a:pt x="55" y="17"/>
                  <a:pt x="42" y="19"/>
                </a:cubicBezTo>
                <a:cubicBezTo>
                  <a:pt x="38" y="20"/>
                  <a:pt x="22" y="24"/>
                  <a:pt x="18" y="37"/>
                </a:cubicBezTo>
                <a:cubicBezTo>
                  <a:pt x="17" y="41"/>
                  <a:pt x="12" y="44"/>
                  <a:pt x="7" y="44"/>
                </a:cubicBezTo>
                <a:cubicBezTo>
                  <a:pt x="4" y="44"/>
                  <a:pt x="3" y="43"/>
                  <a:pt x="1" y="41"/>
                </a:cubicBezTo>
                <a:close/>
              </a:path>
            </a:pathLst>
          </a:custGeom>
          <a:solidFill>
            <a:schemeClr val="tx1">
              <a:lumMod val="75000"/>
              <a:lumOff val="25000"/>
            </a:schemeClr>
          </a:solid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51" name="Freeform 20">
            <a:extLst>
              <a:ext uri="{FF2B5EF4-FFF2-40B4-BE49-F238E27FC236}">
                <a16:creationId xmlns:a16="http://schemas.microsoft.com/office/drawing/2014/main" id="{DD0A0AAA-B8BA-44DB-9649-485A279DD071}"/>
              </a:ext>
            </a:extLst>
          </p:cNvPr>
          <p:cNvSpPr/>
          <p:nvPr/>
        </p:nvSpPr>
        <p:spPr bwMode="auto">
          <a:xfrm>
            <a:off x="7854477" y="3957148"/>
            <a:ext cx="3532188" cy="295275"/>
          </a:xfrm>
          <a:custGeom>
            <a:avLst/>
            <a:gdLst>
              <a:gd name="T0" fmla="*/ 248093 w 3851276"/>
              <a:gd name="T1" fmla="*/ 248093 w 3851276"/>
              <a:gd name="T2" fmla="*/ 248093 w 3851276"/>
              <a:gd name="T3" fmla="*/ 248093 w 3851276"/>
              <a:gd name="T4" fmla="*/ 248093 w 3851276"/>
              <a:gd name="T5" fmla="*/ 248093 w 3851276"/>
              <a:gd name="T6" fmla="*/ 248093 w 3851276"/>
              <a:gd name="T7" fmla="*/ 248093 w 3851276"/>
              <a:gd name="T8" fmla="*/ 248093 w 3851276"/>
              <a:gd name="T9" fmla="*/ 248093 w 3851276"/>
              <a:gd name="T10" fmla="*/ 248093 w 3851276"/>
              <a:gd name="T11" fmla="*/ 248093 w 3851276"/>
              <a:gd name="T12" fmla="*/ 248093 w 3851276"/>
              <a:gd name="T13" fmla="*/ 248093 w 3851276"/>
              <a:gd name="T14" fmla="*/ 248093 w 3851276"/>
              <a:gd name="T15" fmla="*/ 248093 w 3851276"/>
              <a:gd name="T16" fmla="*/ 248093 w 3851276"/>
              <a:gd name="T17" fmla="*/ 248093 w 3851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72" h="148">
                <a:moveTo>
                  <a:pt x="1772" y="12"/>
                </a:moveTo>
                <a:cubicBezTo>
                  <a:pt x="1772" y="5"/>
                  <a:pt x="1769" y="0"/>
                  <a:pt x="1767" y="0"/>
                </a:cubicBezTo>
                <a:cubicBezTo>
                  <a:pt x="6" y="0"/>
                  <a:pt x="6" y="0"/>
                  <a:pt x="6" y="0"/>
                </a:cubicBezTo>
                <a:cubicBezTo>
                  <a:pt x="3" y="0"/>
                  <a:pt x="0" y="5"/>
                  <a:pt x="0" y="12"/>
                </a:cubicBezTo>
                <a:cubicBezTo>
                  <a:pt x="0" y="136"/>
                  <a:pt x="0" y="136"/>
                  <a:pt x="0" y="136"/>
                </a:cubicBezTo>
                <a:cubicBezTo>
                  <a:pt x="0" y="143"/>
                  <a:pt x="3" y="148"/>
                  <a:pt x="6" y="148"/>
                </a:cubicBezTo>
                <a:cubicBezTo>
                  <a:pt x="1767" y="148"/>
                  <a:pt x="1767" y="148"/>
                  <a:pt x="1767" y="148"/>
                </a:cubicBezTo>
                <a:cubicBezTo>
                  <a:pt x="1769" y="148"/>
                  <a:pt x="1772" y="143"/>
                  <a:pt x="1772" y="136"/>
                </a:cubicBezTo>
                <a:lnTo>
                  <a:pt x="1772" y="12"/>
                </a:lnTo>
                <a:close/>
              </a:path>
            </a:pathLst>
          </a:custGeom>
          <a:solidFill>
            <a:schemeClr val="bg2">
              <a:lumMod val="50000"/>
            </a:schemeClr>
          </a:solid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52" name="Freeform 21">
            <a:extLst>
              <a:ext uri="{FF2B5EF4-FFF2-40B4-BE49-F238E27FC236}">
                <a16:creationId xmlns:a16="http://schemas.microsoft.com/office/drawing/2014/main" id="{E7FD99D4-9447-4B52-8C2C-BC72BAD2564C}"/>
              </a:ext>
            </a:extLst>
          </p:cNvPr>
          <p:cNvSpPr/>
          <p:nvPr/>
        </p:nvSpPr>
        <p:spPr bwMode="auto">
          <a:xfrm>
            <a:off x="7860827" y="3663461"/>
            <a:ext cx="3521075" cy="304800"/>
          </a:xfrm>
          <a:custGeom>
            <a:avLst/>
            <a:gdLst>
              <a:gd name="T0" fmla="*/ 248093 w 3851276"/>
              <a:gd name="T1" fmla="*/ 248093 w 3851276"/>
              <a:gd name="T2" fmla="*/ 248093 w 3851276"/>
              <a:gd name="T3" fmla="*/ 248093 w 3851276"/>
              <a:gd name="T4" fmla="*/ 248093 w 3851276"/>
              <a:gd name="T5" fmla="*/ 248093 w 3851276"/>
              <a:gd name="T6" fmla="*/ 248093 w 3851276"/>
              <a:gd name="T7" fmla="*/ 248093 w 3851276"/>
              <a:gd name="T8" fmla="*/ 248093 w 3851276"/>
              <a:gd name="T9" fmla="*/ 248093 w 3851276"/>
              <a:gd name="T10" fmla="*/ 248093 w 3851276"/>
              <a:gd name="T11" fmla="*/ 248093 w 3851276"/>
              <a:gd name="T12" fmla="*/ 248093 w 3851276"/>
              <a:gd name="T13" fmla="*/ 248093 w 3851276"/>
              <a:gd name="T14" fmla="*/ 248093 w 3851276"/>
              <a:gd name="T15" fmla="*/ 248093 w 3851276"/>
              <a:gd name="T16" fmla="*/ 248093 w 3851276"/>
              <a:gd name="T17" fmla="*/ 248093 w 3851276"/>
              <a:gd name="T18" fmla="*/ 248093 w 3851276"/>
              <a:gd name="T19" fmla="*/ 248093 w 3851276"/>
              <a:gd name="T20" fmla="*/ 248093 w 3851276"/>
              <a:gd name="T21" fmla="*/ 248093 w 3851276"/>
              <a:gd name="T22" fmla="*/ 248093 w 3851276"/>
              <a:gd name="T23" fmla="*/ 248093 w 3851276"/>
              <a:gd name="T24" fmla="*/ 248093 w 3851276"/>
              <a:gd name="T25" fmla="*/ 248093 w 3851276"/>
              <a:gd name="T26" fmla="*/ 248093 w 3851276"/>
              <a:gd name="T27" fmla="*/ 248093 w 3851276"/>
              <a:gd name="T28" fmla="*/ 248093 w 3851276"/>
              <a:gd name="T29" fmla="*/ 248093 w 3851276"/>
              <a:gd name="T30" fmla="*/ 248093 w 3851276"/>
              <a:gd name="T31" fmla="*/ 248093 w 3851276"/>
              <a:gd name="T32" fmla="*/ 248093 w 3851276"/>
              <a:gd name="T33" fmla="*/ 248093 w 3851276"/>
              <a:gd name="T34" fmla="*/ 248093 w 3851276"/>
              <a:gd name="T35" fmla="*/ 248093 w 3851276"/>
              <a:gd name="T36" fmla="*/ 248093 w 3851276"/>
              <a:gd name="T37" fmla="*/ 248093 w 3851276"/>
              <a:gd name="T38" fmla="*/ 248093 w 3851276"/>
              <a:gd name="T39" fmla="*/ 248093 w 3851276"/>
              <a:gd name="T40" fmla="*/ 248093 w 3851276"/>
              <a:gd name="T41" fmla="*/ 248093 w 3851276"/>
              <a:gd name="T42" fmla="*/ 248093 w 3851276"/>
              <a:gd name="T43" fmla="*/ 248093 w 3851276"/>
              <a:gd name="T44" fmla="*/ 248093 w 3851276"/>
              <a:gd name="T45" fmla="*/ 248093 w 3851276"/>
              <a:gd name="T46" fmla="*/ 248093 w 3851276"/>
              <a:gd name="T47" fmla="*/ 248093 w 3851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67" h="153">
                <a:moveTo>
                  <a:pt x="1765" y="145"/>
                </a:moveTo>
                <a:cubicBezTo>
                  <a:pt x="1664" y="0"/>
                  <a:pt x="1664" y="0"/>
                  <a:pt x="1664" y="0"/>
                </a:cubicBezTo>
                <a:cubicBezTo>
                  <a:pt x="1664" y="0"/>
                  <a:pt x="1664" y="0"/>
                  <a:pt x="1664" y="0"/>
                </a:cubicBezTo>
                <a:cubicBezTo>
                  <a:pt x="1654" y="0"/>
                  <a:pt x="1554" y="0"/>
                  <a:pt x="1407" y="0"/>
                </a:cubicBezTo>
                <a:cubicBezTo>
                  <a:pt x="1388" y="0"/>
                  <a:pt x="1368" y="0"/>
                  <a:pt x="1347" y="0"/>
                </a:cubicBezTo>
                <a:cubicBezTo>
                  <a:pt x="1319" y="0"/>
                  <a:pt x="1289" y="0"/>
                  <a:pt x="1259" y="0"/>
                </a:cubicBezTo>
                <a:cubicBezTo>
                  <a:pt x="1162" y="0"/>
                  <a:pt x="1055" y="0"/>
                  <a:pt x="944" y="0"/>
                </a:cubicBezTo>
                <a:cubicBezTo>
                  <a:pt x="924" y="0"/>
                  <a:pt x="904" y="0"/>
                  <a:pt x="883" y="0"/>
                </a:cubicBezTo>
                <a:cubicBezTo>
                  <a:pt x="818" y="0"/>
                  <a:pt x="754" y="0"/>
                  <a:pt x="691" y="0"/>
                </a:cubicBezTo>
                <a:cubicBezTo>
                  <a:pt x="504" y="0"/>
                  <a:pt x="336" y="0"/>
                  <a:pt x="228" y="0"/>
                </a:cubicBezTo>
                <a:cubicBezTo>
                  <a:pt x="149" y="0"/>
                  <a:pt x="102" y="0"/>
                  <a:pt x="102" y="0"/>
                </a:cubicBezTo>
                <a:cubicBezTo>
                  <a:pt x="2" y="145"/>
                  <a:pt x="2" y="145"/>
                  <a:pt x="2" y="145"/>
                </a:cubicBezTo>
                <a:cubicBezTo>
                  <a:pt x="1" y="146"/>
                  <a:pt x="1" y="148"/>
                  <a:pt x="0" y="151"/>
                </a:cubicBezTo>
                <a:cubicBezTo>
                  <a:pt x="0" y="151"/>
                  <a:pt x="1" y="151"/>
                  <a:pt x="1" y="151"/>
                </a:cubicBezTo>
                <a:cubicBezTo>
                  <a:pt x="1" y="151"/>
                  <a:pt x="1" y="152"/>
                  <a:pt x="1" y="152"/>
                </a:cubicBezTo>
                <a:cubicBezTo>
                  <a:pt x="2" y="151"/>
                  <a:pt x="2" y="151"/>
                  <a:pt x="3" y="151"/>
                </a:cubicBezTo>
                <a:cubicBezTo>
                  <a:pt x="1143" y="151"/>
                  <a:pt x="1143" y="151"/>
                  <a:pt x="1143" y="151"/>
                </a:cubicBezTo>
                <a:cubicBezTo>
                  <a:pt x="1210" y="151"/>
                  <a:pt x="1210" y="151"/>
                  <a:pt x="1210" y="151"/>
                </a:cubicBezTo>
                <a:cubicBezTo>
                  <a:pt x="1433" y="151"/>
                  <a:pt x="1433" y="151"/>
                  <a:pt x="1433" y="151"/>
                </a:cubicBezTo>
                <a:cubicBezTo>
                  <a:pt x="1505" y="151"/>
                  <a:pt x="1505" y="151"/>
                  <a:pt x="1505" y="151"/>
                </a:cubicBezTo>
                <a:cubicBezTo>
                  <a:pt x="1764" y="151"/>
                  <a:pt x="1764" y="151"/>
                  <a:pt x="1764" y="151"/>
                </a:cubicBezTo>
                <a:cubicBezTo>
                  <a:pt x="1765" y="151"/>
                  <a:pt x="1765" y="152"/>
                  <a:pt x="1766" y="153"/>
                </a:cubicBezTo>
                <a:cubicBezTo>
                  <a:pt x="1766" y="153"/>
                  <a:pt x="1767" y="153"/>
                  <a:pt x="1767" y="152"/>
                </a:cubicBezTo>
                <a:cubicBezTo>
                  <a:pt x="1766" y="149"/>
                  <a:pt x="1766" y="146"/>
                  <a:pt x="1765" y="145"/>
                </a:cubicBezTo>
                <a:close/>
              </a:path>
            </a:pathLst>
          </a:custGeom>
          <a:solidFill>
            <a:schemeClr val="bg2">
              <a:lumMod val="75000"/>
            </a:schemeClr>
          </a:solid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grpSp>
        <p:nvGrpSpPr>
          <p:cNvPr id="77" name="组合 76">
            <a:extLst>
              <a:ext uri="{FF2B5EF4-FFF2-40B4-BE49-F238E27FC236}">
                <a16:creationId xmlns:a16="http://schemas.microsoft.com/office/drawing/2014/main" id="{DD07F0A5-7437-4B7D-89F4-D19B3B4FE74D}"/>
              </a:ext>
            </a:extLst>
          </p:cNvPr>
          <p:cNvGrpSpPr/>
          <p:nvPr/>
        </p:nvGrpSpPr>
        <p:grpSpPr>
          <a:xfrm>
            <a:off x="559018" y="5042785"/>
            <a:ext cx="3614216" cy="946397"/>
            <a:chOff x="7489649" y="1219307"/>
            <a:chExt cx="3614216" cy="946397"/>
          </a:xfrm>
        </p:grpSpPr>
        <p:sp>
          <p:nvSpPr>
            <p:cNvPr id="90" name="文本框 98">
              <a:extLst>
                <a:ext uri="{FF2B5EF4-FFF2-40B4-BE49-F238E27FC236}">
                  <a16:creationId xmlns:a16="http://schemas.microsoft.com/office/drawing/2014/main" id="{727E2CB7-9CCF-42A9-ACAB-CB48E1EB5DAD}"/>
                </a:ext>
              </a:extLst>
            </p:cNvPr>
            <p:cNvSpPr txBox="1"/>
            <p:nvPr/>
          </p:nvSpPr>
          <p:spPr>
            <a:xfrm>
              <a:off x="7489649" y="1219307"/>
              <a:ext cx="3263413" cy="52322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zh-CN" sz="2800" b="1" i="0" u="none" strike="noStrike" kern="1200" cap="none" spc="0" normalizeH="0" baseline="0" noProof="0" dirty="0">
                  <a:ln>
                    <a:noFill/>
                  </a:ln>
                  <a:solidFill>
                    <a:srgbClr val="70AD47"/>
                  </a:solidFill>
                  <a:effectLst/>
                  <a:uLnTx/>
                  <a:uFillTx/>
                  <a:latin typeface="等线"/>
                  <a:ea typeface="等线" panose="02010600030101010101" pitchFamily="2" charset="-122"/>
                  <a:cs typeface="+mn-cs"/>
                </a:rPr>
                <a:t>增加屏蔽教程</a:t>
              </a:r>
              <a:endParaRPr kumimoji="0" lang="zh-CN" altLang="en-US" sz="2800" b="1" i="0" u="none" strike="noStrike" kern="1200" cap="none" spc="0" normalizeH="0" baseline="0" noProof="0" dirty="0">
                <a:ln>
                  <a:noFill/>
                </a:ln>
                <a:solidFill>
                  <a:srgbClr val="70AD47"/>
                </a:solidFill>
                <a:effectLst/>
                <a:uLnTx/>
                <a:uFillTx/>
                <a:latin typeface="等线"/>
                <a:ea typeface="等线" panose="02010600030101010101" pitchFamily="2" charset="-122"/>
                <a:cs typeface="+mn-cs"/>
              </a:endParaRPr>
            </a:p>
          </p:txBody>
        </p:sp>
        <p:sp>
          <p:nvSpPr>
            <p:cNvPr id="91" name="矩形 90">
              <a:extLst>
                <a:ext uri="{FF2B5EF4-FFF2-40B4-BE49-F238E27FC236}">
                  <a16:creationId xmlns:a16="http://schemas.microsoft.com/office/drawing/2014/main" id="{2A620C9B-C7B8-4938-91D3-53BF2D23F8BA}"/>
                </a:ext>
              </a:extLst>
            </p:cNvPr>
            <p:cNvSpPr/>
            <p:nvPr/>
          </p:nvSpPr>
          <p:spPr>
            <a:xfrm>
              <a:off x="7643458" y="1857927"/>
              <a:ext cx="3460407" cy="307777"/>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grpSp>
      <p:grpSp>
        <p:nvGrpSpPr>
          <p:cNvPr id="79" name="组合 78">
            <a:extLst>
              <a:ext uri="{FF2B5EF4-FFF2-40B4-BE49-F238E27FC236}">
                <a16:creationId xmlns:a16="http://schemas.microsoft.com/office/drawing/2014/main" id="{11291CBE-C073-47EF-82B7-074CE726AE0B}"/>
              </a:ext>
            </a:extLst>
          </p:cNvPr>
          <p:cNvGrpSpPr/>
          <p:nvPr/>
        </p:nvGrpSpPr>
        <p:grpSpPr>
          <a:xfrm>
            <a:off x="-249481" y="3429000"/>
            <a:ext cx="5738322" cy="1608686"/>
            <a:chOff x="7727124" y="618573"/>
            <a:chExt cx="3811000" cy="1608686"/>
          </a:xfrm>
        </p:grpSpPr>
        <p:sp>
          <p:nvSpPr>
            <p:cNvPr id="86" name="文本框 104">
              <a:extLst>
                <a:ext uri="{FF2B5EF4-FFF2-40B4-BE49-F238E27FC236}">
                  <a16:creationId xmlns:a16="http://schemas.microsoft.com/office/drawing/2014/main" id="{6076BD49-B0BE-4076-B185-05E5FBB49CC6}"/>
                </a:ext>
              </a:extLst>
            </p:cNvPr>
            <p:cNvSpPr txBox="1"/>
            <p:nvPr/>
          </p:nvSpPr>
          <p:spPr>
            <a:xfrm>
              <a:off x="7764952" y="618573"/>
              <a:ext cx="3773172" cy="1138773"/>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zh-CN" altLang="zh-CN" sz="2800" b="1" i="0" u="none" strike="noStrike" kern="1200" cap="none" spc="0" normalizeH="0" baseline="0" noProof="0" dirty="0">
                  <a:ln>
                    <a:noFill/>
                  </a:ln>
                  <a:solidFill>
                    <a:srgbClr val="4DC4F4"/>
                  </a:solidFill>
                  <a:effectLst/>
                  <a:uLnTx/>
                  <a:uFillTx/>
                  <a:latin typeface="等线"/>
                  <a:ea typeface="等线" panose="02010600030101010101" pitchFamily="2" charset="-122"/>
                  <a:cs typeface="+mn-cs"/>
                </a:rPr>
                <a:t>增加</a:t>
              </a:r>
              <a:r>
                <a:rPr lang="zh-CN" altLang="en-US" sz="2800" b="1" dirty="0">
                  <a:solidFill>
                    <a:srgbClr val="4DC4F4"/>
                  </a:solidFill>
                  <a:latin typeface="等线"/>
                  <a:ea typeface="等线" panose="02010600030101010101" pitchFamily="2" charset="-122"/>
                </a:rPr>
                <a:t>“大家都在发”</a:t>
              </a:r>
              <a:r>
                <a:rPr kumimoji="0" lang="zh-CN" altLang="zh-CN" sz="2800" b="1" i="0" u="none" strike="noStrike" kern="1200" cap="none" spc="0" normalizeH="0" baseline="0" noProof="0" dirty="0">
                  <a:ln>
                    <a:noFill/>
                  </a:ln>
                  <a:solidFill>
                    <a:srgbClr val="4DC4F4"/>
                  </a:solidFill>
                  <a:effectLst/>
                  <a:uLnTx/>
                  <a:uFillTx/>
                  <a:latin typeface="等线"/>
                  <a:ea typeface="等线" panose="02010600030101010101" pitchFamily="2" charset="-122"/>
                  <a:cs typeface="+mn-cs"/>
                </a:rPr>
                <a:t>的</a:t>
              </a:r>
              <a:r>
                <a:rPr kumimoji="0" lang="zh-CN" altLang="en-US" sz="2800" b="1" i="0" u="none" strike="noStrike" kern="1200" cap="none" spc="0" normalizeH="0" baseline="0" noProof="0" dirty="0">
                  <a:ln>
                    <a:noFill/>
                  </a:ln>
                  <a:solidFill>
                    <a:srgbClr val="4DC4F4"/>
                  </a:solidFill>
                  <a:effectLst/>
                  <a:uLnTx/>
                  <a:uFillTx/>
                  <a:latin typeface="等线"/>
                  <a:ea typeface="等线" panose="02010600030101010101" pitchFamily="2" charset="-122"/>
                  <a:cs typeface="+mn-cs"/>
                </a:rPr>
                <a:t>选项</a:t>
              </a:r>
              <a:endParaRPr kumimoji="0" lang="en-US" altLang="zh-CN" sz="2800" b="1" i="0" u="none" strike="noStrike" kern="1200" cap="none" spc="0" normalizeH="0" baseline="0" noProof="0" dirty="0">
                <a:ln>
                  <a:noFill/>
                </a:ln>
                <a:solidFill>
                  <a:srgbClr val="4DC4F4"/>
                </a:solidFill>
                <a:effectLst/>
                <a:uLnTx/>
                <a:uFillTx/>
                <a:latin typeface="等线"/>
                <a:ea typeface="等线"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2000" b="1" i="0" u="none" strike="noStrike" kern="1200" cap="none" spc="0" normalizeH="0" baseline="0" noProof="0" dirty="0">
                <a:ln>
                  <a:noFill/>
                </a:ln>
                <a:solidFill>
                  <a:srgbClr val="4DC4F4"/>
                </a:solidFill>
                <a:effectLst/>
                <a:uLnTx/>
                <a:uFillTx/>
                <a:latin typeface="等线"/>
                <a:ea typeface="等线"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4DC4F4"/>
                  </a:solidFill>
                  <a:effectLst/>
                  <a:uLnTx/>
                  <a:uFillTx/>
                  <a:latin typeface="等线"/>
                  <a:ea typeface="等线" panose="02010600030101010101" pitchFamily="2" charset="-122"/>
                  <a:cs typeface="+mn-cs"/>
                </a:rPr>
                <a:t>                          </a:t>
              </a:r>
              <a:endParaRPr kumimoji="0" lang="zh-CN" altLang="en-US" sz="2000" b="1" i="0" u="none" strike="noStrike" kern="1200" cap="none" spc="0" normalizeH="0" baseline="0" noProof="0" dirty="0">
                <a:ln>
                  <a:noFill/>
                </a:ln>
                <a:solidFill>
                  <a:srgbClr val="4DC4F4"/>
                </a:solidFill>
                <a:effectLst/>
                <a:uLnTx/>
                <a:uFillTx/>
                <a:latin typeface="等线"/>
                <a:ea typeface="等线" panose="02010600030101010101" pitchFamily="2" charset="-122"/>
                <a:cs typeface="+mn-cs"/>
              </a:endParaRPr>
            </a:p>
          </p:txBody>
        </p:sp>
        <p:sp>
          <p:nvSpPr>
            <p:cNvPr id="87" name="矩形 86">
              <a:extLst>
                <a:ext uri="{FF2B5EF4-FFF2-40B4-BE49-F238E27FC236}">
                  <a16:creationId xmlns:a16="http://schemas.microsoft.com/office/drawing/2014/main" id="{A3F08A0A-33B3-42E2-B091-687CF164CA3D}"/>
                </a:ext>
              </a:extLst>
            </p:cNvPr>
            <p:cNvSpPr/>
            <p:nvPr/>
          </p:nvSpPr>
          <p:spPr>
            <a:xfrm>
              <a:off x="7727124" y="1857927"/>
              <a:ext cx="2138077" cy="369332"/>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zh-CN"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grpSp>
      <p:grpSp>
        <p:nvGrpSpPr>
          <p:cNvPr id="81" name="组合 80">
            <a:extLst>
              <a:ext uri="{FF2B5EF4-FFF2-40B4-BE49-F238E27FC236}">
                <a16:creationId xmlns:a16="http://schemas.microsoft.com/office/drawing/2014/main" id="{27338650-31D7-4AEA-9194-E64954691513}"/>
              </a:ext>
            </a:extLst>
          </p:cNvPr>
          <p:cNvGrpSpPr/>
          <p:nvPr/>
        </p:nvGrpSpPr>
        <p:grpSpPr>
          <a:xfrm>
            <a:off x="1043262" y="1594075"/>
            <a:ext cx="4340427" cy="1569660"/>
            <a:chOff x="7252102" y="1516745"/>
            <a:chExt cx="2613098" cy="1569660"/>
          </a:xfrm>
        </p:grpSpPr>
        <p:sp>
          <p:nvSpPr>
            <p:cNvPr id="82" name="文本框 113">
              <a:extLst>
                <a:ext uri="{FF2B5EF4-FFF2-40B4-BE49-F238E27FC236}">
                  <a16:creationId xmlns:a16="http://schemas.microsoft.com/office/drawing/2014/main" id="{524315C4-714F-493F-A267-4057625D63C9}"/>
                </a:ext>
              </a:extLst>
            </p:cNvPr>
            <p:cNvSpPr txBox="1"/>
            <p:nvPr/>
          </p:nvSpPr>
          <p:spPr>
            <a:xfrm>
              <a:off x="7252102" y="1516745"/>
              <a:ext cx="2303847" cy="1569660"/>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10A8AD"/>
                  </a:solidFill>
                  <a:effectLst/>
                  <a:uLnTx/>
                  <a:uFillTx/>
                  <a:latin typeface="等线"/>
                  <a:ea typeface="等线" panose="02010600030101010101" pitchFamily="2" charset="-122"/>
                  <a:cs typeface="+mn-cs"/>
                </a:rPr>
                <a:t>移动端弹幕</a:t>
              </a:r>
              <a:r>
                <a:rPr kumimoji="0" lang="zh-CN" altLang="en-US" sz="3600" b="1" i="0" u="none" strike="noStrike" kern="1200" cap="none" spc="0" normalizeH="0" baseline="0" noProof="0" dirty="0">
                  <a:ln>
                    <a:noFill/>
                  </a:ln>
                  <a:solidFill>
                    <a:srgbClr val="10A8AD"/>
                  </a:solidFill>
                  <a:effectLst/>
                  <a:uLnTx/>
                  <a:uFillTx/>
                  <a:latin typeface="等线"/>
                  <a:ea typeface="等线" panose="02010600030101010101" pitchFamily="2" charset="-122"/>
                  <a:cs typeface="+mn-cs"/>
                </a:rPr>
                <a:t>界面优化</a:t>
              </a:r>
              <a:endParaRPr kumimoji="0" lang="en-US" altLang="zh-CN" sz="3600" b="1" i="0" u="none" strike="noStrike" kern="1200" cap="none" spc="0" normalizeH="0" baseline="0" noProof="0" dirty="0">
                <a:ln>
                  <a:noFill/>
                </a:ln>
                <a:solidFill>
                  <a:srgbClr val="10A8AD"/>
                </a:solidFill>
                <a:effectLst/>
                <a:uLnTx/>
                <a:uFillTx/>
                <a:latin typeface="等线"/>
                <a:ea typeface="等线" panose="02010600030101010101" pitchFamily="2" charset="-122"/>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altLang="zh-CN" sz="2000" b="1" i="0" u="none" strike="noStrike" kern="1200" cap="none" spc="0" normalizeH="0" baseline="0" noProof="0" dirty="0">
                <a:ln>
                  <a:noFill/>
                </a:ln>
                <a:solidFill>
                  <a:srgbClr val="10A8AD"/>
                </a:solidFill>
                <a:effectLst/>
                <a:uLnTx/>
                <a:uFillTx/>
                <a:latin typeface="等线"/>
                <a:ea typeface="等线"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10A8AD"/>
                  </a:solidFill>
                  <a:effectLst/>
                  <a:uLnTx/>
                  <a:uFillTx/>
                  <a:latin typeface="等线"/>
                  <a:ea typeface="等线" panose="02010600030101010101" pitchFamily="2" charset="-122"/>
                  <a:cs typeface="+mn-cs"/>
                </a:rPr>
                <a:t>                  发送</a:t>
              </a:r>
              <a:r>
                <a:rPr kumimoji="0" lang="en-US" altLang="zh-CN" sz="2000" b="1" i="0" u="none" strike="noStrike" kern="1200" cap="none" spc="0" normalizeH="0" baseline="0" noProof="0" dirty="0">
                  <a:ln>
                    <a:noFill/>
                  </a:ln>
                  <a:solidFill>
                    <a:srgbClr val="10A8AD"/>
                  </a:solidFill>
                  <a:effectLst/>
                  <a:uLnTx/>
                  <a:uFillTx/>
                  <a:latin typeface="等线"/>
                  <a:ea typeface="等线" panose="02010600030101010101" pitchFamily="2" charset="-122"/>
                  <a:cs typeface="+mn-cs"/>
                </a:rPr>
                <a:t>/</a:t>
              </a:r>
              <a:r>
                <a:rPr kumimoji="0" lang="zh-CN" altLang="en-US" sz="2000" b="1" i="0" u="none" strike="noStrike" kern="1200" cap="none" spc="0" normalizeH="0" baseline="0" noProof="0" dirty="0">
                  <a:ln>
                    <a:noFill/>
                  </a:ln>
                  <a:solidFill>
                    <a:srgbClr val="10A8AD"/>
                  </a:solidFill>
                  <a:effectLst/>
                  <a:uLnTx/>
                  <a:uFillTx/>
                  <a:latin typeface="等线"/>
                  <a:ea typeface="等线" panose="02010600030101010101" pitchFamily="2" charset="-122"/>
                  <a:cs typeface="+mn-cs"/>
                </a:rPr>
                <a:t>显示</a:t>
              </a:r>
              <a:endParaRPr kumimoji="0" lang="en-US" altLang="zh-CN" sz="2000" b="1" i="0" u="none" strike="noStrike" kern="1200" cap="none" spc="0" normalizeH="0" baseline="0" noProof="0" dirty="0">
                <a:ln>
                  <a:noFill/>
                </a:ln>
                <a:solidFill>
                  <a:srgbClr val="10A8AD"/>
                </a:solidFill>
                <a:effectLst/>
                <a:uLnTx/>
                <a:uFillTx/>
                <a:latin typeface="等线"/>
                <a:ea typeface="等线" panose="02010600030101010101" pitchFamily="2" charset="-122"/>
                <a:cs typeface="+mn-cs"/>
              </a:endParaRP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10A8AD"/>
                  </a:solidFill>
                  <a:effectLst/>
                  <a:uLnTx/>
                  <a:uFillTx/>
                  <a:latin typeface="等线"/>
                  <a:ea typeface="等线" panose="02010600030101010101" pitchFamily="2" charset="-122"/>
                  <a:cs typeface="+mn-cs"/>
                </a:rPr>
                <a:t> </a:t>
              </a:r>
              <a:endParaRPr kumimoji="0" lang="zh-CN" altLang="en-US" sz="2000" b="1" i="0" u="none" strike="noStrike" kern="1200" cap="none" spc="0" normalizeH="0" baseline="0" noProof="0" dirty="0">
                <a:ln>
                  <a:noFill/>
                </a:ln>
                <a:solidFill>
                  <a:srgbClr val="10A8AD"/>
                </a:solidFill>
                <a:effectLst/>
                <a:uLnTx/>
                <a:uFillTx/>
                <a:latin typeface="等线"/>
                <a:ea typeface="等线" panose="02010600030101010101" pitchFamily="2" charset="-122"/>
                <a:cs typeface="+mn-cs"/>
              </a:endParaRPr>
            </a:p>
          </p:txBody>
        </p:sp>
        <p:sp>
          <p:nvSpPr>
            <p:cNvPr id="83" name="矩形 82">
              <a:extLst>
                <a:ext uri="{FF2B5EF4-FFF2-40B4-BE49-F238E27FC236}">
                  <a16:creationId xmlns:a16="http://schemas.microsoft.com/office/drawing/2014/main" id="{9BD62328-1AD5-47C3-854D-8892E501DEAE}"/>
                </a:ext>
              </a:extLst>
            </p:cNvPr>
            <p:cNvSpPr/>
            <p:nvPr/>
          </p:nvSpPr>
          <p:spPr>
            <a:xfrm>
              <a:off x="7927029" y="1857927"/>
              <a:ext cx="1938171" cy="307777"/>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grpSp>
      <p:sp>
        <p:nvSpPr>
          <p:cNvPr id="4" name="矩形 3">
            <a:extLst>
              <a:ext uri="{FF2B5EF4-FFF2-40B4-BE49-F238E27FC236}">
                <a16:creationId xmlns:a16="http://schemas.microsoft.com/office/drawing/2014/main" id="{393B71EA-ACF6-4FCE-A580-98B095A76A05}"/>
              </a:ext>
            </a:extLst>
          </p:cNvPr>
          <p:cNvSpPr/>
          <p:nvPr/>
        </p:nvSpPr>
        <p:spPr>
          <a:xfrm>
            <a:off x="-1588309" y="2311080"/>
            <a:ext cx="1338828" cy="369332"/>
          </a:xfrm>
          <a:prstGeom prst="rect">
            <a:avLst/>
          </a:prstGeom>
        </p:spPr>
        <p:txBody>
          <a:bodyPr wrap="non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问卷得出的</a:t>
            </a:r>
            <a:endParaRPr kumimoji="0" lang="zh-CN" altLang="zh-CN"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sp>
        <p:nvSpPr>
          <p:cNvPr id="53" name="矩形 52">
            <a:extLst>
              <a:ext uri="{FF2B5EF4-FFF2-40B4-BE49-F238E27FC236}">
                <a16:creationId xmlns:a16="http://schemas.microsoft.com/office/drawing/2014/main" id="{06EA7DCA-F691-48E7-9153-0892E5C12619}"/>
              </a:ext>
            </a:extLst>
          </p:cNvPr>
          <p:cNvSpPr/>
          <p:nvPr/>
        </p:nvSpPr>
        <p:spPr>
          <a:xfrm>
            <a:off x="12425529" y="4008572"/>
            <a:ext cx="1569660" cy="369332"/>
          </a:xfrm>
          <a:prstGeom prst="rect">
            <a:avLst/>
          </a:prstGeom>
        </p:spPr>
        <p:txBody>
          <a:bodyPr wrap="non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解决懒的问题</a:t>
            </a:r>
            <a:endParaRPr kumimoji="0" lang="zh-CN" altLang="zh-CN"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sp>
        <p:nvSpPr>
          <p:cNvPr id="54" name="矩形 53">
            <a:extLst>
              <a:ext uri="{FF2B5EF4-FFF2-40B4-BE49-F238E27FC236}">
                <a16:creationId xmlns:a16="http://schemas.microsoft.com/office/drawing/2014/main" id="{10A01CFC-F42E-4D53-849A-596A17EDDF5A}"/>
              </a:ext>
            </a:extLst>
          </p:cNvPr>
          <p:cNvSpPr/>
          <p:nvPr/>
        </p:nvSpPr>
        <p:spPr>
          <a:xfrm>
            <a:off x="1238931" y="437235"/>
            <a:ext cx="2031325" cy="64633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600" b="1" i="0" u="none" strike="noStrike" kern="1200" cap="none" spc="0" normalizeH="0" baseline="0" noProof="0" dirty="0">
                <a:ln>
                  <a:noFill/>
                </a:ln>
                <a:solidFill>
                  <a:srgbClr val="24ADE7"/>
                </a:solidFill>
                <a:effectLst/>
                <a:uLnTx/>
                <a:uFillTx/>
                <a:latin typeface="等线"/>
                <a:ea typeface="等线" panose="02010600030101010101" pitchFamily="2" charset="-122"/>
                <a:cs typeface="+mn-cs"/>
              </a:rPr>
              <a:t>营销建议</a:t>
            </a:r>
          </a:p>
        </p:txBody>
      </p:sp>
      <p:grpSp>
        <p:nvGrpSpPr>
          <p:cNvPr id="55" name="组合 54">
            <a:extLst>
              <a:ext uri="{FF2B5EF4-FFF2-40B4-BE49-F238E27FC236}">
                <a16:creationId xmlns:a16="http://schemas.microsoft.com/office/drawing/2014/main" id="{7C302EE0-EA25-4A4D-8BEF-4BF3AF32DA9D}"/>
              </a:ext>
            </a:extLst>
          </p:cNvPr>
          <p:cNvGrpSpPr>
            <a:grpSpLocks noChangeAspect="1"/>
          </p:cNvGrpSpPr>
          <p:nvPr/>
        </p:nvGrpSpPr>
        <p:grpSpPr>
          <a:xfrm rot="1202316">
            <a:off x="508064" y="392124"/>
            <a:ext cx="624859" cy="662044"/>
            <a:chOff x="3282968" y="1537624"/>
            <a:chExt cx="3236238" cy="3428823"/>
          </a:xfrm>
          <a:solidFill>
            <a:srgbClr val="24ADE7"/>
          </a:solidFill>
        </p:grpSpPr>
        <p:sp>
          <p:nvSpPr>
            <p:cNvPr id="56" name="任意多边形: 形状 55">
              <a:extLst>
                <a:ext uri="{FF2B5EF4-FFF2-40B4-BE49-F238E27FC236}">
                  <a16:creationId xmlns:a16="http://schemas.microsoft.com/office/drawing/2014/main" id="{778FCEC3-2023-492F-85AC-CD8537735BE1}"/>
                </a:ext>
              </a:extLst>
            </p:cNvPr>
            <p:cNvSpPr/>
            <p:nvPr/>
          </p:nvSpPr>
          <p:spPr>
            <a:xfrm rot="20390578">
              <a:off x="3282968" y="2192361"/>
              <a:ext cx="3236238" cy="2393027"/>
            </a:xfrm>
            <a:custGeom>
              <a:avLst/>
              <a:gdLst>
                <a:gd name="connsiteX0" fmla="*/ 2762205 w 3236238"/>
                <a:gd name="connsiteY0" fmla="*/ 314424 h 2411827"/>
                <a:gd name="connsiteX1" fmla="*/ 2698575 w 3236238"/>
                <a:gd name="connsiteY1" fmla="*/ 301578 h 2411827"/>
                <a:gd name="connsiteX2" fmla="*/ 537666 w 3236238"/>
                <a:gd name="connsiteY2" fmla="*/ 301578 h 2411827"/>
                <a:gd name="connsiteX3" fmla="*/ 374198 w 3236238"/>
                <a:gd name="connsiteY3" fmla="*/ 465046 h 2411827"/>
                <a:gd name="connsiteX4" fmla="*/ 374197 w 3236238"/>
                <a:gd name="connsiteY4" fmla="*/ 1946779 h 2411827"/>
                <a:gd name="connsiteX5" fmla="*/ 537665 w 3236238"/>
                <a:gd name="connsiteY5" fmla="*/ 2110248 h 2411827"/>
                <a:gd name="connsiteX6" fmla="*/ 2698576 w 3236238"/>
                <a:gd name="connsiteY6" fmla="*/ 2110248 h 2411827"/>
                <a:gd name="connsiteX7" fmla="*/ 2862044 w 3236238"/>
                <a:gd name="connsiteY7" fmla="*/ 1946780 h 2411827"/>
                <a:gd name="connsiteX8" fmla="*/ 2862043 w 3236238"/>
                <a:gd name="connsiteY8" fmla="*/ 465045 h 2411827"/>
                <a:gd name="connsiteX9" fmla="*/ 2762205 w 3236238"/>
                <a:gd name="connsiteY9" fmla="*/ 314424 h 2411827"/>
                <a:gd name="connsiteX10" fmla="*/ 2909652 w 3236238"/>
                <a:gd name="connsiteY10" fmla="*/ 42021 h 2411827"/>
                <a:gd name="connsiteX11" fmla="*/ 3236238 w 3236238"/>
                <a:gd name="connsiteY11" fmla="*/ 534726 h 2411827"/>
                <a:gd name="connsiteX12" fmla="*/ 3236238 w 3236238"/>
                <a:gd name="connsiteY12" fmla="*/ 1877101 h 2411827"/>
                <a:gd name="connsiteX13" fmla="*/ 2701512 w 3236238"/>
                <a:gd name="connsiteY13" fmla="*/ 2411827 h 2411827"/>
                <a:gd name="connsiteX14" fmla="*/ 534726 w 3236238"/>
                <a:gd name="connsiteY14" fmla="*/ 2411827 h 2411827"/>
                <a:gd name="connsiteX15" fmla="*/ 0 w 3236238"/>
                <a:gd name="connsiteY15" fmla="*/ 1877101 h 2411827"/>
                <a:gd name="connsiteX16" fmla="*/ 0 w 3236238"/>
                <a:gd name="connsiteY16" fmla="*/ 534726 h 2411827"/>
                <a:gd name="connsiteX17" fmla="*/ 534726 w 3236238"/>
                <a:gd name="connsiteY17" fmla="*/ 0 h 2411827"/>
                <a:gd name="connsiteX18" fmla="*/ 2701512 w 3236238"/>
                <a:gd name="connsiteY18" fmla="*/ 0 h 2411827"/>
                <a:gd name="connsiteX19" fmla="*/ 2909652 w 3236238"/>
                <a:gd name="connsiteY19" fmla="*/ 42021 h 2411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236238" h="2411827">
                  <a:moveTo>
                    <a:pt x="2762205" y="314424"/>
                  </a:moveTo>
                  <a:cubicBezTo>
                    <a:pt x="2742648" y="306152"/>
                    <a:pt x="2721146" y="301578"/>
                    <a:pt x="2698575" y="301578"/>
                  </a:cubicBezTo>
                  <a:lnTo>
                    <a:pt x="537666" y="301578"/>
                  </a:lnTo>
                  <a:cubicBezTo>
                    <a:pt x="447384" y="301578"/>
                    <a:pt x="374197" y="374764"/>
                    <a:pt x="374198" y="465046"/>
                  </a:cubicBezTo>
                  <a:lnTo>
                    <a:pt x="374197" y="1946779"/>
                  </a:lnTo>
                  <a:cubicBezTo>
                    <a:pt x="374198" y="2037061"/>
                    <a:pt x="447384" y="2110247"/>
                    <a:pt x="537665" y="2110248"/>
                  </a:cubicBezTo>
                  <a:lnTo>
                    <a:pt x="2698576" y="2110248"/>
                  </a:lnTo>
                  <a:cubicBezTo>
                    <a:pt x="2788856" y="2110247"/>
                    <a:pt x="2862044" y="2037061"/>
                    <a:pt x="2862044" y="1946780"/>
                  </a:cubicBezTo>
                  <a:lnTo>
                    <a:pt x="2862043" y="465045"/>
                  </a:lnTo>
                  <a:cubicBezTo>
                    <a:pt x="2862043" y="397335"/>
                    <a:pt x="2820876" y="339239"/>
                    <a:pt x="2762205" y="314424"/>
                  </a:cubicBezTo>
                  <a:close/>
                  <a:moveTo>
                    <a:pt x="2909652" y="42021"/>
                  </a:moveTo>
                  <a:cubicBezTo>
                    <a:pt x="3101573" y="123197"/>
                    <a:pt x="3236238" y="313235"/>
                    <a:pt x="3236238" y="534726"/>
                  </a:cubicBezTo>
                  <a:lnTo>
                    <a:pt x="3236238" y="1877101"/>
                  </a:lnTo>
                  <a:cubicBezTo>
                    <a:pt x="3236238" y="2172422"/>
                    <a:pt x="2996833" y="2411827"/>
                    <a:pt x="2701512" y="2411827"/>
                  </a:cubicBezTo>
                  <a:lnTo>
                    <a:pt x="534726" y="2411827"/>
                  </a:lnTo>
                  <a:cubicBezTo>
                    <a:pt x="239405" y="2411827"/>
                    <a:pt x="0" y="2172422"/>
                    <a:pt x="0" y="1877101"/>
                  </a:cubicBezTo>
                  <a:lnTo>
                    <a:pt x="0" y="534726"/>
                  </a:lnTo>
                  <a:cubicBezTo>
                    <a:pt x="0" y="239405"/>
                    <a:pt x="239405" y="0"/>
                    <a:pt x="534726" y="0"/>
                  </a:cubicBezTo>
                  <a:lnTo>
                    <a:pt x="2701512" y="0"/>
                  </a:lnTo>
                  <a:cubicBezTo>
                    <a:pt x="2775342" y="0"/>
                    <a:pt x="2845678" y="14963"/>
                    <a:pt x="2909652" y="420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a:ea typeface="等线" panose="02010600030101010101" pitchFamily="2" charset="-122"/>
                <a:cs typeface="+mn-cs"/>
              </a:endParaRPr>
            </a:p>
          </p:txBody>
        </p:sp>
        <p:sp>
          <p:nvSpPr>
            <p:cNvPr id="57" name="矩形 56">
              <a:extLst>
                <a:ext uri="{FF2B5EF4-FFF2-40B4-BE49-F238E27FC236}">
                  <a16:creationId xmlns:a16="http://schemas.microsoft.com/office/drawing/2014/main" id="{5CD49942-16AE-4AAB-BBE4-C797473587E3}"/>
                </a:ext>
              </a:extLst>
            </p:cNvPr>
            <p:cNvSpPr/>
            <p:nvPr/>
          </p:nvSpPr>
          <p:spPr>
            <a:xfrm rot="19745638" flipV="1">
              <a:off x="3848622" y="3249987"/>
              <a:ext cx="703385" cy="26728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58" name="矩形 57">
              <a:extLst>
                <a:ext uri="{FF2B5EF4-FFF2-40B4-BE49-F238E27FC236}">
                  <a16:creationId xmlns:a16="http://schemas.microsoft.com/office/drawing/2014/main" id="{9668F835-CF3C-4B75-A5E1-F55D32C6F4CD}"/>
                </a:ext>
              </a:extLst>
            </p:cNvPr>
            <p:cNvSpPr/>
            <p:nvPr/>
          </p:nvSpPr>
          <p:spPr>
            <a:xfrm rot="20984414" flipV="1">
              <a:off x="5102837" y="2780784"/>
              <a:ext cx="703385" cy="26728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grpSp>
          <p:nvGrpSpPr>
            <p:cNvPr id="60" name="组合 59">
              <a:extLst>
                <a:ext uri="{FF2B5EF4-FFF2-40B4-BE49-F238E27FC236}">
                  <a16:creationId xmlns:a16="http://schemas.microsoft.com/office/drawing/2014/main" id="{C6911F95-3208-4163-AB20-940135F71A13}"/>
                </a:ext>
              </a:extLst>
            </p:cNvPr>
            <p:cNvGrpSpPr/>
            <p:nvPr/>
          </p:nvGrpSpPr>
          <p:grpSpPr>
            <a:xfrm>
              <a:off x="4636294" y="3420252"/>
              <a:ext cx="766910" cy="556883"/>
              <a:chOff x="4636294" y="3420252"/>
              <a:chExt cx="766910" cy="556883"/>
            </a:xfrm>
            <a:grpFill/>
          </p:grpSpPr>
          <p:grpSp>
            <p:nvGrpSpPr>
              <p:cNvPr id="69" name="组合 68">
                <a:extLst>
                  <a:ext uri="{FF2B5EF4-FFF2-40B4-BE49-F238E27FC236}">
                    <a16:creationId xmlns:a16="http://schemas.microsoft.com/office/drawing/2014/main" id="{9C15CBA4-ED53-4D28-94CE-028D833FB6F7}"/>
                  </a:ext>
                </a:extLst>
              </p:cNvPr>
              <p:cNvGrpSpPr/>
              <p:nvPr/>
            </p:nvGrpSpPr>
            <p:grpSpPr>
              <a:xfrm>
                <a:off x="4636294" y="3593307"/>
                <a:ext cx="466517" cy="383828"/>
                <a:chOff x="4638675" y="3595688"/>
                <a:chExt cx="466517" cy="383828"/>
              </a:xfrm>
              <a:grpFill/>
            </p:grpSpPr>
            <p:sp>
              <p:nvSpPr>
                <p:cNvPr id="73" name="任意多边形: 形状 72">
                  <a:extLst>
                    <a:ext uri="{FF2B5EF4-FFF2-40B4-BE49-F238E27FC236}">
                      <a16:creationId xmlns:a16="http://schemas.microsoft.com/office/drawing/2014/main" id="{873FFD6A-95FE-4FAE-BB7A-00A413031476}"/>
                    </a:ext>
                  </a:extLst>
                </p:cNvPr>
                <p:cNvSpPr/>
                <p:nvPr/>
              </p:nvSpPr>
              <p:spPr>
                <a:xfrm>
                  <a:off x="4638675" y="3595688"/>
                  <a:ext cx="466517" cy="383828"/>
                </a:xfrm>
                <a:custGeom>
                  <a:avLst/>
                  <a:gdLst>
                    <a:gd name="connsiteX0" fmla="*/ 0 w 461762"/>
                    <a:gd name="connsiteY0" fmla="*/ 307181 h 383828"/>
                    <a:gd name="connsiteX1" fmla="*/ 176213 w 461762"/>
                    <a:gd name="connsiteY1" fmla="*/ 381000 h 383828"/>
                    <a:gd name="connsiteX2" fmla="*/ 319088 w 461762"/>
                    <a:gd name="connsiteY2" fmla="*/ 359568 h 383828"/>
                    <a:gd name="connsiteX3" fmla="*/ 402431 w 461762"/>
                    <a:gd name="connsiteY3" fmla="*/ 276225 h 383828"/>
                    <a:gd name="connsiteX4" fmla="*/ 433388 w 461762"/>
                    <a:gd name="connsiteY4" fmla="*/ 221456 h 383828"/>
                    <a:gd name="connsiteX5" fmla="*/ 459581 w 461762"/>
                    <a:gd name="connsiteY5" fmla="*/ 150018 h 383828"/>
                    <a:gd name="connsiteX6" fmla="*/ 373856 w 461762"/>
                    <a:gd name="connsiteY6" fmla="*/ 45243 h 383828"/>
                    <a:gd name="connsiteX7" fmla="*/ 352425 w 461762"/>
                    <a:gd name="connsiteY7" fmla="*/ 0 h 383828"/>
                    <a:gd name="connsiteX8" fmla="*/ 352425 w 461762"/>
                    <a:gd name="connsiteY8" fmla="*/ 0 h 383828"/>
                    <a:gd name="connsiteX9" fmla="*/ 330994 w 461762"/>
                    <a:gd name="connsiteY9" fmla="*/ 123825 h 383828"/>
                    <a:gd name="connsiteX10" fmla="*/ 266700 w 461762"/>
                    <a:gd name="connsiteY10" fmla="*/ 221456 h 383828"/>
                    <a:gd name="connsiteX11" fmla="*/ 152400 w 461762"/>
                    <a:gd name="connsiteY11" fmla="*/ 230981 h 383828"/>
                    <a:gd name="connsiteX12" fmla="*/ 78581 w 461762"/>
                    <a:gd name="connsiteY12" fmla="*/ 188118 h 383828"/>
                    <a:gd name="connsiteX0-1" fmla="*/ 0 w 466517"/>
                    <a:gd name="connsiteY0-2" fmla="*/ 307181 h 383828"/>
                    <a:gd name="connsiteX1-3" fmla="*/ 176213 w 466517"/>
                    <a:gd name="connsiteY1-4" fmla="*/ 381000 h 383828"/>
                    <a:gd name="connsiteX2-5" fmla="*/ 319088 w 466517"/>
                    <a:gd name="connsiteY2-6" fmla="*/ 359568 h 383828"/>
                    <a:gd name="connsiteX3-7" fmla="*/ 402431 w 466517"/>
                    <a:gd name="connsiteY3-8" fmla="*/ 276225 h 383828"/>
                    <a:gd name="connsiteX4-9" fmla="*/ 454819 w 466517"/>
                    <a:gd name="connsiteY4-10" fmla="*/ 169069 h 383828"/>
                    <a:gd name="connsiteX5-11" fmla="*/ 459581 w 466517"/>
                    <a:gd name="connsiteY5-12" fmla="*/ 150018 h 383828"/>
                    <a:gd name="connsiteX6-13" fmla="*/ 373856 w 466517"/>
                    <a:gd name="connsiteY6-14" fmla="*/ 45243 h 383828"/>
                    <a:gd name="connsiteX7-15" fmla="*/ 352425 w 466517"/>
                    <a:gd name="connsiteY7-16" fmla="*/ 0 h 383828"/>
                    <a:gd name="connsiteX8-17" fmla="*/ 352425 w 466517"/>
                    <a:gd name="connsiteY8-18" fmla="*/ 0 h 383828"/>
                    <a:gd name="connsiteX9-19" fmla="*/ 330994 w 466517"/>
                    <a:gd name="connsiteY9-20" fmla="*/ 123825 h 383828"/>
                    <a:gd name="connsiteX10-21" fmla="*/ 266700 w 466517"/>
                    <a:gd name="connsiteY10-22" fmla="*/ 221456 h 383828"/>
                    <a:gd name="connsiteX11-23" fmla="*/ 152400 w 466517"/>
                    <a:gd name="connsiteY11-24" fmla="*/ 230981 h 383828"/>
                    <a:gd name="connsiteX12-25" fmla="*/ 78581 w 466517"/>
                    <a:gd name="connsiteY12-26" fmla="*/ 188118 h 383828"/>
                    <a:gd name="connsiteX0-27" fmla="*/ 0 w 466517"/>
                    <a:gd name="connsiteY0-28" fmla="*/ 307181 h 383828"/>
                    <a:gd name="connsiteX1-29" fmla="*/ 176213 w 466517"/>
                    <a:gd name="connsiteY1-30" fmla="*/ 381000 h 383828"/>
                    <a:gd name="connsiteX2-31" fmla="*/ 319088 w 466517"/>
                    <a:gd name="connsiteY2-32" fmla="*/ 359568 h 383828"/>
                    <a:gd name="connsiteX3-33" fmla="*/ 402431 w 466517"/>
                    <a:gd name="connsiteY3-34" fmla="*/ 276225 h 383828"/>
                    <a:gd name="connsiteX4-35" fmla="*/ 454819 w 466517"/>
                    <a:gd name="connsiteY4-36" fmla="*/ 169069 h 383828"/>
                    <a:gd name="connsiteX5-37" fmla="*/ 459581 w 466517"/>
                    <a:gd name="connsiteY5-38" fmla="*/ 150018 h 383828"/>
                    <a:gd name="connsiteX6-39" fmla="*/ 373856 w 466517"/>
                    <a:gd name="connsiteY6-40" fmla="*/ 45243 h 383828"/>
                    <a:gd name="connsiteX7-41" fmla="*/ 352425 w 466517"/>
                    <a:gd name="connsiteY7-42" fmla="*/ 0 h 383828"/>
                    <a:gd name="connsiteX8-43" fmla="*/ 352425 w 466517"/>
                    <a:gd name="connsiteY8-44" fmla="*/ 0 h 383828"/>
                    <a:gd name="connsiteX9-45" fmla="*/ 330994 w 466517"/>
                    <a:gd name="connsiteY9-46" fmla="*/ 123825 h 383828"/>
                    <a:gd name="connsiteX10-47" fmla="*/ 266700 w 466517"/>
                    <a:gd name="connsiteY10-48" fmla="*/ 221456 h 383828"/>
                    <a:gd name="connsiteX11-49" fmla="*/ 152400 w 466517"/>
                    <a:gd name="connsiteY11-50" fmla="*/ 230981 h 383828"/>
                    <a:gd name="connsiteX12-51" fmla="*/ 83344 w 466517"/>
                    <a:gd name="connsiteY12-52" fmla="*/ 204787 h 383828"/>
                    <a:gd name="connsiteX0-53" fmla="*/ 0 w 466517"/>
                    <a:gd name="connsiteY0-54" fmla="*/ 307181 h 383828"/>
                    <a:gd name="connsiteX1-55" fmla="*/ 176213 w 466517"/>
                    <a:gd name="connsiteY1-56" fmla="*/ 381000 h 383828"/>
                    <a:gd name="connsiteX2-57" fmla="*/ 319088 w 466517"/>
                    <a:gd name="connsiteY2-58" fmla="*/ 359568 h 383828"/>
                    <a:gd name="connsiteX3-59" fmla="*/ 402431 w 466517"/>
                    <a:gd name="connsiteY3-60" fmla="*/ 276225 h 383828"/>
                    <a:gd name="connsiteX4-61" fmla="*/ 454819 w 466517"/>
                    <a:gd name="connsiteY4-62" fmla="*/ 169069 h 383828"/>
                    <a:gd name="connsiteX5-63" fmla="*/ 459581 w 466517"/>
                    <a:gd name="connsiteY5-64" fmla="*/ 150018 h 383828"/>
                    <a:gd name="connsiteX6-65" fmla="*/ 373856 w 466517"/>
                    <a:gd name="connsiteY6-66" fmla="*/ 45243 h 383828"/>
                    <a:gd name="connsiteX7-67" fmla="*/ 352425 w 466517"/>
                    <a:gd name="connsiteY7-68" fmla="*/ 0 h 383828"/>
                    <a:gd name="connsiteX8-69" fmla="*/ 352425 w 466517"/>
                    <a:gd name="connsiteY8-70" fmla="*/ 0 h 383828"/>
                    <a:gd name="connsiteX9-71" fmla="*/ 330994 w 466517"/>
                    <a:gd name="connsiteY9-72" fmla="*/ 123825 h 383828"/>
                    <a:gd name="connsiteX10-73" fmla="*/ 266700 w 466517"/>
                    <a:gd name="connsiteY10-74" fmla="*/ 221456 h 383828"/>
                    <a:gd name="connsiteX11-75" fmla="*/ 152400 w 466517"/>
                    <a:gd name="connsiteY11-76" fmla="*/ 230981 h 383828"/>
                    <a:gd name="connsiteX12-77" fmla="*/ 71438 w 466517"/>
                    <a:gd name="connsiteY12-78" fmla="*/ 197643 h 38382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Lst>
                  <a:rect l="l" t="t" r="r" b="b"/>
                  <a:pathLst>
                    <a:path w="466517" h="383828">
                      <a:moveTo>
                        <a:pt x="0" y="307181"/>
                      </a:moveTo>
                      <a:cubicBezTo>
                        <a:pt x="61516" y="339725"/>
                        <a:pt x="123032" y="372269"/>
                        <a:pt x="176213" y="381000"/>
                      </a:cubicBezTo>
                      <a:cubicBezTo>
                        <a:pt x="229394" y="389731"/>
                        <a:pt x="281385" y="377030"/>
                        <a:pt x="319088" y="359568"/>
                      </a:cubicBezTo>
                      <a:cubicBezTo>
                        <a:pt x="356791" y="342106"/>
                        <a:pt x="379809" y="307975"/>
                        <a:pt x="402431" y="276225"/>
                      </a:cubicBezTo>
                      <a:cubicBezTo>
                        <a:pt x="425053" y="244475"/>
                        <a:pt x="445294" y="190103"/>
                        <a:pt x="454819" y="169069"/>
                      </a:cubicBezTo>
                      <a:cubicBezTo>
                        <a:pt x="464344" y="148035"/>
                        <a:pt x="473075" y="170656"/>
                        <a:pt x="459581" y="150018"/>
                      </a:cubicBezTo>
                      <a:cubicBezTo>
                        <a:pt x="446087" y="129380"/>
                        <a:pt x="391715" y="70246"/>
                        <a:pt x="373856" y="45243"/>
                      </a:cubicBezTo>
                      <a:cubicBezTo>
                        <a:pt x="355997" y="20240"/>
                        <a:pt x="352425" y="0"/>
                        <a:pt x="352425" y="0"/>
                      </a:cubicBezTo>
                      <a:lnTo>
                        <a:pt x="352425" y="0"/>
                      </a:lnTo>
                      <a:cubicBezTo>
                        <a:pt x="348853" y="20637"/>
                        <a:pt x="345281" y="86916"/>
                        <a:pt x="330994" y="123825"/>
                      </a:cubicBezTo>
                      <a:cubicBezTo>
                        <a:pt x="316707" y="160734"/>
                        <a:pt x="296466" y="203597"/>
                        <a:pt x="266700" y="221456"/>
                      </a:cubicBezTo>
                      <a:cubicBezTo>
                        <a:pt x="236934" y="239315"/>
                        <a:pt x="184944" y="234950"/>
                        <a:pt x="152400" y="230981"/>
                      </a:cubicBezTo>
                      <a:cubicBezTo>
                        <a:pt x="119856" y="227012"/>
                        <a:pt x="65088" y="187721"/>
                        <a:pt x="71438" y="197643"/>
                      </a:cubicBezTo>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cxnSp>
              <p:nvCxnSpPr>
                <p:cNvPr id="74" name="直接连接符 73">
                  <a:extLst>
                    <a:ext uri="{FF2B5EF4-FFF2-40B4-BE49-F238E27FC236}">
                      <a16:creationId xmlns:a16="http://schemas.microsoft.com/office/drawing/2014/main" id="{AB758B86-EB2C-41B0-8902-DEBE01BF66EB}"/>
                    </a:ext>
                  </a:extLst>
                </p:cNvPr>
                <p:cNvCxnSpPr>
                  <a:stCxn id="73" idx="0"/>
                  <a:endCxn id="73" idx="12"/>
                </p:cNvCxnSpPr>
                <p:nvPr/>
              </p:nvCxnSpPr>
              <p:spPr>
                <a:xfrm flipV="1">
                  <a:off x="4638675" y="3793331"/>
                  <a:ext cx="71438" cy="109538"/>
                </a:xfrm>
                <a:prstGeom prst="line">
                  <a:avLst/>
                </a:prstGeom>
                <a:grpFill/>
                <a:ln>
                  <a:noFill/>
                </a:ln>
              </p:spPr>
              <p:style>
                <a:lnRef idx="1">
                  <a:schemeClr val="accent1"/>
                </a:lnRef>
                <a:fillRef idx="0">
                  <a:schemeClr val="accent1"/>
                </a:fillRef>
                <a:effectRef idx="0">
                  <a:schemeClr val="accent1"/>
                </a:effectRef>
                <a:fontRef idx="minor">
                  <a:schemeClr val="tx1"/>
                </a:fontRef>
              </p:style>
            </p:cxnSp>
          </p:grpSp>
          <p:grpSp>
            <p:nvGrpSpPr>
              <p:cNvPr id="70" name="组合 69">
                <a:extLst>
                  <a:ext uri="{FF2B5EF4-FFF2-40B4-BE49-F238E27FC236}">
                    <a16:creationId xmlns:a16="http://schemas.microsoft.com/office/drawing/2014/main" id="{40FF2653-E6C6-4925-AF89-B096D6D4D551}"/>
                  </a:ext>
                </a:extLst>
              </p:cNvPr>
              <p:cNvGrpSpPr/>
              <p:nvPr/>
            </p:nvGrpSpPr>
            <p:grpSpPr>
              <a:xfrm rot="18847698" flipH="1">
                <a:off x="4977290" y="3462338"/>
                <a:ext cx="468000" cy="383828"/>
                <a:chOff x="4638675" y="3595688"/>
                <a:chExt cx="466517" cy="383828"/>
              </a:xfrm>
              <a:grpFill/>
            </p:grpSpPr>
            <p:sp>
              <p:nvSpPr>
                <p:cNvPr id="71" name="任意多边形: 形状 70">
                  <a:extLst>
                    <a:ext uri="{FF2B5EF4-FFF2-40B4-BE49-F238E27FC236}">
                      <a16:creationId xmlns:a16="http://schemas.microsoft.com/office/drawing/2014/main" id="{3B0ACE48-DAD4-4798-B1E2-F2678E63A816}"/>
                    </a:ext>
                  </a:extLst>
                </p:cNvPr>
                <p:cNvSpPr/>
                <p:nvPr/>
              </p:nvSpPr>
              <p:spPr>
                <a:xfrm>
                  <a:off x="4638675" y="3595688"/>
                  <a:ext cx="466517" cy="383828"/>
                </a:xfrm>
                <a:custGeom>
                  <a:avLst/>
                  <a:gdLst>
                    <a:gd name="connsiteX0" fmla="*/ 0 w 461762"/>
                    <a:gd name="connsiteY0" fmla="*/ 307181 h 383828"/>
                    <a:gd name="connsiteX1" fmla="*/ 176213 w 461762"/>
                    <a:gd name="connsiteY1" fmla="*/ 381000 h 383828"/>
                    <a:gd name="connsiteX2" fmla="*/ 319088 w 461762"/>
                    <a:gd name="connsiteY2" fmla="*/ 359568 h 383828"/>
                    <a:gd name="connsiteX3" fmla="*/ 402431 w 461762"/>
                    <a:gd name="connsiteY3" fmla="*/ 276225 h 383828"/>
                    <a:gd name="connsiteX4" fmla="*/ 433388 w 461762"/>
                    <a:gd name="connsiteY4" fmla="*/ 221456 h 383828"/>
                    <a:gd name="connsiteX5" fmla="*/ 459581 w 461762"/>
                    <a:gd name="connsiteY5" fmla="*/ 150018 h 383828"/>
                    <a:gd name="connsiteX6" fmla="*/ 373856 w 461762"/>
                    <a:gd name="connsiteY6" fmla="*/ 45243 h 383828"/>
                    <a:gd name="connsiteX7" fmla="*/ 352425 w 461762"/>
                    <a:gd name="connsiteY7" fmla="*/ 0 h 383828"/>
                    <a:gd name="connsiteX8" fmla="*/ 352425 w 461762"/>
                    <a:gd name="connsiteY8" fmla="*/ 0 h 383828"/>
                    <a:gd name="connsiteX9" fmla="*/ 330994 w 461762"/>
                    <a:gd name="connsiteY9" fmla="*/ 123825 h 383828"/>
                    <a:gd name="connsiteX10" fmla="*/ 266700 w 461762"/>
                    <a:gd name="connsiteY10" fmla="*/ 221456 h 383828"/>
                    <a:gd name="connsiteX11" fmla="*/ 152400 w 461762"/>
                    <a:gd name="connsiteY11" fmla="*/ 230981 h 383828"/>
                    <a:gd name="connsiteX12" fmla="*/ 78581 w 461762"/>
                    <a:gd name="connsiteY12" fmla="*/ 188118 h 383828"/>
                    <a:gd name="connsiteX0-1" fmla="*/ 0 w 466517"/>
                    <a:gd name="connsiteY0-2" fmla="*/ 307181 h 383828"/>
                    <a:gd name="connsiteX1-3" fmla="*/ 176213 w 466517"/>
                    <a:gd name="connsiteY1-4" fmla="*/ 381000 h 383828"/>
                    <a:gd name="connsiteX2-5" fmla="*/ 319088 w 466517"/>
                    <a:gd name="connsiteY2-6" fmla="*/ 359568 h 383828"/>
                    <a:gd name="connsiteX3-7" fmla="*/ 402431 w 466517"/>
                    <a:gd name="connsiteY3-8" fmla="*/ 276225 h 383828"/>
                    <a:gd name="connsiteX4-9" fmla="*/ 454819 w 466517"/>
                    <a:gd name="connsiteY4-10" fmla="*/ 169069 h 383828"/>
                    <a:gd name="connsiteX5-11" fmla="*/ 459581 w 466517"/>
                    <a:gd name="connsiteY5-12" fmla="*/ 150018 h 383828"/>
                    <a:gd name="connsiteX6-13" fmla="*/ 373856 w 466517"/>
                    <a:gd name="connsiteY6-14" fmla="*/ 45243 h 383828"/>
                    <a:gd name="connsiteX7-15" fmla="*/ 352425 w 466517"/>
                    <a:gd name="connsiteY7-16" fmla="*/ 0 h 383828"/>
                    <a:gd name="connsiteX8-17" fmla="*/ 352425 w 466517"/>
                    <a:gd name="connsiteY8-18" fmla="*/ 0 h 383828"/>
                    <a:gd name="connsiteX9-19" fmla="*/ 330994 w 466517"/>
                    <a:gd name="connsiteY9-20" fmla="*/ 123825 h 383828"/>
                    <a:gd name="connsiteX10-21" fmla="*/ 266700 w 466517"/>
                    <a:gd name="connsiteY10-22" fmla="*/ 221456 h 383828"/>
                    <a:gd name="connsiteX11-23" fmla="*/ 152400 w 466517"/>
                    <a:gd name="connsiteY11-24" fmla="*/ 230981 h 383828"/>
                    <a:gd name="connsiteX12-25" fmla="*/ 78581 w 466517"/>
                    <a:gd name="connsiteY12-26" fmla="*/ 188118 h 383828"/>
                    <a:gd name="connsiteX0-27" fmla="*/ 0 w 466517"/>
                    <a:gd name="connsiteY0-28" fmla="*/ 307181 h 383828"/>
                    <a:gd name="connsiteX1-29" fmla="*/ 176213 w 466517"/>
                    <a:gd name="connsiteY1-30" fmla="*/ 381000 h 383828"/>
                    <a:gd name="connsiteX2-31" fmla="*/ 319088 w 466517"/>
                    <a:gd name="connsiteY2-32" fmla="*/ 359568 h 383828"/>
                    <a:gd name="connsiteX3-33" fmla="*/ 402431 w 466517"/>
                    <a:gd name="connsiteY3-34" fmla="*/ 276225 h 383828"/>
                    <a:gd name="connsiteX4-35" fmla="*/ 454819 w 466517"/>
                    <a:gd name="connsiteY4-36" fmla="*/ 169069 h 383828"/>
                    <a:gd name="connsiteX5-37" fmla="*/ 459581 w 466517"/>
                    <a:gd name="connsiteY5-38" fmla="*/ 150018 h 383828"/>
                    <a:gd name="connsiteX6-39" fmla="*/ 373856 w 466517"/>
                    <a:gd name="connsiteY6-40" fmla="*/ 45243 h 383828"/>
                    <a:gd name="connsiteX7-41" fmla="*/ 352425 w 466517"/>
                    <a:gd name="connsiteY7-42" fmla="*/ 0 h 383828"/>
                    <a:gd name="connsiteX8-43" fmla="*/ 352425 w 466517"/>
                    <a:gd name="connsiteY8-44" fmla="*/ 0 h 383828"/>
                    <a:gd name="connsiteX9-45" fmla="*/ 330994 w 466517"/>
                    <a:gd name="connsiteY9-46" fmla="*/ 123825 h 383828"/>
                    <a:gd name="connsiteX10-47" fmla="*/ 266700 w 466517"/>
                    <a:gd name="connsiteY10-48" fmla="*/ 221456 h 383828"/>
                    <a:gd name="connsiteX11-49" fmla="*/ 152400 w 466517"/>
                    <a:gd name="connsiteY11-50" fmla="*/ 230981 h 383828"/>
                    <a:gd name="connsiteX12-51" fmla="*/ 83344 w 466517"/>
                    <a:gd name="connsiteY12-52" fmla="*/ 204787 h 383828"/>
                    <a:gd name="connsiteX0-53" fmla="*/ 0 w 466517"/>
                    <a:gd name="connsiteY0-54" fmla="*/ 307181 h 383828"/>
                    <a:gd name="connsiteX1-55" fmla="*/ 176213 w 466517"/>
                    <a:gd name="connsiteY1-56" fmla="*/ 381000 h 383828"/>
                    <a:gd name="connsiteX2-57" fmla="*/ 319088 w 466517"/>
                    <a:gd name="connsiteY2-58" fmla="*/ 359568 h 383828"/>
                    <a:gd name="connsiteX3-59" fmla="*/ 402431 w 466517"/>
                    <a:gd name="connsiteY3-60" fmla="*/ 276225 h 383828"/>
                    <a:gd name="connsiteX4-61" fmla="*/ 454819 w 466517"/>
                    <a:gd name="connsiteY4-62" fmla="*/ 169069 h 383828"/>
                    <a:gd name="connsiteX5-63" fmla="*/ 459581 w 466517"/>
                    <a:gd name="connsiteY5-64" fmla="*/ 150018 h 383828"/>
                    <a:gd name="connsiteX6-65" fmla="*/ 373856 w 466517"/>
                    <a:gd name="connsiteY6-66" fmla="*/ 45243 h 383828"/>
                    <a:gd name="connsiteX7-67" fmla="*/ 352425 w 466517"/>
                    <a:gd name="connsiteY7-68" fmla="*/ 0 h 383828"/>
                    <a:gd name="connsiteX8-69" fmla="*/ 352425 w 466517"/>
                    <a:gd name="connsiteY8-70" fmla="*/ 0 h 383828"/>
                    <a:gd name="connsiteX9-71" fmla="*/ 330994 w 466517"/>
                    <a:gd name="connsiteY9-72" fmla="*/ 123825 h 383828"/>
                    <a:gd name="connsiteX10-73" fmla="*/ 266700 w 466517"/>
                    <a:gd name="connsiteY10-74" fmla="*/ 221456 h 383828"/>
                    <a:gd name="connsiteX11-75" fmla="*/ 152400 w 466517"/>
                    <a:gd name="connsiteY11-76" fmla="*/ 230981 h 383828"/>
                    <a:gd name="connsiteX12-77" fmla="*/ 71438 w 466517"/>
                    <a:gd name="connsiteY12-78" fmla="*/ 197643 h 38382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Lst>
                  <a:rect l="l" t="t" r="r" b="b"/>
                  <a:pathLst>
                    <a:path w="466517" h="383828">
                      <a:moveTo>
                        <a:pt x="0" y="307181"/>
                      </a:moveTo>
                      <a:cubicBezTo>
                        <a:pt x="61516" y="339725"/>
                        <a:pt x="123032" y="372269"/>
                        <a:pt x="176213" y="381000"/>
                      </a:cubicBezTo>
                      <a:cubicBezTo>
                        <a:pt x="229394" y="389731"/>
                        <a:pt x="281385" y="377030"/>
                        <a:pt x="319088" y="359568"/>
                      </a:cubicBezTo>
                      <a:cubicBezTo>
                        <a:pt x="356791" y="342106"/>
                        <a:pt x="379809" y="307975"/>
                        <a:pt x="402431" y="276225"/>
                      </a:cubicBezTo>
                      <a:cubicBezTo>
                        <a:pt x="425053" y="244475"/>
                        <a:pt x="445294" y="190103"/>
                        <a:pt x="454819" y="169069"/>
                      </a:cubicBezTo>
                      <a:cubicBezTo>
                        <a:pt x="464344" y="148035"/>
                        <a:pt x="473075" y="170656"/>
                        <a:pt x="459581" y="150018"/>
                      </a:cubicBezTo>
                      <a:cubicBezTo>
                        <a:pt x="446087" y="129380"/>
                        <a:pt x="391715" y="70246"/>
                        <a:pt x="373856" y="45243"/>
                      </a:cubicBezTo>
                      <a:cubicBezTo>
                        <a:pt x="355997" y="20240"/>
                        <a:pt x="352425" y="0"/>
                        <a:pt x="352425" y="0"/>
                      </a:cubicBezTo>
                      <a:lnTo>
                        <a:pt x="352425" y="0"/>
                      </a:lnTo>
                      <a:cubicBezTo>
                        <a:pt x="348853" y="20637"/>
                        <a:pt x="345281" y="86916"/>
                        <a:pt x="330994" y="123825"/>
                      </a:cubicBezTo>
                      <a:cubicBezTo>
                        <a:pt x="316707" y="160734"/>
                        <a:pt x="296466" y="203597"/>
                        <a:pt x="266700" y="221456"/>
                      </a:cubicBezTo>
                      <a:cubicBezTo>
                        <a:pt x="236934" y="239315"/>
                        <a:pt x="184944" y="234950"/>
                        <a:pt x="152400" y="230981"/>
                      </a:cubicBezTo>
                      <a:cubicBezTo>
                        <a:pt x="119856" y="227012"/>
                        <a:pt x="65088" y="187721"/>
                        <a:pt x="71438" y="197643"/>
                      </a:cubicBezTo>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cxnSp>
              <p:nvCxnSpPr>
                <p:cNvPr id="72" name="直接连接符 71">
                  <a:extLst>
                    <a:ext uri="{FF2B5EF4-FFF2-40B4-BE49-F238E27FC236}">
                      <a16:creationId xmlns:a16="http://schemas.microsoft.com/office/drawing/2014/main" id="{9E5478C3-5474-4062-B5D2-B7268629464F}"/>
                    </a:ext>
                  </a:extLst>
                </p:cNvPr>
                <p:cNvCxnSpPr>
                  <a:stCxn id="71" idx="0"/>
                  <a:endCxn id="71" idx="12"/>
                </p:cNvCxnSpPr>
                <p:nvPr/>
              </p:nvCxnSpPr>
              <p:spPr>
                <a:xfrm flipV="1">
                  <a:off x="4638675" y="3793331"/>
                  <a:ext cx="71438" cy="109538"/>
                </a:xfrm>
                <a:prstGeom prst="line">
                  <a:avLst/>
                </a:prstGeom>
                <a:grpFill/>
                <a:ln>
                  <a:noFill/>
                </a:ln>
              </p:spPr>
              <p:style>
                <a:lnRef idx="1">
                  <a:schemeClr val="accent1"/>
                </a:lnRef>
                <a:fillRef idx="0">
                  <a:schemeClr val="accent1"/>
                </a:fillRef>
                <a:effectRef idx="0">
                  <a:schemeClr val="accent1"/>
                </a:effectRef>
                <a:fontRef idx="minor">
                  <a:schemeClr val="tx1"/>
                </a:fontRef>
              </p:style>
            </p:cxnSp>
          </p:grpSp>
        </p:grpSp>
        <p:grpSp>
          <p:nvGrpSpPr>
            <p:cNvPr id="61" name="组合 60">
              <a:extLst>
                <a:ext uri="{FF2B5EF4-FFF2-40B4-BE49-F238E27FC236}">
                  <a16:creationId xmlns:a16="http://schemas.microsoft.com/office/drawing/2014/main" id="{26225282-B86A-41AE-88DE-DE5B5184FF61}"/>
                </a:ext>
              </a:extLst>
            </p:cNvPr>
            <p:cNvGrpSpPr/>
            <p:nvPr/>
          </p:nvGrpSpPr>
          <p:grpSpPr>
            <a:xfrm rot="17648429">
              <a:off x="3857614" y="1905751"/>
              <a:ext cx="215922" cy="775825"/>
              <a:chOff x="3600428" y="2070100"/>
              <a:chExt cx="215922" cy="775825"/>
            </a:xfrm>
            <a:grpFill/>
          </p:grpSpPr>
          <p:sp>
            <p:nvSpPr>
              <p:cNvPr id="67" name="椭圆 66">
                <a:extLst>
                  <a:ext uri="{FF2B5EF4-FFF2-40B4-BE49-F238E27FC236}">
                    <a16:creationId xmlns:a16="http://schemas.microsoft.com/office/drawing/2014/main" id="{2C021843-42C8-439B-B3E8-5C6357F5A476}"/>
                  </a:ext>
                </a:extLst>
              </p:cNvPr>
              <p:cNvSpPr>
                <a:spLocks noChangeAspect="1"/>
              </p:cNvSpPr>
              <p:nvPr/>
            </p:nvSpPr>
            <p:spPr>
              <a:xfrm>
                <a:off x="3600450" y="2070100"/>
                <a:ext cx="215900" cy="2159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68" name="矩形: 圆角 67">
                <a:extLst>
                  <a:ext uri="{FF2B5EF4-FFF2-40B4-BE49-F238E27FC236}">
                    <a16:creationId xmlns:a16="http://schemas.microsoft.com/office/drawing/2014/main" id="{AD6616D8-EA8B-4581-B0BA-A72CBE6F9213}"/>
                  </a:ext>
                </a:extLst>
              </p:cNvPr>
              <p:cNvSpPr/>
              <p:nvPr/>
            </p:nvSpPr>
            <p:spPr>
              <a:xfrm>
                <a:off x="3600428" y="2160125"/>
                <a:ext cx="215900" cy="68580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grpSp>
        <p:grpSp>
          <p:nvGrpSpPr>
            <p:cNvPr id="62" name="组合 61">
              <a:extLst>
                <a:ext uri="{FF2B5EF4-FFF2-40B4-BE49-F238E27FC236}">
                  <a16:creationId xmlns:a16="http://schemas.microsoft.com/office/drawing/2014/main" id="{6CD53C25-8341-49D4-88C8-5283DA86D23E}"/>
                </a:ext>
              </a:extLst>
            </p:cNvPr>
            <p:cNvGrpSpPr/>
            <p:nvPr/>
          </p:nvGrpSpPr>
          <p:grpSpPr>
            <a:xfrm rot="1545755">
              <a:off x="4797927" y="1537624"/>
              <a:ext cx="215922" cy="775825"/>
              <a:chOff x="3600428" y="2070100"/>
              <a:chExt cx="215922" cy="775825"/>
            </a:xfrm>
            <a:grpFill/>
          </p:grpSpPr>
          <p:sp>
            <p:nvSpPr>
              <p:cNvPr id="65" name="椭圆 64">
                <a:extLst>
                  <a:ext uri="{FF2B5EF4-FFF2-40B4-BE49-F238E27FC236}">
                    <a16:creationId xmlns:a16="http://schemas.microsoft.com/office/drawing/2014/main" id="{F24B8DD9-5C1F-41CA-A152-13EA9758876F}"/>
                  </a:ext>
                </a:extLst>
              </p:cNvPr>
              <p:cNvSpPr>
                <a:spLocks noChangeAspect="1"/>
              </p:cNvSpPr>
              <p:nvPr/>
            </p:nvSpPr>
            <p:spPr>
              <a:xfrm>
                <a:off x="3600450" y="2070100"/>
                <a:ext cx="215900" cy="2159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66" name="矩形: 圆角 65">
                <a:extLst>
                  <a:ext uri="{FF2B5EF4-FFF2-40B4-BE49-F238E27FC236}">
                    <a16:creationId xmlns:a16="http://schemas.microsoft.com/office/drawing/2014/main" id="{DB9C7108-F819-490A-8D3B-DAC0A83F859A}"/>
                  </a:ext>
                </a:extLst>
              </p:cNvPr>
              <p:cNvSpPr/>
              <p:nvPr/>
            </p:nvSpPr>
            <p:spPr>
              <a:xfrm>
                <a:off x="3600428" y="2160125"/>
                <a:ext cx="215900" cy="68580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grpSp>
        <p:sp>
          <p:nvSpPr>
            <p:cNvPr id="63" name="椭圆 62">
              <a:extLst>
                <a:ext uri="{FF2B5EF4-FFF2-40B4-BE49-F238E27FC236}">
                  <a16:creationId xmlns:a16="http://schemas.microsoft.com/office/drawing/2014/main" id="{EEAF1B14-D370-4BBA-9A6F-041F59370E7F}"/>
                </a:ext>
              </a:extLst>
            </p:cNvPr>
            <p:cNvSpPr>
              <a:spLocks noChangeAspect="1"/>
            </p:cNvSpPr>
            <p:nvPr/>
          </p:nvSpPr>
          <p:spPr>
            <a:xfrm>
              <a:off x="5916526" y="4044777"/>
              <a:ext cx="358948" cy="35894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64" name="椭圆 63">
              <a:extLst>
                <a:ext uri="{FF2B5EF4-FFF2-40B4-BE49-F238E27FC236}">
                  <a16:creationId xmlns:a16="http://schemas.microsoft.com/office/drawing/2014/main" id="{9813F99E-BCD9-495C-8925-57C8F6F746DA}"/>
                </a:ext>
              </a:extLst>
            </p:cNvPr>
            <p:cNvSpPr>
              <a:spLocks noChangeAspect="1"/>
            </p:cNvSpPr>
            <p:nvPr/>
          </p:nvSpPr>
          <p:spPr>
            <a:xfrm>
              <a:off x="4391240" y="4607499"/>
              <a:ext cx="358948" cy="35894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grpSp>
    </p:spTree>
    <p:extLst>
      <p:ext uri="{BB962C8B-B14F-4D97-AF65-F5344CB8AC3E}">
        <p14:creationId xmlns:p14="http://schemas.microsoft.com/office/powerpoint/2010/main" val="28807780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矩形 58">
            <a:extLst>
              <a:ext uri="{FF2B5EF4-FFF2-40B4-BE49-F238E27FC236}">
                <a16:creationId xmlns:a16="http://schemas.microsoft.com/office/drawing/2014/main" id="{3B9218F2-6D4E-4247-B41A-A5089CCAD9B9}"/>
              </a:ext>
            </a:extLst>
          </p:cNvPr>
          <p:cNvSpPr/>
          <p:nvPr/>
        </p:nvSpPr>
        <p:spPr>
          <a:xfrm>
            <a:off x="239697" y="239697"/>
            <a:ext cx="11709647" cy="6418555"/>
          </a:xfrm>
          <a:prstGeom prst="rect">
            <a:avLst/>
          </a:prstGeom>
          <a:noFill/>
          <a:ln w="57150">
            <a:solidFill>
              <a:srgbClr val="6AC1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36" name="文本框 3">
            <a:extLst>
              <a:ext uri="{FF2B5EF4-FFF2-40B4-BE49-F238E27FC236}">
                <a16:creationId xmlns:a16="http://schemas.microsoft.com/office/drawing/2014/main" id="{B16610CC-1DA5-429A-A4C6-2BF18E7F9B3B}"/>
              </a:ext>
            </a:extLst>
          </p:cNvPr>
          <p:cNvSpPr txBox="1"/>
          <p:nvPr/>
        </p:nvSpPr>
        <p:spPr>
          <a:xfrm>
            <a:off x="4499324" y="432901"/>
            <a:ext cx="3219354" cy="113877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4000" b="1" i="0" u="none" strike="noStrike" kern="1200" cap="none" spc="0" normalizeH="0" baseline="0" noProof="0" dirty="0">
                <a:ln>
                  <a:noFill/>
                </a:ln>
                <a:solidFill>
                  <a:srgbClr val="F58BA1"/>
                </a:solidFill>
                <a:effectLst/>
                <a:uLnTx/>
                <a:uFillTx/>
                <a:latin typeface="等线"/>
                <a:ea typeface="等线" panose="02010600030101010101" pitchFamily="2" charset="-122"/>
                <a:cs typeface="+mn-cs"/>
              </a:rPr>
              <a:t>B</a:t>
            </a:r>
            <a:r>
              <a:rPr kumimoji="0" lang="zh-CN" altLang="en-US" sz="4000" b="1" i="0" u="none" strike="noStrike" kern="1200" cap="none" spc="0" normalizeH="0" baseline="0" noProof="0" dirty="0">
                <a:ln>
                  <a:noFill/>
                </a:ln>
                <a:solidFill>
                  <a:srgbClr val="F58BA1"/>
                </a:solidFill>
                <a:effectLst/>
                <a:uLnTx/>
                <a:uFillTx/>
                <a:latin typeface="等线"/>
                <a:ea typeface="等线" panose="02010600030101010101" pitchFamily="2" charset="-122"/>
                <a:cs typeface="+mn-cs"/>
              </a:rPr>
              <a:t>站</a:t>
            </a:r>
            <a:r>
              <a:rPr kumimoji="0" lang="en-US" altLang="zh-CN" sz="4000" b="1" i="0" u="none" strike="noStrike" kern="1200" cap="none" spc="0" normalizeH="0" baseline="0" noProof="0" dirty="0">
                <a:ln>
                  <a:noFill/>
                </a:ln>
                <a:solidFill>
                  <a:srgbClr val="F58BA1"/>
                </a:solidFill>
                <a:effectLst/>
                <a:uLnTx/>
                <a:uFillTx/>
                <a:latin typeface="等线"/>
                <a:ea typeface="等线" panose="02010600030101010101" pitchFamily="2" charset="-122"/>
                <a:cs typeface="+mn-cs"/>
              </a:rPr>
              <a:t>&amp;</a:t>
            </a:r>
            <a:r>
              <a:rPr kumimoji="0" lang="zh-CN" altLang="en-US" sz="4000" b="1" i="0" u="none" strike="noStrike" kern="1200" cap="none" spc="0" normalizeH="0" baseline="0" noProof="0" dirty="0">
                <a:ln>
                  <a:noFill/>
                </a:ln>
                <a:solidFill>
                  <a:srgbClr val="F58BA1"/>
                </a:solidFill>
                <a:effectLst/>
                <a:uLnTx/>
                <a:uFillTx/>
                <a:latin typeface="等线"/>
                <a:ea typeface="等线" panose="02010600030101010101" pitchFamily="2" charset="-122"/>
                <a:cs typeface="+mn-cs"/>
              </a:rPr>
              <a:t>企业</a:t>
            </a:r>
            <a:endParaRPr kumimoji="0" lang="en-US" altLang="zh-CN" sz="4000" b="1" i="0" u="none" strike="noStrike" kern="1200" cap="none" spc="0" normalizeH="0" baseline="0" noProof="0" dirty="0">
              <a:ln>
                <a:noFill/>
              </a:ln>
              <a:solidFill>
                <a:srgbClr val="F58BA1"/>
              </a:solidFill>
              <a:effectLst/>
              <a:uLnTx/>
              <a:uFillTx/>
              <a:latin typeface="等线"/>
              <a:ea typeface="等线" panose="02010600030101010101" pitchFamily="2" charset="-122"/>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srgbClr val="F58BA1"/>
                </a:solidFill>
                <a:effectLst/>
                <a:uLnTx/>
                <a:uFillTx/>
                <a:latin typeface="等线"/>
                <a:ea typeface="等线" panose="02010600030101010101" pitchFamily="2" charset="-122"/>
                <a:cs typeface="+mn-cs"/>
              </a:rPr>
              <a:t>---</a:t>
            </a:r>
            <a:r>
              <a:rPr kumimoji="0" lang="zh-CN" altLang="en-US" sz="2800" b="1" i="0" u="none" strike="noStrike" kern="1200" cap="none" spc="0" normalizeH="0" baseline="0" noProof="0" dirty="0">
                <a:ln>
                  <a:noFill/>
                </a:ln>
                <a:solidFill>
                  <a:srgbClr val="F58BA1"/>
                </a:solidFill>
                <a:effectLst/>
                <a:uLnTx/>
                <a:uFillTx/>
                <a:latin typeface="等线"/>
                <a:ea typeface="等线" panose="02010600030101010101" pitchFamily="2" charset="-122"/>
                <a:cs typeface="+mn-cs"/>
              </a:rPr>
              <a:t>营销角度</a:t>
            </a:r>
          </a:p>
        </p:txBody>
      </p:sp>
      <p:sp>
        <p:nvSpPr>
          <p:cNvPr id="38" name="Oval 5">
            <a:extLst>
              <a:ext uri="{FF2B5EF4-FFF2-40B4-BE49-F238E27FC236}">
                <a16:creationId xmlns:a16="http://schemas.microsoft.com/office/drawing/2014/main" id="{A22DA50F-9E43-4DCE-8A8B-C2E824357918}"/>
              </a:ext>
            </a:extLst>
          </p:cNvPr>
          <p:cNvSpPr>
            <a:spLocks noChangeArrowheads="1"/>
          </p:cNvSpPr>
          <p:nvPr/>
        </p:nvSpPr>
        <p:spPr bwMode="auto">
          <a:xfrm>
            <a:off x="4885318" y="2034590"/>
            <a:ext cx="2752725" cy="3046413"/>
          </a:xfrm>
          <a:prstGeom prst="ellipse">
            <a:avLst/>
          </a:prstGeom>
          <a:solidFill>
            <a:srgbClr val="BECACC">
              <a:alpha val="50000"/>
            </a:srgbClr>
          </a:solid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39" name="Freeform 6">
            <a:extLst>
              <a:ext uri="{FF2B5EF4-FFF2-40B4-BE49-F238E27FC236}">
                <a16:creationId xmlns:a16="http://schemas.microsoft.com/office/drawing/2014/main" id="{88BBC087-2A25-401C-91DA-BA19FABAA8C4}"/>
              </a:ext>
            </a:extLst>
          </p:cNvPr>
          <p:cNvSpPr/>
          <p:nvPr/>
        </p:nvSpPr>
        <p:spPr bwMode="auto">
          <a:xfrm>
            <a:off x="5561593" y="4633326"/>
            <a:ext cx="1327150" cy="938545"/>
          </a:xfrm>
          <a:custGeom>
            <a:avLst/>
            <a:gdLst>
              <a:gd name="T0" fmla="*/ 248093 w 3851276"/>
              <a:gd name="T1" fmla="*/ 248093 w 3851276"/>
              <a:gd name="T2" fmla="*/ 248093 w 3851276"/>
              <a:gd name="T3" fmla="*/ 248093 w 3851276"/>
              <a:gd name="T4" fmla="*/ 248093 w 3851276"/>
              <a:gd name="T5" fmla="*/ 248093 w 3851276"/>
              <a:gd name="T6" fmla="*/ 248093 w 3851276"/>
              <a:gd name="T7" fmla="*/ 248093 w 3851276"/>
              <a:gd name="T8" fmla="*/ 248093 w 3851276"/>
              <a:gd name="T9" fmla="*/ 248093 w 3851276"/>
              <a:gd name="T10" fmla="*/ 248093 w 3851276"/>
              <a:gd name="T11" fmla="*/ 248093 w 3851276"/>
              <a:gd name="T12" fmla="*/ 248093 w 3851276"/>
              <a:gd name="T13" fmla="*/ 248093 w 3851276"/>
              <a:gd name="T14" fmla="*/ 248093 w 3851276"/>
              <a:gd name="T15" fmla="*/ 248093 w 3851276"/>
              <a:gd name="T16" fmla="*/ 248093 w 3851276"/>
              <a:gd name="T17" fmla="*/ 248093 w 3851276"/>
              <a:gd name="T18" fmla="*/ 248093 w 3851276"/>
              <a:gd name="T19" fmla="*/ 248093 w 3851276"/>
              <a:gd name="T20" fmla="*/ 248093 w 3851276"/>
              <a:gd name="T21" fmla="*/ 248093 w 3851276"/>
              <a:gd name="T22" fmla="*/ 248093 w 3851276"/>
              <a:gd name="T23" fmla="*/ 248093 w 3851276"/>
              <a:gd name="T24" fmla="*/ 248093 w 3851276"/>
              <a:gd name="T25" fmla="*/ 248093 w 3851276"/>
              <a:gd name="T26" fmla="*/ 248093 w 3851276"/>
              <a:gd name="T27" fmla="*/ 248093 w 3851276"/>
              <a:gd name="T28" fmla="*/ 248093 w 3851276"/>
              <a:gd name="T29" fmla="*/ 248093 w 3851276"/>
              <a:gd name="T30" fmla="*/ 248093 w 3851276"/>
              <a:gd name="T31" fmla="*/ 248093 w 3851276"/>
              <a:gd name="T32" fmla="*/ 248093 w 3851276"/>
              <a:gd name="T33" fmla="*/ 248093 w 3851276"/>
              <a:gd name="T34" fmla="*/ 248093 w 3851276"/>
              <a:gd name="T35" fmla="*/ 248093 w 3851276"/>
              <a:gd name="T36" fmla="*/ 248093 w 3851276"/>
              <a:gd name="T37" fmla="*/ 248093 w 3851276"/>
              <a:gd name="T38" fmla="*/ 248093 w 3851276"/>
              <a:gd name="T39" fmla="*/ 248093 w 3851276"/>
              <a:gd name="T40" fmla="*/ 248093 w 3851276"/>
              <a:gd name="T41" fmla="*/ 248093 w 3851276"/>
              <a:gd name="T42" fmla="*/ 248093 w 3851276"/>
              <a:gd name="T43" fmla="*/ 248093 w 3851276"/>
              <a:gd name="T44" fmla="*/ 248093 w 3851276"/>
              <a:gd name="T45" fmla="*/ 248093 w 3851276"/>
              <a:gd name="T46" fmla="*/ 248093 w 3851276"/>
              <a:gd name="T47" fmla="*/ 248093 w 3851276"/>
              <a:gd name="T48" fmla="*/ 248093 w 3851276"/>
              <a:gd name="T49" fmla="*/ 248093 w 3851276"/>
              <a:gd name="T50" fmla="*/ 248093 w 3851276"/>
              <a:gd name="T51" fmla="*/ 248093 w 3851276"/>
              <a:gd name="T52" fmla="*/ 248093 w 3851276"/>
              <a:gd name="T53" fmla="*/ 248093 w 3851276"/>
              <a:gd name="T54" fmla="*/ 248093 w 3851276"/>
              <a:gd name="T55" fmla="*/ 248093 w 3851276"/>
              <a:gd name="T56" fmla="*/ 248093 w 3851276"/>
              <a:gd name="T57" fmla="*/ 248093 w 3851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66" h="466">
                <a:moveTo>
                  <a:pt x="605" y="395"/>
                </a:moveTo>
                <a:cubicBezTo>
                  <a:pt x="607" y="387"/>
                  <a:pt x="607" y="378"/>
                  <a:pt x="608" y="370"/>
                </a:cubicBezTo>
                <a:cubicBezTo>
                  <a:pt x="611" y="348"/>
                  <a:pt x="617" y="326"/>
                  <a:pt x="619" y="304"/>
                </a:cubicBezTo>
                <a:cubicBezTo>
                  <a:pt x="628" y="231"/>
                  <a:pt x="633" y="158"/>
                  <a:pt x="637" y="85"/>
                </a:cubicBezTo>
                <a:cubicBezTo>
                  <a:pt x="639" y="57"/>
                  <a:pt x="641" y="29"/>
                  <a:pt x="644" y="0"/>
                </a:cubicBezTo>
                <a:cubicBezTo>
                  <a:pt x="564" y="43"/>
                  <a:pt x="454" y="66"/>
                  <a:pt x="333" y="61"/>
                </a:cubicBezTo>
                <a:cubicBezTo>
                  <a:pt x="333" y="61"/>
                  <a:pt x="333" y="61"/>
                  <a:pt x="333" y="61"/>
                </a:cubicBezTo>
                <a:cubicBezTo>
                  <a:pt x="333" y="61"/>
                  <a:pt x="333" y="61"/>
                  <a:pt x="333" y="61"/>
                </a:cubicBezTo>
                <a:cubicBezTo>
                  <a:pt x="333" y="61"/>
                  <a:pt x="333" y="61"/>
                  <a:pt x="333" y="61"/>
                </a:cubicBezTo>
                <a:cubicBezTo>
                  <a:pt x="333" y="61"/>
                  <a:pt x="333" y="61"/>
                  <a:pt x="333" y="61"/>
                </a:cubicBezTo>
                <a:cubicBezTo>
                  <a:pt x="212" y="66"/>
                  <a:pt x="102" y="43"/>
                  <a:pt x="23" y="0"/>
                </a:cubicBezTo>
                <a:cubicBezTo>
                  <a:pt x="25" y="29"/>
                  <a:pt x="27" y="57"/>
                  <a:pt x="29" y="85"/>
                </a:cubicBezTo>
                <a:cubicBezTo>
                  <a:pt x="34" y="158"/>
                  <a:pt x="38" y="231"/>
                  <a:pt x="47" y="304"/>
                </a:cubicBezTo>
                <a:cubicBezTo>
                  <a:pt x="50" y="326"/>
                  <a:pt x="55" y="348"/>
                  <a:pt x="58" y="370"/>
                </a:cubicBezTo>
                <a:cubicBezTo>
                  <a:pt x="59" y="378"/>
                  <a:pt x="60" y="387"/>
                  <a:pt x="62" y="395"/>
                </a:cubicBezTo>
                <a:cubicBezTo>
                  <a:pt x="26" y="394"/>
                  <a:pt x="0" y="421"/>
                  <a:pt x="0" y="460"/>
                </a:cubicBezTo>
                <a:cubicBezTo>
                  <a:pt x="0" y="466"/>
                  <a:pt x="107" y="439"/>
                  <a:pt x="117" y="436"/>
                </a:cubicBezTo>
                <a:cubicBezTo>
                  <a:pt x="111" y="413"/>
                  <a:pt x="108" y="385"/>
                  <a:pt x="106" y="361"/>
                </a:cubicBezTo>
                <a:cubicBezTo>
                  <a:pt x="104" y="335"/>
                  <a:pt x="104" y="308"/>
                  <a:pt x="111" y="282"/>
                </a:cubicBezTo>
                <a:cubicBezTo>
                  <a:pt x="118" y="255"/>
                  <a:pt x="128" y="225"/>
                  <a:pt x="141" y="201"/>
                </a:cubicBezTo>
                <a:cubicBezTo>
                  <a:pt x="170" y="149"/>
                  <a:pt x="235" y="113"/>
                  <a:pt x="291" y="101"/>
                </a:cubicBezTo>
                <a:cubicBezTo>
                  <a:pt x="306" y="98"/>
                  <a:pt x="320" y="96"/>
                  <a:pt x="333" y="95"/>
                </a:cubicBezTo>
                <a:cubicBezTo>
                  <a:pt x="347" y="96"/>
                  <a:pt x="360" y="98"/>
                  <a:pt x="376" y="101"/>
                </a:cubicBezTo>
                <a:cubicBezTo>
                  <a:pt x="431" y="113"/>
                  <a:pt x="496" y="149"/>
                  <a:pt x="525" y="201"/>
                </a:cubicBezTo>
                <a:cubicBezTo>
                  <a:pt x="539" y="225"/>
                  <a:pt x="549" y="255"/>
                  <a:pt x="555" y="282"/>
                </a:cubicBezTo>
                <a:cubicBezTo>
                  <a:pt x="562" y="308"/>
                  <a:pt x="562" y="335"/>
                  <a:pt x="560" y="361"/>
                </a:cubicBezTo>
                <a:cubicBezTo>
                  <a:pt x="558" y="385"/>
                  <a:pt x="555" y="413"/>
                  <a:pt x="549" y="436"/>
                </a:cubicBezTo>
                <a:cubicBezTo>
                  <a:pt x="559" y="439"/>
                  <a:pt x="666" y="466"/>
                  <a:pt x="666" y="460"/>
                </a:cubicBezTo>
                <a:cubicBezTo>
                  <a:pt x="666" y="421"/>
                  <a:pt x="641" y="394"/>
                  <a:pt x="605" y="395"/>
                </a:cubicBezTo>
                <a:close/>
              </a:path>
            </a:pathLst>
          </a:custGeom>
          <a:solidFill>
            <a:srgbClr val="02020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40" name="Freeform 7">
            <a:extLst>
              <a:ext uri="{FF2B5EF4-FFF2-40B4-BE49-F238E27FC236}">
                <a16:creationId xmlns:a16="http://schemas.microsoft.com/office/drawing/2014/main" id="{2C89C560-3061-4E7A-BC86-F8F98FD5AF21}"/>
              </a:ext>
            </a:extLst>
          </p:cNvPr>
          <p:cNvSpPr/>
          <p:nvPr/>
        </p:nvSpPr>
        <p:spPr bwMode="auto">
          <a:xfrm>
            <a:off x="5672718" y="2644190"/>
            <a:ext cx="1123950" cy="1312863"/>
          </a:xfrm>
          <a:custGeom>
            <a:avLst/>
            <a:gdLst>
              <a:gd name="T0" fmla="*/ 248093 w 3851276"/>
              <a:gd name="T1" fmla="*/ 248093 w 3851276"/>
              <a:gd name="T2" fmla="*/ 248093 w 3851276"/>
              <a:gd name="T3" fmla="*/ 248093 w 3851276"/>
              <a:gd name="T4" fmla="*/ 248093 w 3851276"/>
              <a:gd name="T5" fmla="*/ 248093 w 3851276"/>
              <a:gd name="T6" fmla="*/ 248093 w 3851276"/>
              <a:gd name="T7" fmla="*/ 248093 w 3851276"/>
              <a:gd name="T8" fmla="*/ 248093 w 3851276"/>
              <a:gd name="T9" fmla="*/ 248093 w 3851276"/>
              <a:gd name="T10" fmla="*/ 248093 w 3851276"/>
              <a:gd name="T11" fmla="*/ 248093 w 3851276"/>
              <a:gd name="T12" fmla="*/ 248093 w 3851276"/>
              <a:gd name="T13" fmla="*/ 248093 w 3851276"/>
              <a:gd name="T14" fmla="*/ 248093 w 3851276"/>
              <a:gd name="T15" fmla="*/ 248093 w 3851276"/>
              <a:gd name="T16" fmla="*/ 248093 w 3851276"/>
              <a:gd name="T17" fmla="*/ 248093 w 3851276"/>
              <a:gd name="T18" fmla="*/ 248093 w 3851276"/>
              <a:gd name="T19" fmla="*/ 248093 w 3851276"/>
              <a:gd name="T20" fmla="*/ 248093 w 3851276"/>
              <a:gd name="T21" fmla="*/ 248093 w 3851276"/>
              <a:gd name="T22" fmla="*/ 248093 w 3851276"/>
              <a:gd name="T23" fmla="*/ 248093 w 3851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64" h="659">
                <a:moveTo>
                  <a:pt x="553" y="483"/>
                </a:moveTo>
                <a:cubicBezTo>
                  <a:pt x="530" y="370"/>
                  <a:pt x="506" y="259"/>
                  <a:pt x="469" y="150"/>
                </a:cubicBezTo>
                <a:cubicBezTo>
                  <a:pt x="460" y="124"/>
                  <a:pt x="457" y="95"/>
                  <a:pt x="445" y="72"/>
                </a:cubicBezTo>
                <a:cubicBezTo>
                  <a:pt x="436" y="52"/>
                  <a:pt x="415" y="34"/>
                  <a:pt x="393" y="22"/>
                </a:cubicBezTo>
                <a:cubicBezTo>
                  <a:pt x="386" y="18"/>
                  <a:pt x="378" y="14"/>
                  <a:pt x="371" y="12"/>
                </a:cubicBezTo>
                <a:cubicBezTo>
                  <a:pt x="338" y="0"/>
                  <a:pt x="302" y="15"/>
                  <a:pt x="270" y="40"/>
                </a:cubicBezTo>
                <a:cubicBezTo>
                  <a:pt x="176" y="112"/>
                  <a:pt x="117" y="222"/>
                  <a:pt x="69" y="328"/>
                </a:cubicBezTo>
                <a:cubicBezTo>
                  <a:pt x="37" y="397"/>
                  <a:pt x="28" y="474"/>
                  <a:pt x="0" y="544"/>
                </a:cubicBezTo>
                <a:cubicBezTo>
                  <a:pt x="144" y="640"/>
                  <a:pt x="332" y="659"/>
                  <a:pt x="496" y="578"/>
                </a:cubicBezTo>
                <a:cubicBezTo>
                  <a:pt x="515" y="569"/>
                  <a:pt x="550" y="557"/>
                  <a:pt x="560" y="537"/>
                </a:cubicBezTo>
                <a:cubicBezTo>
                  <a:pt x="564" y="531"/>
                  <a:pt x="561" y="526"/>
                  <a:pt x="560" y="520"/>
                </a:cubicBezTo>
                <a:cubicBezTo>
                  <a:pt x="558" y="508"/>
                  <a:pt x="555" y="495"/>
                  <a:pt x="553" y="483"/>
                </a:cubicBezTo>
                <a:close/>
              </a:path>
            </a:pathLst>
          </a:custGeom>
          <a:solidFill>
            <a:srgbClr val="FAE2C6"/>
          </a:solid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41" name="Freeform 8">
            <a:extLst>
              <a:ext uri="{FF2B5EF4-FFF2-40B4-BE49-F238E27FC236}">
                <a16:creationId xmlns:a16="http://schemas.microsoft.com/office/drawing/2014/main" id="{4AC0F015-8024-4DBE-8D6A-92BBEDCB8A0B}"/>
              </a:ext>
            </a:extLst>
          </p:cNvPr>
          <p:cNvSpPr/>
          <p:nvPr/>
        </p:nvSpPr>
        <p:spPr bwMode="auto">
          <a:xfrm>
            <a:off x="5710818" y="2226677"/>
            <a:ext cx="1004888" cy="1287463"/>
          </a:xfrm>
          <a:custGeom>
            <a:avLst/>
            <a:gdLst>
              <a:gd name="T0" fmla="*/ 248093 w 3851276"/>
              <a:gd name="T1" fmla="*/ 248093 w 3851276"/>
              <a:gd name="T2" fmla="*/ 248093 w 3851276"/>
              <a:gd name="T3" fmla="*/ 248093 w 3851276"/>
              <a:gd name="T4" fmla="*/ 248093 w 3851276"/>
              <a:gd name="T5" fmla="*/ 248093 w 3851276"/>
              <a:gd name="T6" fmla="*/ 248093 w 3851276"/>
              <a:gd name="T7" fmla="*/ 248093 w 3851276"/>
              <a:gd name="T8" fmla="*/ 248093 w 3851276"/>
              <a:gd name="T9" fmla="*/ 248093 w 3851276"/>
              <a:gd name="T10" fmla="*/ 248093 w 3851276"/>
              <a:gd name="T11" fmla="*/ 248093 w 3851276"/>
              <a:gd name="T12" fmla="*/ 248093 w 3851276"/>
              <a:gd name="T13" fmla="*/ 248093 w 3851276"/>
              <a:gd name="T14" fmla="*/ 248093 w 3851276"/>
              <a:gd name="T15" fmla="*/ 248093 w 3851276"/>
              <a:gd name="T16" fmla="*/ 248093 w 3851276"/>
              <a:gd name="T17" fmla="*/ 248093 w 3851276"/>
              <a:gd name="T18" fmla="*/ 248093 w 3851276"/>
              <a:gd name="T19" fmla="*/ 248093 w 3851276"/>
              <a:gd name="T20" fmla="*/ 248093 w 3851276"/>
              <a:gd name="T21" fmla="*/ 248093 w 3851276"/>
              <a:gd name="T22" fmla="*/ 248093 w 3851276"/>
              <a:gd name="T23" fmla="*/ 248093 w 3851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4" h="646">
                <a:moveTo>
                  <a:pt x="3" y="474"/>
                </a:moveTo>
                <a:cubicBezTo>
                  <a:pt x="4" y="466"/>
                  <a:pt x="5" y="458"/>
                  <a:pt x="6" y="451"/>
                </a:cubicBezTo>
                <a:cubicBezTo>
                  <a:pt x="25" y="318"/>
                  <a:pt x="160" y="247"/>
                  <a:pt x="163" y="112"/>
                </a:cubicBezTo>
                <a:cubicBezTo>
                  <a:pt x="164" y="83"/>
                  <a:pt x="155" y="57"/>
                  <a:pt x="153" y="31"/>
                </a:cubicBezTo>
                <a:cubicBezTo>
                  <a:pt x="241" y="19"/>
                  <a:pt x="396" y="0"/>
                  <a:pt x="459" y="82"/>
                </a:cubicBezTo>
                <a:cubicBezTo>
                  <a:pt x="504" y="142"/>
                  <a:pt x="488" y="234"/>
                  <a:pt x="444" y="290"/>
                </a:cubicBezTo>
                <a:cubicBezTo>
                  <a:pt x="390" y="357"/>
                  <a:pt x="323" y="370"/>
                  <a:pt x="248" y="403"/>
                </a:cubicBezTo>
                <a:cubicBezTo>
                  <a:pt x="156" y="442"/>
                  <a:pt x="87" y="501"/>
                  <a:pt x="139" y="603"/>
                </a:cubicBezTo>
                <a:cubicBezTo>
                  <a:pt x="120" y="591"/>
                  <a:pt x="105" y="577"/>
                  <a:pt x="89" y="562"/>
                </a:cubicBezTo>
                <a:cubicBezTo>
                  <a:pt x="78" y="552"/>
                  <a:pt x="80" y="543"/>
                  <a:pt x="69" y="562"/>
                </a:cubicBezTo>
                <a:cubicBezTo>
                  <a:pt x="62" y="573"/>
                  <a:pt x="58" y="638"/>
                  <a:pt x="69" y="646"/>
                </a:cubicBezTo>
                <a:cubicBezTo>
                  <a:pt x="20" y="606"/>
                  <a:pt x="0" y="537"/>
                  <a:pt x="3" y="474"/>
                </a:cubicBezTo>
                <a:close/>
              </a:path>
            </a:pathLst>
          </a:custGeom>
          <a:solidFill>
            <a:schemeClr val="tx1">
              <a:lumMod val="75000"/>
              <a:lumOff val="25000"/>
            </a:schemeClr>
          </a:solid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42" name="Freeform 9">
            <a:extLst>
              <a:ext uri="{FF2B5EF4-FFF2-40B4-BE49-F238E27FC236}">
                <a16:creationId xmlns:a16="http://schemas.microsoft.com/office/drawing/2014/main" id="{F2BF5101-9573-426F-A520-4B25B2C82651}"/>
              </a:ext>
            </a:extLst>
          </p:cNvPr>
          <p:cNvSpPr/>
          <p:nvPr/>
        </p:nvSpPr>
        <p:spPr bwMode="auto">
          <a:xfrm>
            <a:off x="6837943" y="3720515"/>
            <a:ext cx="620713" cy="300038"/>
          </a:xfrm>
          <a:custGeom>
            <a:avLst/>
            <a:gdLst>
              <a:gd name="T0" fmla="*/ 248093 w 3851276"/>
              <a:gd name="T1" fmla="*/ 248093 w 3851276"/>
              <a:gd name="T2" fmla="*/ 248093 w 3851276"/>
              <a:gd name="T3" fmla="*/ 248093 w 3851276"/>
              <a:gd name="T4" fmla="*/ 248093 w 3851276"/>
              <a:gd name="T5" fmla="*/ 248093 w 3851276"/>
              <a:gd name="T6" fmla="*/ 248093 w 3851276"/>
              <a:gd name="T7" fmla="*/ 248093 w 3851276"/>
              <a:gd name="T8" fmla="*/ 248093 w 3851276"/>
              <a:gd name="T9" fmla="*/ 248093 w 3851276"/>
              <a:gd name="T10" fmla="*/ 248093 w 3851276"/>
              <a:gd name="T11" fmla="*/ 248093 w 3851276"/>
              <a:gd name="T12" fmla="*/ 248093 w 3851276"/>
              <a:gd name="T13" fmla="*/ 248093 w 3851276"/>
              <a:gd name="T14" fmla="*/ 248093 w 3851276"/>
              <a:gd name="T15" fmla="*/ 248093 w 3851276"/>
              <a:gd name="T16" fmla="*/ 248093 w 3851276"/>
              <a:gd name="T17" fmla="*/ 248093 w 3851276"/>
              <a:gd name="T18" fmla="*/ 248093 w 3851276"/>
              <a:gd name="T19" fmla="*/ 248093 w 3851276"/>
              <a:gd name="T20" fmla="*/ 248093 w 3851276"/>
              <a:gd name="T21" fmla="*/ 248093 w 3851276"/>
              <a:gd name="T22" fmla="*/ 248093 w 3851276"/>
              <a:gd name="T23" fmla="*/ 248093 w 3851276"/>
              <a:gd name="T24" fmla="*/ 248093 w 3851276"/>
              <a:gd name="T25" fmla="*/ 248093 w 3851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1" h="151">
                <a:moveTo>
                  <a:pt x="91" y="68"/>
                </a:moveTo>
                <a:cubicBezTo>
                  <a:pt x="109" y="77"/>
                  <a:pt x="135" y="78"/>
                  <a:pt x="155" y="73"/>
                </a:cubicBezTo>
                <a:cubicBezTo>
                  <a:pt x="179" y="67"/>
                  <a:pt x="202" y="50"/>
                  <a:pt x="219" y="34"/>
                </a:cubicBezTo>
                <a:cubicBezTo>
                  <a:pt x="225" y="28"/>
                  <a:pt x="233" y="12"/>
                  <a:pt x="241" y="9"/>
                </a:cubicBezTo>
                <a:cubicBezTo>
                  <a:pt x="254" y="4"/>
                  <a:pt x="258" y="13"/>
                  <a:pt x="271" y="14"/>
                </a:cubicBezTo>
                <a:cubicBezTo>
                  <a:pt x="288" y="15"/>
                  <a:pt x="311" y="0"/>
                  <a:pt x="306" y="24"/>
                </a:cubicBezTo>
                <a:cubicBezTo>
                  <a:pt x="304" y="38"/>
                  <a:pt x="271" y="66"/>
                  <a:pt x="259" y="76"/>
                </a:cubicBezTo>
                <a:cubicBezTo>
                  <a:pt x="240" y="92"/>
                  <a:pt x="217" y="105"/>
                  <a:pt x="194" y="117"/>
                </a:cubicBezTo>
                <a:cubicBezTo>
                  <a:pt x="147" y="141"/>
                  <a:pt x="89" y="151"/>
                  <a:pt x="39" y="128"/>
                </a:cubicBezTo>
                <a:cubicBezTo>
                  <a:pt x="24" y="121"/>
                  <a:pt x="11" y="111"/>
                  <a:pt x="0" y="99"/>
                </a:cubicBezTo>
                <a:cubicBezTo>
                  <a:pt x="16" y="86"/>
                  <a:pt x="36" y="76"/>
                  <a:pt x="49" y="68"/>
                </a:cubicBezTo>
                <a:cubicBezTo>
                  <a:pt x="57" y="62"/>
                  <a:pt x="65" y="58"/>
                  <a:pt x="73" y="54"/>
                </a:cubicBezTo>
                <a:cubicBezTo>
                  <a:pt x="78" y="60"/>
                  <a:pt x="84" y="64"/>
                  <a:pt x="91" y="68"/>
                </a:cubicBezTo>
                <a:close/>
              </a:path>
            </a:pathLst>
          </a:custGeom>
          <a:solidFill>
            <a:srgbClr val="FAE2C6"/>
          </a:solid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43" name="Freeform 10">
            <a:extLst>
              <a:ext uri="{FF2B5EF4-FFF2-40B4-BE49-F238E27FC236}">
                <a16:creationId xmlns:a16="http://schemas.microsoft.com/office/drawing/2014/main" id="{DA98218D-15C9-42E7-ACF3-9C7FD8E013E7}"/>
              </a:ext>
            </a:extLst>
          </p:cNvPr>
          <p:cNvSpPr/>
          <p:nvPr/>
        </p:nvSpPr>
        <p:spPr bwMode="auto">
          <a:xfrm>
            <a:off x="5518730" y="3691940"/>
            <a:ext cx="1490663" cy="1098550"/>
          </a:xfrm>
          <a:custGeom>
            <a:avLst/>
            <a:gdLst>
              <a:gd name="T0" fmla="*/ 248093 w 3851276"/>
              <a:gd name="T1" fmla="*/ 248093 w 3851276"/>
              <a:gd name="T2" fmla="*/ 248093 w 3851276"/>
              <a:gd name="T3" fmla="*/ 248093 w 3851276"/>
              <a:gd name="T4" fmla="*/ 248093 w 3851276"/>
              <a:gd name="T5" fmla="*/ 248093 w 3851276"/>
              <a:gd name="T6" fmla="*/ 248093 w 3851276"/>
              <a:gd name="T7" fmla="*/ 248093 w 3851276"/>
              <a:gd name="T8" fmla="*/ 248093 w 3851276"/>
              <a:gd name="T9" fmla="*/ 248093 w 3851276"/>
              <a:gd name="T10" fmla="*/ 248093 w 3851276"/>
              <a:gd name="T11" fmla="*/ 248093 w 3851276"/>
              <a:gd name="T12" fmla="*/ 248093 w 3851276"/>
              <a:gd name="T13" fmla="*/ 248093 w 3851276"/>
              <a:gd name="T14" fmla="*/ 248093 w 3851276"/>
              <a:gd name="T15" fmla="*/ 248093 w 3851276"/>
              <a:gd name="T16" fmla="*/ 248093 w 3851276"/>
              <a:gd name="T17" fmla="*/ 248093 w 3851276"/>
              <a:gd name="T18" fmla="*/ 248093 w 3851276"/>
              <a:gd name="T19" fmla="*/ 248093 w 3851276"/>
              <a:gd name="T20" fmla="*/ 248093 w 3851276"/>
              <a:gd name="T21" fmla="*/ 248093 w 3851276"/>
              <a:gd name="T22" fmla="*/ 248093 w 3851276"/>
              <a:gd name="T23" fmla="*/ 248093 w 3851276"/>
              <a:gd name="T24" fmla="*/ 248093 w 3851276"/>
              <a:gd name="T25" fmla="*/ 248093 w 3851276"/>
              <a:gd name="T26" fmla="*/ 248093 w 3851276"/>
              <a:gd name="T27" fmla="*/ 248093 w 3851276"/>
              <a:gd name="T28" fmla="*/ 248093 w 3851276"/>
              <a:gd name="T29" fmla="*/ 248093 w 3851276"/>
              <a:gd name="T30" fmla="*/ 248093 w 3851276"/>
              <a:gd name="T31" fmla="*/ 248093 w 3851276"/>
              <a:gd name="T32" fmla="*/ 248093 w 3851276"/>
              <a:gd name="T33" fmla="*/ 248093 w 3851276"/>
              <a:gd name="T34" fmla="*/ 248093 w 3851276"/>
              <a:gd name="T35" fmla="*/ 248093 w 3851276"/>
              <a:gd name="T36" fmla="*/ 248093 w 3851276"/>
              <a:gd name="T37" fmla="*/ 248093 w 3851276"/>
              <a:gd name="T38" fmla="*/ 248093 w 3851276"/>
              <a:gd name="T39" fmla="*/ 248093 w 3851276"/>
              <a:gd name="T40" fmla="*/ 248093 w 3851276"/>
              <a:gd name="T41" fmla="*/ 248093 w 3851276"/>
              <a:gd name="T42" fmla="*/ 248093 w 3851276"/>
              <a:gd name="T43" fmla="*/ 248093 w 3851276"/>
              <a:gd name="T44" fmla="*/ 248093 w 3851276"/>
              <a:gd name="T45" fmla="*/ 248093 w 3851276"/>
              <a:gd name="T46" fmla="*/ 248093 w 3851276"/>
              <a:gd name="T47" fmla="*/ 248093 w 3851276"/>
              <a:gd name="T48" fmla="*/ 248093 w 3851276"/>
              <a:gd name="T49" fmla="*/ 248093 w 3851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48" h="551">
                <a:moveTo>
                  <a:pt x="748" y="75"/>
                </a:moveTo>
                <a:cubicBezTo>
                  <a:pt x="725" y="58"/>
                  <a:pt x="698" y="45"/>
                  <a:pt x="676" y="31"/>
                </a:cubicBezTo>
                <a:cubicBezTo>
                  <a:pt x="669" y="27"/>
                  <a:pt x="662" y="21"/>
                  <a:pt x="655" y="16"/>
                </a:cubicBezTo>
                <a:cubicBezTo>
                  <a:pt x="654" y="15"/>
                  <a:pt x="637" y="1"/>
                  <a:pt x="638" y="0"/>
                </a:cubicBezTo>
                <a:cubicBezTo>
                  <a:pt x="631" y="6"/>
                  <a:pt x="626" y="12"/>
                  <a:pt x="620" y="17"/>
                </a:cubicBezTo>
                <a:cubicBezTo>
                  <a:pt x="615" y="22"/>
                  <a:pt x="608" y="26"/>
                  <a:pt x="602" y="30"/>
                </a:cubicBezTo>
                <a:cubicBezTo>
                  <a:pt x="580" y="45"/>
                  <a:pt x="558" y="59"/>
                  <a:pt x="533" y="69"/>
                </a:cubicBezTo>
                <a:cubicBezTo>
                  <a:pt x="511" y="77"/>
                  <a:pt x="488" y="84"/>
                  <a:pt x="465" y="89"/>
                </a:cubicBezTo>
                <a:cubicBezTo>
                  <a:pt x="420" y="100"/>
                  <a:pt x="374" y="104"/>
                  <a:pt x="327" y="101"/>
                </a:cubicBezTo>
                <a:cubicBezTo>
                  <a:pt x="265" y="97"/>
                  <a:pt x="204" y="82"/>
                  <a:pt x="148" y="56"/>
                </a:cubicBezTo>
                <a:cubicBezTo>
                  <a:pt x="128" y="47"/>
                  <a:pt x="89" y="14"/>
                  <a:pt x="70" y="17"/>
                </a:cubicBezTo>
                <a:cubicBezTo>
                  <a:pt x="52" y="19"/>
                  <a:pt x="27" y="55"/>
                  <a:pt x="18" y="70"/>
                </a:cubicBezTo>
                <a:cubicBezTo>
                  <a:pt x="6" y="90"/>
                  <a:pt x="2" y="112"/>
                  <a:pt x="1" y="135"/>
                </a:cubicBezTo>
                <a:cubicBezTo>
                  <a:pt x="0" y="160"/>
                  <a:pt x="4" y="182"/>
                  <a:pt x="10" y="206"/>
                </a:cubicBezTo>
                <a:cubicBezTo>
                  <a:pt x="17" y="229"/>
                  <a:pt x="38" y="248"/>
                  <a:pt x="42" y="271"/>
                </a:cubicBezTo>
                <a:cubicBezTo>
                  <a:pt x="46" y="297"/>
                  <a:pt x="36" y="332"/>
                  <a:pt x="35" y="360"/>
                </a:cubicBezTo>
                <a:cubicBezTo>
                  <a:pt x="34" y="401"/>
                  <a:pt x="36" y="442"/>
                  <a:pt x="40" y="482"/>
                </a:cubicBezTo>
                <a:cubicBezTo>
                  <a:pt x="129" y="527"/>
                  <a:pt x="253" y="551"/>
                  <a:pt x="390" y="542"/>
                </a:cubicBezTo>
                <a:cubicBezTo>
                  <a:pt x="496" y="535"/>
                  <a:pt x="592" y="510"/>
                  <a:pt x="669" y="473"/>
                </a:cubicBezTo>
                <a:cubicBezTo>
                  <a:pt x="672" y="423"/>
                  <a:pt x="673" y="373"/>
                  <a:pt x="671" y="324"/>
                </a:cubicBezTo>
                <a:cubicBezTo>
                  <a:pt x="670" y="303"/>
                  <a:pt x="669" y="282"/>
                  <a:pt x="668" y="261"/>
                </a:cubicBezTo>
                <a:cubicBezTo>
                  <a:pt x="667" y="220"/>
                  <a:pt x="667" y="178"/>
                  <a:pt x="665" y="137"/>
                </a:cubicBezTo>
                <a:cubicBezTo>
                  <a:pt x="680" y="137"/>
                  <a:pt x="697" y="143"/>
                  <a:pt x="710" y="153"/>
                </a:cubicBezTo>
                <a:cubicBezTo>
                  <a:pt x="713" y="145"/>
                  <a:pt x="717" y="136"/>
                  <a:pt x="722" y="127"/>
                </a:cubicBezTo>
                <a:cubicBezTo>
                  <a:pt x="729" y="113"/>
                  <a:pt x="737" y="92"/>
                  <a:pt x="748" y="75"/>
                </a:cubicBezTo>
                <a:close/>
              </a:path>
            </a:pathLst>
          </a:custGeom>
          <a:solidFill>
            <a:schemeClr val="accent1"/>
          </a:solid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44" name="Freeform 11">
            <a:extLst>
              <a:ext uri="{FF2B5EF4-FFF2-40B4-BE49-F238E27FC236}">
                <a16:creationId xmlns:a16="http://schemas.microsoft.com/office/drawing/2014/main" id="{4C83BBD8-CF4C-47C7-903F-861B2E9052F1}"/>
              </a:ext>
            </a:extLst>
          </p:cNvPr>
          <p:cNvSpPr/>
          <p:nvPr/>
        </p:nvSpPr>
        <p:spPr bwMode="auto">
          <a:xfrm>
            <a:off x="6121980" y="3896727"/>
            <a:ext cx="288925" cy="595313"/>
          </a:xfrm>
          <a:custGeom>
            <a:avLst/>
            <a:gdLst>
              <a:gd name="T0" fmla="*/ 248093 w 3851276"/>
              <a:gd name="T1" fmla="*/ 248093 w 3851276"/>
              <a:gd name="T2" fmla="*/ 248093 w 3851276"/>
              <a:gd name="T3" fmla="*/ 248093 w 3851276"/>
              <a:gd name="T4" fmla="*/ 248093 w 3851276"/>
              <a:gd name="T5" fmla="*/ 248093 w 3851276"/>
              <a:gd name="T6" fmla="*/ 248093 w 3851276"/>
              <a:gd name="T7" fmla="*/ 248093 w 3851276"/>
              <a:gd name="T8" fmla="*/ 248093 w 3851276"/>
              <a:gd name="T9" fmla="*/ 248093 w 3851276"/>
              <a:gd name="T10" fmla="*/ 248093 w 3851276"/>
              <a:gd name="T11" fmla="*/ 248093 w 3851276"/>
              <a:gd name="T12" fmla="*/ 248093 w 3851276"/>
              <a:gd name="T13" fmla="*/ 248093 w 3851276"/>
            </a:gdLst>
            <a:ahLst/>
            <a:cxnLst>
              <a:cxn ang="0">
                <a:pos x="T0" y="T1"/>
              </a:cxn>
              <a:cxn ang="0">
                <a:pos x="T2" y="T3"/>
              </a:cxn>
              <a:cxn ang="0">
                <a:pos x="T4" y="T5"/>
              </a:cxn>
              <a:cxn ang="0">
                <a:pos x="T6" y="T7"/>
              </a:cxn>
              <a:cxn ang="0">
                <a:pos x="T8" y="T9"/>
              </a:cxn>
              <a:cxn ang="0">
                <a:pos x="T10" y="T11"/>
              </a:cxn>
              <a:cxn ang="0">
                <a:pos x="T12" y="T13"/>
              </a:cxn>
            </a:cxnLst>
            <a:rect l="0" t="0" r="r" b="b"/>
            <a:pathLst>
              <a:path w="182" h="375">
                <a:moveTo>
                  <a:pt x="114" y="0"/>
                </a:moveTo>
                <a:lnTo>
                  <a:pt x="81" y="2"/>
                </a:lnTo>
                <a:lnTo>
                  <a:pt x="54" y="3"/>
                </a:lnTo>
                <a:lnTo>
                  <a:pt x="0" y="297"/>
                </a:lnTo>
                <a:lnTo>
                  <a:pt x="92" y="375"/>
                </a:lnTo>
                <a:lnTo>
                  <a:pt x="182" y="292"/>
                </a:lnTo>
                <a:lnTo>
                  <a:pt x="114" y="0"/>
                </a:lnTo>
                <a:close/>
              </a:path>
            </a:pathLst>
          </a:custGeom>
          <a:solidFill>
            <a:schemeClr val="accent4"/>
          </a:solid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45" name="Freeform 13">
            <a:extLst>
              <a:ext uri="{FF2B5EF4-FFF2-40B4-BE49-F238E27FC236}">
                <a16:creationId xmlns:a16="http://schemas.microsoft.com/office/drawing/2014/main" id="{C0DED247-5D48-425F-BB54-566402E97ABF}"/>
              </a:ext>
            </a:extLst>
          </p:cNvPr>
          <p:cNvSpPr/>
          <p:nvPr/>
        </p:nvSpPr>
        <p:spPr bwMode="auto">
          <a:xfrm>
            <a:off x="6310893" y="3472865"/>
            <a:ext cx="292100" cy="103188"/>
          </a:xfrm>
          <a:custGeom>
            <a:avLst/>
            <a:gdLst>
              <a:gd name="T0" fmla="*/ 248093 w 3851276"/>
              <a:gd name="T1" fmla="*/ 248093 w 3851276"/>
              <a:gd name="T2" fmla="*/ 248093 w 3851276"/>
              <a:gd name="T3" fmla="*/ 248093 w 3851276"/>
              <a:gd name="T4" fmla="*/ 248093 w 3851276"/>
              <a:gd name="T5" fmla="*/ 248093 w 3851276"/>
              <a:gd name="T6" fmla="*/ 248093 w 3851276"/>
              <a:gd name="T7" fmla="*/ 248093 w 3851276"/>
              <a:gd name="T8" fmla="*/ 248093 w 3851276"/>
              <a:gd name="T9" fmla="*/ 248093 w 3851276"/>
              <a:gd name="T10" fmla="*/ 248093 w 3851276"/>
              <a:gd name="T11" fmla="*/ 248093 w 3851276"/>
              <a:gd name="T12" fmla="*/ 248093 w 3851276"/>
              <a:gd name="T13" fmla="*/ 248093 w 3851276"/>
            </a:gdLst>
            <a:ahLst/>
            <a:cxnLst>
              <a:cxn ang="0">
                <a:pos x="T0" y="T1"/>
              </a:cxn>
              <a:cxn ang="0">
                <a:pos x="T2" y="T3"/>
              </a:cxn>
              <a:cxn ang="0">
                <a:pos x="T4" y="T5"/>
              </a:cxn>
              <a:cxn ang="0">
                <a:pos x="T6" y="T7"/>
              </a:cxn>
              <a:cxn ang="0">
                <a:pos x="T8" y="T9"/>
              </a:cxn>
              <a:cxn ang="0">
                <a:pos x="T10" y="T11"/>
              </a:cxn>
              <a:cxn ang="0">
                <a:pos x="T12" y="T13"/>
              </a:cxn>
            </a:cxnLst>
            <a:rect l="0" t="0" r="r" b="b"/>
            <a:pathLst>
              <a:path w="147" h="52">
                <a:moveTo>
                  <a:pt x="144" y="15"/>
                </a:moveTo>
                <a:cubicBezTo>
                  <a:pt x="97" y="52"/>
                  <a:pt x="33" y="51"/>
                  <a:pt x="2" y="12"/>
                </a:cubicBezTo>
                <a:cubicBezTo>
                  <a:pt x="0" y="9"/>
                  <a:pt x="0" y="5"/>
                  <a:pt x="3" y="2"/>
                </a:cubicBezTo>
                <a:cubicBezTo>
                  <a:pt x="6" y="0"/>
                  <a:pt x="11" y="0"/>
                  <a:pt x="13" y="3"/>
                </a:cubicBezTo>
                <a:cubicBezTo>
                  <a:pt x="39" y="36"/>
                  <a:pt x="94" y="37"/>
                  <a:pt x="135" y="4"/>
                </a:cubicBezTo>
                <a:cubicBezTo>
                  <a:pt x="138" y="2"/>
                  <a:pt x="142" y="2"/>
                  <a:pt x="145" y="5"/>
                </a:cubicBezTo>
                <a:cubicBezTo>
                  <a:pt x="147" y="8"/>
                  <a:pt x="147" y="13"/>
                  <a:pt x="144" y="15"/>
                </a:cubicBezTo>
                <a:close/>
              </a:path>
            </a:pathLst>
          </a:custGeom>
          <a:solidFill>
            <a:srgbClr val="B7372A"/>
          </a:solid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46" name="Freeform 14">
            <a:extLst>
              <a:ext uri="{FF2B5EF4-FFF2-40B4-BE49-F238E27FC236}">
                <a16:creationId xmlns:a16="http://schemas.microsoft.com/office/drawing/2014/main" id="{1CEF4B73-6B2B-41BD-85C4-0F706D619336}"/>
              </a:ext>
            </a:extLst>
          </p:cNvPr>
          <p:cNvSpPr/>
          <p:nvPr/>
        </p:nvSpPr>
        <p:spPr bwMode="auto">
          <a:xfrm>
            <a:off x="5790193" y="3269665"/>
            <a:ext cx="762000" cy="847725"/>
          </a:xfrm>
          <a:custGeom>
            <a:avLst/>
            <a:gdLst>
              <a:gd name="T0" fmla="*/ 248093 w 3851276"/>
              <a:gd name="T1" fmla="*/ 248093 w 3851276"/>
              <a:gd name="T2" fmla="*/ 248093 w 3851276"/>
              <a:gd name="T3" fmla="*/ 248093 w 3851276"/>
              <a:gd name="T4" fmla="*/ 248093 w 3851276"/>
              <a:gd name="T5" fmla="*/ 248093 w 3851276"/>
              <a:gd name="T6" fmla="*/ 248093 w 3851276"/>
              <a:gd name="T7" fmla="*/ 248093 w 3851276"/>
              <a:gd name="T8" fmla="*/ 248093 w 3851276"/>
              <a:gd name="T9" fmla="*/ 248093 w 3851276"/>
              <a:gd name="T10" fmla="*/ 248093 w 3851276"/>
              <a:gd name="T11" fmla="*/ 248093 w 3851276"/>
              <a:gd name="T12" fmla="*/ 248093 w 3851276"/>
              <a:gd name="T13" fmla="*/ 248093 w 3851276"/>
              <a:gd name="T14" fmla="*/ 248093 w 3851276"/>
              <a:gd name="T15" fmla="*/ 248093 w 3851276"/>
              <a:gd name="T16" fmla="*/ 248093 w 3851276"/>
              <a:gd name="T17" fmla="*/ 248093 w 3851276"/>
              <a:gd name="T18" fmla="*/ 248093 w 3851276"/>
              <a:gd name="T19" fmla="*/ 248093 w 3851276"/>
              <a:gd name="T20" fmla="*/ 248093 w 3851276"/>
              <a:gd name="T21" fmla="*/ 248093 w 3851276"/>
              <a:gd name="T22" fmla="*/ 248093 w 3851276"/>
              <a:gd name="T23" fmla="*/ 248093 w 3851276"/>
              <a:gd name="T24" fmla="*/ 248093 w 3851276"/>
              <a:gd name="T25" fmla="*/ 248093 w 3851276"/>
              <a:gd name="T26" fmla="*/ 248093 w 3851276"/>
              <a:gd name="T27" fmla="*/ 248093 w 3851276"/>
              <a:gd name="T28" fmla="*/ 248093 w 3851276"/>
              <a:gd name="T29" fmla="*/ 248093 w 3851276"/>
              <a:gd name="T30" fmla="*/ 248093 w 3851276"/>
              <a:gd name="T31" fmla="*/ 248093 w 3851276"/>
              <a:gd name="T32" fmla="*/ 248093 w 3851276"/>
              <a:gd name="T33" fmla="*/ 248093 w 3851276"/>
              <a:gd name="T34" fmla="*/ 248093 w 3851276"/>
              <a:gd name="T35" fmla="*/ 248093 w 3851276"/>
              <a:gd name="T36" fmla="*/ 248093 w 3851276"/>
              <a:gd name="T37" fmla="*/ 248093 w 3851276"/>
              <a:gd name="T38" fmla="*/ 248093 w 3851276"/>
              <a:gd name="T39" fmla="*/ 248093 w 3851276"/>
              <a:gd name="T40" fmla="*/ 248093 w 3851276"/>
              <a:gd name="T41" fmla="*/ 248093 w 3851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82" h="425">
                <a:moveTo>
                  <a:pt x="206" y="124"/>
                </a:moveTo>
                <a:cubicBezTo>
                  <a:pt x="209" y="121"/>
                  <a:pt x="210" y="116"/>
                  <a:pt x="207" y="112"/>
                </a:cubicBezTo>
                <a:cubicBezTo>
                  <a:pt x="119" y="5"/>
                  <a:pt x="119" y="5"/>
                  <a:pt x="119" y="5"/>
                </a:cubicBezTo>
                <a:cubicBezTo>
                  <a:pt x="116" y="1"/>
                  <a:pt x="111" y="0"/>
                  <a:pt x="107" y="3"/>
                </a:cubicBezTo>
                <a:cubicBezTo>
                  <a:pt x="4" y="87"/>
                  <a:pt x="4" y="87"/>
                  <a:pt x="4" y="87"/>
                </a:cubicBezTo>
                <a:cubicBezTo>
                  <a:pt x="0" y="90"/>
                  <a:pt x="0" y="95"/>
                  <a:pt x="3" y="99"/>
                </a:cubicBezTo>
                <a:cubicBezTo>
                  <a:pt x="91" y="206"/>
                  <a:pt x="91" y="206"/>
                  <a:pt x="91" y="206"/>
                </a:cubicBezTo>
                <a:cubicBezTo>
                  <a:pt x="94" y="210"/>
                  <a:pt x="99" y="211"/>
                  <a:pt x="102" y="208"/>
                </a:cubicBezTo>
                <a:cubicBezTo>
                  <a:pt x="118" y="196"/>
                  <a:pt x="118" y="196"/>
                  <a:pt x="118" y="196"/>
                </a:cubicBezTo>
                <a:cubicBezTo>
                  <a:pt x="192" y="287"/>
                  <a:pt x="192" y="287"/>
                  <a:pt x="192" y="287"/>
                </a:cubicBezTo>
                <a:cubicBezTo>
                  <a:pt x="176" y="301"/>
                  <a:pt x="176" y="301"/>
                  <a:pt x="176" y="301"/>
                </a:cubicBezTo>
                <a:cubicBezTo>
                  <a:pt x="173" y="303"/>
                  <a:pt x="173" y="308"/>
                  <a:pt x="176" y="312"/>
                </a:cubicBezTo>
                <a:cubicBezTo>
                  <a:pt x="263" y="420"/>
                  <a:pt x="263" y="420"/>
                  <a:pt x="263" y="420"/>
                </a:cubicBezTo>
                <a:cubicBezTo>
                  <a:pt x="266" y="424"/>
                  <a:pt x="272" y="425"/>
                  <a:pt x="275" y="422"/>
                </a:cubicBezTo>
                <a:cubicBezTo>
                  <a:pt x="379" y="337"/>
                  <a:pt x="379" y="337"/>
                  <a:pt x="379" y="337"/>
                </a:cubicBezTo>
                <a:cubicBezTo>
                  <a:pt x="382" y="335"/>
                  <a:pt x="382" y="330"/>
                  <a:pt x="379" y="326"/>
                </a:cubicBezTo>
                <a:cubicBezTo>
                  <a:pt x="291" y="218"/>
                  <a:pt x="291" y="218"/>
                  <a:pt x="291" y="218"/>
                </a:cubicBezTo>
                <a:cubicBezTo>
                  <a:pt x="288" y="214"/>
                  <a:pt x="283" y="213"/>
                  <a:pt x="280" y="216"/>
                </a:cubicBezTo>
                <a:cubicBezTo>
                  <a:pt x="264" y="229"/>
                  <a:pt x="264" y="229"/>
                  <a:pt x="264" y="229"/>
                </a:cubicBezTo>
                <a:cubicBezTo>
                  <a:pt x="189" y="138"/>
                  <a:pt x="189" y="138"/>
                  <a:pt x="189" y="138"/>
                </a:cubicBezTo>
                <a:lnTo>
                  <a:pt x="206" y="124"/>
                </a:lnTo>
                <a:close/>
              </a:path>
            </a:pathLst>
          </a:custGeom>
          <a:solidFill>
            <a:srgbClr val="6AC1EC"/>
          </a:solidFill>
          <a:ln w="9525">
            <a:solidFill>
              <a:srgbClr val="6AC1EC"/>
            </a:solidFill>
            <a:round/>
          </a:ln>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47" name="Freeform 15">
            <a:extLst>
              <a:ext uri="{FF2B5EF4-FFF2-40B4-BE49-F238E27FC236}">
                <a16:creationId xmlns:a16="http://schemas.microsoft.com/office/drawing/2014/main" id="{E803C033-E581-454E-B1C5-FC1FC04BBBD8}"/>
              </a:ext>
            </a:extLst>
          </p:cNvPr>
          <p:cNvSpPr/>
          <p:nvPr/>
        </p:nvSpPr>
        <p:spPr bwMode="auto">
          <a:xfrm>
            <a:off x="5625093" y="3582402"/>
            <a:ext cx="715963" cy="609600"/>
          </a:xfrm>
          <a:custGeom>
            <a:avLst/>
            <a:gdLst>
              <a:gd name="T0" fmla="*/ 248093 w 3851276"/>
              <a:gd name="T1" fmla="*/ 248093 w 3851276"/>
              <a:gd name="T2" fmla="*/ 248093 w 3851276"/>
              <a:gd name="T3" fmla="*/ 248093 w 3851276"/>
              <a:gd name="T4" fmla="*/ 248093 w 3851276"/>
              <a:gd name="T5" fmla="*/ 248093 w 3851276"/>
              <a:gd name="T6" fmla="*/ 248093 w 3851276"/>
              <a:gd name="T7" fmla="*/ 248093 w 3851276"/>
              <a:gd name="T8" fmla="*/ 248093 w 3851276"/>
              <a:gd name="T9" fmla="*/ 248093 w 3851276"/>
              <a:gd name="T10" fmla="*/ 248093 w 3851276"/>
              <a:gd name="T11" fmla="*/ 248093 w 3851276"/>
              <a:gd name="T12" fmla="*/ 248093 w 3851276"/>
              <a:gd name="T13" fmla="*/ 248093 w 3851276"/>
              <a:gd name="T14" fmla="*/ 248093 w 3851276"/>
              <a:gd name="T15" fmla="*/ 248093 w 3851276"/>
              <a:gd name="T16" fmla="*/ 248093 w 3851276"/>
              <a:gd name="T17" fmla="*/ 248093 w 3851276"/>
              <a:gd name="T18" fmla="*/ 248093 w 3851276"/>
              <a:gd name="T19" fmla="*/ 248093 w 3851276"/>
              <a:gd name="T20" fmla="*/ 248093 w 3851276"/>
              <a:gd name="T21" fmla="*/ 248093 w 3851276"/>
              <a:gd name="T22" fmla="*/ 248093 w 3851276"/>
              <a:gd name="T23" fmla="*/ 248093 w 3851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9" h="306">
                <a:moveTo>
                  <a:pt x="51" y="189"/>
                </a:moveTo>
                <a:cubicBezTo>
                  <a:pt x="91" y="182"/>
                  <a:pt x="130" y="177"/>
                  <a:pt x="165" y="156"/>
                </a:cubicBezTo>
                <a:cubicBezTo>
                  <a:pt x="188" y="141"/>
                  <a:pt x="216" y="112"/>
                  <a:pt x="228" y="87"/>
                </a:cubicBezTo>
                <a:cubicBezTo>
                  <a:pt x="239" y="63"/>
                  <a:pt x="234" y="40"/>
                  <a:pt x="265" y="32"/>
                </a:cubicBezTo>
                <a:cubicBezTo>
                  <a:pt x="277" y="28"/>
                  <a:pt x="281" y="27"/>
                  <a:pt x="292" y="21"/>
                </a:cubicBezTo>
                <a:cubicBezTo>
                  <a:pt x="302" y="15"/>
                  <a:pt x="305" y="0"/>
                  <a:pt x="320" y="9"/>
                </a:cubicBezTo>
                <a:cubicBezTo>
                  <a:pt x="359" y="32"/>
                  <a:pt x="289" y="148"/>
                  <a:pt x="275" y="168"/>
                </a:cubicBezTo>
                <a:cubicBezTo>
                  <a:pt x="228" y="228"/>
                  <a:pt x="161" y="260"/>
                  <a:pt x="91" y="286"/>
                </a:cubicBezTo>
                <a:cubicBezTo>
                  <a:pt x="79" y="290"/>
                  <a:pt x="66" y="294"/>
                  <a:pt x="53" y="297"/>
                </a:cubicBezTo>
                <a:cubicBezTo>
                  <a:pt x="14" y="306"/>
                  <a:pt x="0" y="251"/>
                  <a:pt x="5" y="221"/>
                </a:cubicBezTo>
                <a:cubicBezTo>
                  <a:pt x="9" y="193"/>
                  <a:pt x="26" y="193"/>
                  <a:pt x="51" y="189"/>
                </a:cubicBezTo>
                <a:cubicBezTo>
                  <a:pt x="51" y="189"/>
                  <a:pt x="51" y="189"/>
                  <a:pt x="51" y="189"/>
                </a:cubicBezTo>
                <a:close/>
              </a:path>
            </a:pathLst>
          </a:custGeom>
          <a:solidFill>
            <a:srgbClr val="FAE2C6"/>
          </a:solid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48" name="Freeform 16">
            <a:extLst>
              <a:ext uri="{FF2B5EF4-FFF2-40B4-BE49-F238E27FC236}">
                <a16:creationId xmlns:a16="http://schemas.microsoft.com/office/drawing/2014/main" id="{EF329221-214C-4496-89BE-70EDB85A6A68}"/>
              </a:ext>
            </a:extLst>
          </p:cNvPr>
          <p:cNvSpPr>
            <a:spLocks noEditPoints="1"/>
          </p:cNvSpPr>
          <p:nvPr/>
        </p:nvSpPr>
        <p:spPr bwMode="auto">
          <a:xfrm>
            <a:off x="5880680" y="3925302"/>
            <a:ext cx="641350" cy="1193800"/>
          </a:xfrm>
          <a:custGeom>
            <a:avLst/>
            <a:gdLst>
              <a:gd name="T0" fmla="*/ 248093 w 3851276"/>
              <a:gd name="T1" fmla="*/ 248093 w 3851276"/>
              <a:gd name="T2" fmla="*/ 248093 w 3851276"/>
              <a:gd name="T3" fmla="*/ 248093 w 3851276"/>
              <a:gd name="T4" fmla="*/ 248093 w 3851276"/>
              <a:gd name="T5" fmla="*/ 248093 w 3851276"/>
              <a:gd name="T6" fmla="*/ 248093 w 3851276"/>
              <a:gd name="T7" fmla="*/ 248093 w 3851276"/>
              <a:gd name="T8" fmla="*/ 248093 w 3851276"/>
              <a:gd name="T9" fmla="*/ 248093 w 3851276"/>
              <a:gd name="T10" fmla="*/ 248093 w 3851276"/>
              <a:gd name="T11" fmla="*/ 248093 w 3851276"/>
              <a:gd name="T12" fmla="*/ 248093 w 3851276"/>
              <a:gd name="T13" fmla="*/ 248093 w 3851276"/>
              <a:gd name="T14" fmla="*/ 248093 w 3851276"/>
              <a:gd name="T15" fmla="*/ 248093 w 3851276"/>
              <a:gd name="T16" fmla="*/ 248093 w 3851276"/>
              <a:gd name="T17" fmla="*/ 248093 w 3851276"/>
              <a:gd name="T18" fmla="*/ 248093 w 3851276"/>
              <a:gd name="T19" fmla="*/ 248093 w 3851276"/>
              <a:gd name="T20" fmla="*/ 248093 w 3851276"/>
              <a:gd name="T21" fmla="*/ 248093 w 3851276"/>
              <a:gd name="T22" fmla="*/ 248093 w 3851276"/>
              <a:gd name="T23" fmla="*/ 248093 w 3851276"/>
              <a:gd name="T24" fmla="*/ 248093 w 3851276"/>
              <a:gd name="T25" fmla="*/ 248093 w 3851276"/>
              <a:gd name="T26" fmla="*/ 248093 w 3851276"/>
              <a:gd name="T27" fmla="*/ 248093 w 3851276"/>
              <a:gd name="T28" fmla="*/ 248093 w 3851276"/>
              <a:gd name="T29" fmla="*/ 248093 w 3851276"/>
              <a:gd name="T30" fmla="*/ 248093 w 3851276"/>
              <a:gd name="T31" fmla="*/ 248093 w 3851276"/>
              <a:gd name="T32" fmla="*/ 248093 w 3851276"/>
              <a:gd name="T33" fmla="*/ 248093 w 3851276"/>
              <a:gd name="T34" fmla="*/ 248093 w 3851276"/>
              <a:gd name="T35" fmla="*/ 248093 w 3851276"/>
              <a:gd name="T36" fmla="*/ 248093 w 3851276"/>
              <a:gd name="T37" fmla="*/ 248093 w 3851276"/>
              <a:gd name="T38" fmla="*/ 248093 w 3851276"/>
              <a:gd name="T39" fmla="*/ 248093 w 3851276"/>
              <a:gd name="T40" fmla="*/ 248093 w 3851276"/>
              <a:gd name="T41" fmla="*/ 248093 w 3851276"/>
              <a:gd name="T42" fmla="*/ 248093 w 3851276"/>
              <a:gd name="T43" fmla="*/ 248093 w 3851276"/>
              <a:gd name="T44" fmla="*/ 248093 w 3851276"/>
              <a:gd name="T45" fmla="*/ 248093 w 3851276"/>
              <a:gd name="T46" fmla="*/ 248093 w 3851276"/>
              <a:gd name="T47" fmla="*/ 248093 w 3851276"/>
              <a:gd name="T48" fmla="*/ 248093 w 3851276"/>
              <a:gd name="T49" fmla="*/ 248093 w 3851276"/>
              <a:gd name="T50" fmla="*/ 248093 w 3851276"/>
              <a:gd name="T51" fmla="*/ 248093 w 3851276"/>
              <a:gd name="T52" fmla="*/ 248093 w 3851276"/>
              <a:gd name="T53" fmla="*/ 248093 w 3851276"/>
              <a:gd name="T54" fmla="*/ 248093 w 3851276"/>
              <a:gd name="T55" fmla="*/ 248093 w 3851276"/>
              <a:gd name="T56" fmla="*/ 248093 w 3851276"/>
              <a:gd name="T57" fmla="*/ 248093 w 3851276"/>
              <a:gd name="T58" fmla="*/ 248093 w 3851276"/>
              <a:gd name="T59" fmla="*/ 248093 w 3851276"/>
              <a:gd name="T60" fmla="*/ 248093 w 3851276"/>
              <a:gd name="T61" fmla="*/ 248093 w 3851276"/>
              <a:gd name="T62" fmla="*/ 248093 w 3851276"/>
              <a:gd name="T63" fmla="*/ 248093 w 3851276"/>
              <a:gd name="T64" fmla="*/ 248093 w 3851276"/>
              <a:gd name="T65" fmla="*/ 248093 w 3851276"/>
              <a:gd name="T66" fmla="*/ 248093 w 3851276"/>
              <a:gd name="T67" fmla="*/ 248093 w 3851276"/>
              <a:gd name="T68" fmla="*/ 248093 w 3851276"/>
              <a:gd name="T69" fmla="*/ 248093 w 3851276"/>
              <a:gd name="T70" fmla="*/ 248093 w 3851276"/>
              <a:gd name="T71" fmla="*/ 248093 w 3851276"/>
              <a:gd name="T72" fmla="*/ 248093 w 3851276"/>
              <a:gd name="T73" fmla="*/ 248093 w 3851276"/>
              <a:gd name="T74" fmla="*/ 248093 w 3851276"/>
              <a:gd name="T75" fmla="*/ 248093 w 3851276"/>
              <a:gd name="T76" fmla="*/ 248093 w 3851276"/>
              <a:gd name="T77" fmla="*/ 248093 w 3851276"/>
              <a:gd name="T78" fmla="*/ 248093 w 3851276"/>
              <a:gd name="T79" fmla="*/ 248093 w 3851276"/>
              <a:gd name="T80" fmla="*/ 248093 w 3851276"/>
              <a:gd name="T81" fmla="*/ 248093 w 3851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22" h="599">
                <a:moveTo>
                  <a:pt x="317" y="100"/>
                </a:moveTo>
                <a:cubicBezTo>
                  <a:pt x="313" y="51"/>
                  <a:pt x="291" y="15"/>
                  <a:pt x="253" y="0"/>
                </a:cubicBezTo>
                <a:cubicBezTo>
                  <a:pt x="246" y="17"/>
                  <a:pt x="246" y="17"/>
                  <a:pt x="246" y="17"/>
                </a:cubicBezTo>
                <a:cubicBezTo>
                  <a:pt x="288" y="34"/>
                  <a:pt x="297" y="77"/>
                  <a:pt x="299" y="101"/>
                </a:cubicBezTo>
                <a:cubicBezTo>
                  <a:pt x="303" y="148"/>
                  <a:pt x="287" y="201"/>
                  <a:pt x="262" y="235"/>
                </a:cubicBezTo>
                <a:cubicBezTo>
                  <a:pt x="258" y="230"/>
                  <a:pt x="254" y="225"/>
                  <a:pt x="250" y="220"/>
                </a:cubicBezTo>
                <a:cubicBezTo>
                  <a:pt x="227" y="194"/>
                  <a:pt x="183" y="183"/>
                  <a:pt x="153" y="194"/>
                </a:cubicBezTo>
                <a:cubicBezTo>
                  <a:pt x="131" y="202"/>
                  <a:pt x="118" y="221"/>
                  <a:pt x="116" y="247"/>
                </a:cubicBezTo>
                <a:cubicBezTo>
                  <a:pt x="115" y="273"/>
                  <a:pt x="127" y="286"/>
                  <a:pt x="137" y="292"/>
                </a:cubicBezTo>
                <a:cubicBezTo>
                  <a:pt x="166" y="310"/>
                  <a:pt x="216" y="293"/>
                  <a:pt x="243" y="277"/>
                </a:cubicBezTo>
                <a:cubicBezTo>
                  <a:pt x="248" y="274"/>
                  <a:pt x="253" y="270"/>
                  <a:pt x="258" y="266"/>
                </a:cubicBezTo>
                <a:cubicBezTo>
                  <a:pt x="270" y="296"/>
                  <a:pt x="268" y="333"/>
                  <a:pt x="251" y="370"/>
                </a:cubicBezTo>
                <a:cubicBezTo>
                  <a:pt x="227" y="423"/>
                  <a:pt x="179" y="466"/>
                  <a:pt x="130" y="480"/>
                </a:cubicBezTo>
                <a:cubicBezTo>
                  <a:pt x="133" y="449"/>
                  <a:pt x="124" y="407"/>
                  <a:pt x="99" y="386"/>
                </a:cubicBezTo>
                <a:cubicBezTo>
                  <a:pt x="84" y="374"/>
                  <a:pt x="66" y="372"/>
                  <a:pt x="46" y="378"/>
                </a:cubicBezTo>
                <a:cubicBezTo>
                  <a:pt x="1" y="393"/>
                  <a:pt x="0" y="423"/>
                  <a:pt x="2" y="435"/>
                </a:cubicBezTo>
                <a:cubicBezTo>
                  <a:pt x="7" y="470"/>
                  <a:pt x="48" y="503"/>
                  <a:pt x="89" y="504"/>
                </a:cubicBezTo>
                <a:cubicBezTo>
                  <a:pt x="95" y="505"/>
                  <a:pt x="100" y="504"/>
                  <a:pt x="106" y="504"/>
                </a:cubicBezTo>
                <a:cubicBezTo>
                  <a:pt x="97" y="530"/>
                  <a:pt x="80" y="558"/>
                  <a:pt x="55" y="584"/>
                </a:cubicBezTo>
                <a:cubicBezTo>
                  <a:pt x="59" y="589"/>
                  <a:pt x="62" y="594"/>
                  <a:pt x="66" y="599"/>
                </a:cubicBezTo>
                <a:cubicBezTo>
                  <a:pt x="97" y="567"/>
                  <a:pt x="117" y="532"/>
                  <a:pt x="126" y="500"/>
                </a:cubicBezTo>
                <a:cubicBezTo>
                  <a:pt x="149" y="495"/>
                  <a:pt x="172" y="484"/>
                  <a:pt x="194" y="468"/>
                </a:cubicBezTo>
                <a:cubicBezTo>
                  <a:pt x="225" y="444"/>
                  <a:pt x="252" y="412"/>
                  <a:pt x="267" y="377"/>
                </a:cubicBezTo>
                <a:cubicBezTo>
                  <a:pt x="288" y="332"/>
                  <a:pt x="289" y="288"/>
                  <a:pt x="272" y="252"/>
                </a:cubicBezTo>
                <a:cubicBezTo>
                  <a:pt x="302" y="214"/>
                  <a:pt x="322" y="154"/>
                  <a:pt x="317" y="100"/>
                </a:cubicBezTo>
                <a:close/>
                <a:moveTo>
                  <a:pt x="234" y="261"/>
                </a:moveTo>
                <a:cubicBezTo>
                  <a:pt x="206" y="277"/>
                  <a:pt x="165" y="288"/>
                  <a:pt x="146" y="277"/>
                </a:cubicBezTo>
                <a:cubicBezTo>
                  <a:pt x="138" y="271"/>
                  <a:pt x="134" y="262"/>
                  <a:pt x="135" y="247"/>
                </a:cubicBezTo>
                <a:cubicBezTo>
                  <a:pt x="135" y="229"/>
                  <a:pt x="144" y="216"/>
                  <a:pt x="159" y="211"/>
                </a:cubicBezTo>
                <a:cubicBezTo>
                  <a:pt x="165" y="209"/>
                  <a:pt x="172" y="208"/>
                  <a:pt x="178" y="208"/>
                </a:cubicBezTo>
                <a:cubicBezTo>
                  <a:pt x="199" y="208"/>
                  <a:pt x="223" y="217"/>
                  <a:pt x="237" y="232"/>
                </a:cubicBezTo>
                <a:cubicBezTo>
                  <a:pt x="242" y="237"/>
                  <a:pt x="246" y="243"/>
                  <a:pt x="249" y="249"/>
                </a:cubicBezTo>
                <a:cubicBezTo>
                  <a:pt x="244" y="254"/>
                  <a:pt x="239" y="258"/>
                  <a:pt x="234" y="261"/>
                </a:cubicBezTo>
                <a:close/>
                <a:moveTo>
                  <a:pt x="112" y="479"/>
                </a:moveTo>
                <a:cubicBezTo>
                  <a:pt x="111" y="481"/>
                  <a:pt x="111" y="483"/>
                  <a:pt x="111" y="485"/>
                </a:cubicBezTo>
                <a:cubicBezTo>
                  <a:pt x="104" y="486"/>
                  <a:pt x="97" y="486"/>
                  <a:pt x="90" y="486"/>
                </a:cubicBezTo>
                <a:cubicBezTo>
                  <a:pt x="54" y="485"/>
                  <a:pt x="23" y="457"/>
                  <a:pt x="19" y="433"/>
                </a:cubicBezTo>
                <a:cubicBezTo>
                  <a:pt x="16" y="411"/>
                  <a:pt x="35" y="401"/>
                  <a:pt x="52" y="395"/>
                </a:cubicBezTo>
                <a:cubicBezTo>
                  <a:pt x="57" y="394"/>
                  <a:pt x="61" y="393"/>
                  <a:pt x="66" y="393"/>
                </a:cubicBezTo>
                <a:cubicBezTo>
                  <a:pt x="74" y="393"/>
                  <a:pt x="81" y="395"/>
                  <a:pt x="87" y="400"/>
                </a:cubicBezTo>
                <a:cubicBezTo>
                  <a:pt x="107" y="417"/>
                  <a:pt x="114" y="453"/>
                  <a:pt x="112" y="479"/>
                </a:cubicBezTo>
                <a:close/>
              </a:path>
            </a:pathLst>
          </a:custGeom>
          <a:solidFill>
            <a:srgbClr val="6AC1EC"/>
          </a:solidFill>
          <a:ln>
            <a:noFill/>
          </a:ln>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49" name="Freeform 17">
            <a:extLst>
              <a:ext uri="{FF2B5EF4-FFF2-40B4-BE49-F238E27FC236}">
                <a16:creationId xmlns:a16="http://schemas.microsoft.com/office/drawing/2014/main" id="{518E7316-4493-4EDB-97E3-2E208C789408}"/>
              </a:ext>
            </a:extLst>
          </p:cNvPr>
          <p:cNvSpPr/>
          <p:nvPr/>
        </p:nvSpPr>
        <p:spPr bwMode="auto">
          <a:xfrm>
            <a:off x="6141030" y="3183940"/>
            <a:ext cx="184150" cy="87313"/>
          </a:xfrm>
          <a:custGeom>
            <a:avLst/>
            <a:gdLst>
              <a:gd name="T0" fmla="*/ 248093 w 3851276"/>
              <a:gd name="T1" fmla="*/ 248093 w 3851276"/>
              <a:gd name="T2" fmla="*/ 248093 w 3851276"/>
              <a:gd name="T3" fmla="*/ 248093 w 3851276"/>
              <a:gd name="T4" fmla="*/ 248093 w 3851276"/>
              <a:gd name="T5" fmla="*/ 248093 w 3851276"/>
              <a:gd name="T6" fmla="*/ 248093 w 3851276"/>
              <a:gd name="T7" fmla="*/ 248093 w 3851276"/>
              <a:gd name="T8" fmla="*/ 248093 w 3851276"/>
              <a:gd name="T9" fmla="*/ 248093 w 3851276"/>
              <a:gd name="T10" fmla="*/ 248093 w 3851276"/>
              <a:gd name="T11" fmla="*/ 248093 w 3851276"/>
              <a:gd name="T12" fmla="*/ 248093 w 3851276"/>
              <a:gd name="T13" fmla="*/ 248093 w 3851276"/>
              <a:gd name="T14" fmla="*/ 248093 w 3851276"/>
              <a:gd name="T15" fmla="*/ 248093 w 3851276"/>
              <a:gd name="T16" fmla="*/ 248093 w 3851276"/>
              <a:gd name="T17" fmla="*/ 248093 w 3851276"/>
              <a:gd name="T18" fmla="*/ 248093 w 3851276"/>
              <a:gd name="T19" fmla="*/ 248093 w 3851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2" h="44">
                <a:moveTo>
                  <a:pt x="1" y="41"/>
                </a:moveTo>
                <a:cubicBezTo>
                  <a:pt x="0" y="39"/>
                  <a:pt x="0" y="38"/>
                  <a:pt x="0" y="36"/>
                </a:cubicBezTo>
                <a:cubicBezTo>
                  <a:pt x="5" y="20"/>
                  <a:pt x="21" y="8"/>
                  <a:pt x="42" y="4"/>
                </a:cubicBezTo>
                <a:cubicBezTo>
                  <a:pt x="61" y="0"/>
                  <a:pt x="84" y="4"/>
                  <a:pt x="91" y="21"/>
                </a:cubicBezTo>
                <a:cubicBezTo>
                  <a:pt x="92" y="25"/>
                  <a:pt x="89" y="29"/>
                  <a:pt x="85" y="31"/>
                </a:cubicBezTo>
                <a:cubicBezTo>
                  <a:pt x="80" y="34"/>
                  <a:pt x="75" y="32"/>
                  <a:pt x="74" y="28"/>
                </a:cubicBezTo>
                <a:cubicBezTo>
                  <a:pt x="70" y="19"/>
                  <a:pt x="55" y="16"/>
                  <a:pt x="42" y="19"/>
                </a:cubicBezTo>
                <a:cubicBezTo>
                  <a:pt x="37" y="20"/>
                  <a:pt x="21" y="24"/>
                  <a:pt x="17" y="37"/>
                </a:cubicBezTo>
                <a:cubicBezTo>
                  <a:pt x="16" y="41"/>
                  <a:pt x="11" y="44"/>
                  <a:pt x="6" y="44"/>
                </a:cubicBezTo>
                <a:cubicBezTo>
                  <a:pt x="4" y="44"/>
                  <a:pt x="2" y="43"/>
                  <a:pt x="1" y="41"/>
                </a:cubicBezTo>
                <a:close/>
              </a:path>
            </a:pathLst>
          </a:custGeom>
          <a:solidFill>
            <a:schemeClr val="tx1">
              <a:lumMod val="75000"/>
              <a:lumOff val="25000"/>
            </a:schemeClr>
          </a:solid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50" name="Freeform 18">
            <a:extLst>
              <a:ext uri="{FF2B5EF4-FFF2-40B4-BE49-F238E27FC236}">
                <a16:creationId xmlns:a16="http://schemas.microsoft.com/office/drawing/2014/main" id="{E2F428A3-B563-4F20-8B20-9809804128B7}"/>
              </a:ext>
            </a:extLst>
          </p:cNvPr>
          <p:cNvSpPr/>
          <p:nvPr/>
        </p:nvSpPr>
        <p:spPr bwMode="auto">
          <a:xfrm>
            <a:off x="6458530" y="3142665"/>
            <a:ext cx="184150" cy="87313"/>
          </a:xfrm>
          <a:custGeom>
            <a:avLst/>
            <a:gdLst>
              <a:gd name="T0" fmla="*/ 248093 w 3851276"/>
              <a:gd name="T1" fmla="*/ 248093 w 3851276"/>
              <a:gd name="T2" fmla="*/ 248093 w 3851276"/>
              <a:gd name="T3" fmla="*/ 248093 w 3851276"/>
              <a:gd name="T4" fmla="*/ 248093 w 3851276"/>
              <a:gd name="T5" fmla="*/ 248093 w 3851276"/>
              <a:gd name="T6" fmla="*/ 248093 w 3851276"/>
              <a:gd name="T7" fmla="*/ 248093 w 3851276"/>
              <a:gd name="T8" fmla="*/ 248093 w 3851276"/>
              <a:gd name="T9" fmla="*/ 248093 w 3851276"/>
              <a:gd name="T10" fmla="*/ 248093 w 3851276"/>
              <a:gd name="T11" fmla="*/ 248093 w 3851276"/>
              <a:gd name="T12" fmla="*/ 248093 w 3851276"/>
              <a:gd name="T13" fmla="*/ 248093 w 3851276"/>
              <a:gd name="T14" fmla="*/ 248093 w 3851276"/>
              <a:gd name="T15" fmla="*/ 248093 w 3851276"/>
              <a:gd name="T16" fmla="*/ 248093 w 3851276"/>
              <a:gd name="T17" fmla="*/ 248093 w 3851276"/>
              <a:gd name="T18" fmla="*/ 248093 w 3851276"/>
              <a:gd name="T19" fmla="*/ 248093 w 3851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 h="44">
                <a:moveTo>
                  <a:pt x="1" y="41"/>
                </a:moveTo>
                <a:cubicBezTo>
                  <a:pt x="1" y="40"/>
                  <a:pt x="0" y="38"/>
                  <a:pt x="1" y="36"/>
                </a:cubicBezTo>
                <a:cubicBezTo>
                  <a:pt x="6" y="20"/>
                  <a:pt x="21" y="8"/>
                  <a:pt x="42" y="4"/>
                </a:cubicBezTo>
                <a:cubicBezTo>
                  <a:pt x="61" y="0"/>
                  <a:pt x="85" y="4"/>
                  <a:pt x="91" y="21"/>
                </a:cubicBezTo>
                <a:cubicBezTo>
                  <a:pt x="93" y="25"/>
                  <a:pt x="90" y="30"/>
                  <a:pt x="86" y="32"/>
                </a:cubicBezTo>
                <a:cubicBezTo>
                  <a:pt x="81" y="34"/>
                  <a:pt x="76" y="32"/>
                  <a:pt x="75" y="29"/>
                </a:cubicBezTo>
                <a:cubicBezTo>
                  <a:pt x="71" y="19"/>
                  <a:pt x="55" y="17"/>
                  <a:pt x="42" y="19"/>
                </a:cubicBezTo>
                <a:cubicBezTo>
                  <a:pt x="38" y="20"/>
                  <a:pt x="22" y="24"/>
                  <a:pt x="18" y="37"/>
                </a:cubicBezTo>
                <a:cubicBezTo>
                  <a:pt x="17" y="41"/>
                  <a:pt x="12" y="44"/>
                  <a:pt x="7" y="44"/>
                </a:cubicBezTo>
                <a:cubicBezTo>
                  <a:pt x="4" y="44"/>
                  <a:pt x="3" y="43"/>
                  <a:pt x="1" y="41"/>
                </a:cubicBezTo>
                <a:close/>
              </a:path>
            </a:pathLst>
          </a:custGeom>
          <a:solidFill>
            <a:schemeClr val="tx1">
              <a:lumMod val="75000"/>
              <a:lumOff val="25000"/>
            </a:schemeClr>
          </a:solid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51" name="Freeform 20">
            <a:extLst>
              <a:ext uri="{FF2B5EF4-FFF2-40B4-BE49-F238E27FC236}">
                <a16:creationId xmlns:a16="http://schemas.microsoft.com/office/drawing/2014/main" id="{DD0A0AAA-B8BA-44DB-9649-485A279DD071}"/>
              </a:ext>
            </a:extLst>
          </p:cNvPr>
          <p:cNvSpPr/>
          <p:nvPr/>
        </p:nvSpPr>
        <p:spPr bwMode="auto">
          <a:xfrm>
            <a:off x="4556705" y="4563477"/>
            <a:ext cx="3532188" cy="295275"/>
          </a:xfrm>
          <a:custGeom>
            <a:avLst/>
            <a:gdLst>
              <a:gd name="T0" fmla="*/ 248093 w 3851276"/>
              <a:gd name="T1" fmla="*/ 248093 w 3851276"/>
              <a:gd name="T2" fmla="*/ 248093 w 3851276"/>
              <a:gd name="T3" fmla="*/ 248093 w 3851276"/>
              <a:gd name="T4" fmla="*/ 248093 w 3851276"/>
              <a:gd name="T5" fmla="*/ 248093 w 3851276"/>
              <a:gd name="T6" fmla="*/ 248093 w 3851276"/>
              <a:gd name="T7" fmla="*/ 248093 w 3851276"/>
              <a:gd name="T8" fmla="*/ 248093 w 3851276"/>
              <a:gd name="T9" fmla="*/ 248093 w 3851276"/>
              <a:gd name="T10" fmla="*/ 248093 w 3851276"/>
              <a:gd name="T11" fmla="*/ 248093 w 3851276"/>
              <a:gd name="T12" fmla="*/ 248093 w 3851276"/>
              <a:gd name="T13" fmla="*/ 248093 w 3851276"/>
              <a:gd name="T14" fmla="*/ 248093 w 3851276"/>
              <a:gd name="T15" fmla="*/ 248093 w 3851276"/>
              <a:gd name="T16" fmla="*/ 248093 w 3851276"/>
              <a:gd name="T17" fmla="*/ 248093 w 3851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72" h="148">
                <a:moveTo>
                  <a:pt x="1772" y="12"/>
                </a:moveTo>
                <a:cubicBezTo>
                  <a:pt x="1772" y="5"/>
                  <a:pt x="1769" y="0"/>
                  <a:pt x="1767" y="0"/>
                </a:cubicBezTo>
                <a:cubicBezTo>
                  <a:pt x="6" y="0"/>
                  <a:pt x="6" y="0"/>
                  <a:pt x="6" y="0"/>
                </a:cubicBezTo>
                <a:cubicBezTo>
                  <a:pt x="3" y="0"/>
                  <a:pt x="0" y="5"/>
                  <a:pt x="0" y="12"/>
                </a:cubicBezTo>
                <a:cubicBezTo>
                  <a:pt x="0" y="136"/>
                  <a:pt x="0" y="136"/>
                  <a:pt x="0" y="136"/>
                </a:cubicBezTo>
                <a:cubicBezTo>
                  <a:pt x="0" y="143"/>
                  <a:pt x="3" y="148"/>
                  <a:pt x="6" y="148"/>
                </a:cubicBezTo>
                <a:cubicBezTo>
                  <a:pt x="1767" y="148"/>
                  <a:pt x="1767" y="148"/>
                  <a:pt x="1767" y="148"/>
                </a:cubicBezTo>
                <a:cubicBezTo>
                  <a:pt x="1769" y="148"/>
                  <a:pt x="1772" y="143"/>
                  <a:pt x="1772" y="136"/>
                </a:cubicBezTo>
                <a:lnTo>
                  <a:pt x="1772" y="12"/>
                </a:lnTo>
                <a:close/>
              </a:path>
            </a:pathLst>
          </a:custGeom>
          <a:solidFill>
            <a:schemeClr val="bg2">
              <a:lumMod val="50000"/>
            </a:schemeClr>
          </a:solid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
        <p:nvSpPr>
          <p:cNvPr id="52" name="Freeform 21">
            <a:extLst>
              <a:ext uri="{FF2B5EF4-FFF2-40B4-BE49-F238E27FC236}">
                <a16:creationId xmlns:a16="http://schemas.microsoft.com/office/drawing/2014/main" id="{E7FD99D4-9447-4B52-8C2C-BC72BAD2564C}"/>
              </a:ext>
            </a:extLst>
          </p:cNvPr>
          <p:cNvSpPr/>
          <p:nvPr/>
        </p:nvSpPr>
        <p:spPr bwMode="auto">
          <a:xfrm>
            <a:off x="4563055" y="4269790"/>
            <a:ext cx="3521075" cy="304800"/>
          </a:xfrm>
          <a:custGeom>
            <a:avLst/>
            <a:gdLst>
              <a:gd name="T0" fmla="*/ 248093 w 3851276"/>
              <a:gd name="T1" fmla="*/ 248093 w 3851276"/>
              <a:gd name="T2" fmla="*/ 248093 w 3851276"/>
              <a:gd name="T3" fmla="*/ 248093 w 3851276"/>
              <a:gd name="T4" fmla="*/ 248093 w 3851276"/>
              <a:gd name="T5" fmla="*/ 248093 w 3851276"/>
              <a:gd name="T6" fmla="*/ 248093 w 3851276"/>
              <a:gd name="T7" fmla="*/ 248093 w 3851276"/>
              <a:gd name="T8" fmla="*/ 248093 w 3851276"/>
              <a:gd name="T9" fmla="*/ 248093 w 3851276"/>
              <a:gd name="T10" fmla="*/ 248093 w 3851276"/>
              <a:gd name="T11" fmla="*/ 248093 w 3851276"/>
              <a:gd name="T12" fmla="*/ 248093 w 3851276"/>
              <a:gd name="T13" fmla="*/ 248093 w 3851276"/>
              <a:gd name="T14" fmla="*/ 248093 w 3851276"/>
              <a:gd name="T15" fmla="*/ 248093 w 3851276"/>
              <a:gd name="T16" fmla="*/ 248093 w 3851276"/>
              <a:gd name="T17" fmla="*/ 248093 w 3851276"/>
              <a:gd name="T18" fmla="*/ 248093 w 3851276"/>
              <a:gd name="T19" fmla="*/ 248093 w 3851276"/>
              <a:gd name="T20" fmla="*/ 248093 w 3851276"/>
              <a:gd name="T21" fmla="*/ 248093 w 3851276"/>
              <a:gd name="T22" fmla="*/ 248093 w 3851276"/>
              <a:gd name="T23" fmla="*/ 248093 w 3851276"/>
              <a:gd name="T24" fmla="*/ 248093 w 3851276"/>
              <a:gd name="T25" fmla="*/ 248093 w 3851276"/>
              <a:gd name="T26" fmla="*/ 248093 w 3851276"/>
              <a:gd name="T27" fmla="*/ 248093 w 3851276"/>
              <a:gd name="T28" fmla="*/ 248093 w 3851276"/>
              <a:gd name="T29" fmla="*/ 248093 w 3851276"/>
              <a:gd name="T30" fmla="*/ 248093 w 3851276"/>
              <a:gd name="T31" fmla="*/ 248093 w 3851276"/>
              <a:gd name="T32" fmla="*/ 248093 w 3851276"/>
              <a:gd name="T33" fmla="*/ 248093 w 3851276"/>
              <a:gd name="T34" fmla="*/ 248093 w 3851276"/>
              <a:gd name="T35" fmla="*/ 248093 w 3851276"/>
              <a:gd name="T36" fmla="*/ 248093 w 3851276"/>
              <a:gd name="T37" fmla="*/ 248093 w 3851276"/>
              <a:gd name="T38" fmla="*/ 248093 w 3851276"/>
              <a:gd name="T39" fmla="*/ 248093 w 3851276"/>
              <a:gd name="T40" fmla="*/ 248093 w 3851276"/>
              <a:gd name="T41" fmla="*/ 248093 w 3851276"/>
              <a:gd name="T42" fmla="*/ 248093 w 3851276"/>
              <a:gd name="T43" fmla="*/ 248093 w 3851276"/>
              <a:gd name="T44" fmla="*/ 248093 w 3851276"/>
              <a:gd name="T45" fmla="*/ 248093 w 3851276"/>
              <a:gd name="T46" fmla="*/ 248093 w 3851276"/>
              <a:gd name="T47" fmla="*/ 248093 w 3851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67" h="153">
                <a:moveTo>
                  <a:pt x="1765" y="145"/>
                </a:moveTo>
                <a:cubicBezTo>
                  <a:pt x="1664" y="0"/>
                  <a:pt x="1664" y="0"/>
                  <a:pt x="1664" y="0"/>
                </a:cubicBezTo>
                <a:cubicBezTo>
                  <a:pt x="1664" y="0"/>
                  <a:pt x="1664" y="0"/>
                  <a:pt x="1664" y="0"/>
                </a:cubicBezTo>
                <a:cubicBezTo>
                  <a:pt x="1654" y="0"/>
                  <a:pt x="1554" y="0"/>
                  <a:pt x="1407" y="0"/>
                </a:cubicBezTo>
                <a:cubicBezTo>
                  <a:pt x="1388" y="0"/>
                  <a:pt x="1368" y="0"/>
                  <a:pt x="1347" y="0"/>
                </a:cubicBezTo>
                <a:cubicBezTo>
                  <a:pt x="1319" y="0"/>
                  <a:pt x="1289" y="0"/>
                  <a:pt x="1259" y="0"/>
                </a:cubicBezTo>
                <a:cubicBezTo>
                  <a:pt x="1162" y="0"/>
                  <a:pt x="1055" y="0"/>
                  <a:pt x="944" y="0"/>
                </a:cubicBezTo>
                <a:cubicBezTo>
                  <a:pt x="924" y="0"/>
                  <a:pt x="904" y="0"/>
                  <a:pt x="883" y="0"/>
                </a:cubicBezTo>
                <a:cubicBezTo>
                  <a:pt x="818" y="0"/>
                  <a:pt x="754" y="0"/>
                  <a:pt x="691" y="0"/>
                </a:cubicBezTo>
                <a:cubicBezTo>
                  <a:pt x="504" y="0"/>
                  <a:pt x="336" y="0"/>
                  <a:pt x="228" y="0"/>
                </a:cubicBezTo>
                <a:cubicBezTo>
                  <a:pt x="149" y="0"/>
                  <a:pt x="102" y="0"/>
                  <a:pt x="102" y="0"/>
                </a:cubicBezTo>
                <a:cubicBezTo>
                  <a:pt x="2" y="145"/>
                  <a:pt x="2" y="145"/>
                  <a:pt x="2" y="145"/>
                </a:cubicBezTo>
                <a:cubicBezTo>
                  <a:pt x="1" y="146"/>
                  <a:pt x="1" y="148"/>
                  <a:pt x="0" y="151"/>
                </a:cubicBezTo>
                <a:cubicBezTo>
                  <a:pt x="0" y="151"/>
                  <a:pt x="1" y="151"/>
                  <a:pt x="1" y="151"/>
                </a:cubicBezTo>
                <a:cubicBezTo>
                  <a:pt x="1" y="151"/>
                  <a:pt x="1" y="152"/>
                  <a:pt x="1" y="152"/>
                </a:cubicBezTo>
                <a:cubicBezTo>
                  <a:pt x="2" y="151"/>
                  <a:pt x="2" y="151"/>
                  <a:pt x="3" y="151"/>
                </a:cubicBezTo>
                <a:cubicBezTo>
                  <a:pt x="1143" y="151"/>
                  <a:pt x="1143" y="151"/>
                  <a:pt x="1143" y="151"/>
                </a:cubicBezTo>
                <a:cubicBezTo>
                  <a:pt x="1210" y="151"/>
                  <a:pt x="1210" y="151"/>
                  <a:pt x="1210" y="151"/>
                </a:cubicBezTo>
                <a:cubicBezTo>
                  <a:pt x="1433" y="151"/>
                  <a:pt x="1433" y="151"/>
                  <a:pt x="1433" y="151"/>
                </a:cubicBezTo>
                <a:cubicBezTo>
                  <a:pt x="1505" y="151"/>
                  <a:pt x="1505" y="151"/>
                  <a:pt x="1505" y="151"/>
                </a:cubicBezTo>
                <a:cubicBezTo>
                  <a:pt x="1764" y="151"/>
                  <a:pt x="1764" y="151"/>
                  <a:pt x="1764" y="151"/>
                </a:cubicBezTo>
                <a:cubicBezTo>
                  <a:pt x="1765" y="151"/>
                  <a:pt x="1765" y="152"/>
                  <a:pt x="1766" y="153"/>
                </a:cubicBezTo>
                <a:cubicBezTo>
                  <a:pt x="1766" y="153"/>
                  <a:pt x="1767" y="153"/>
                  <a:pt x="1767" y="152"/>
                </a:cubicBezTo>
                <a:cubicBezTo>
                  <a:pt x="1766" y="149"/>
                  <a:pt x="1766" y="146"/>
                  <a:pt x="1765" y="145"/>
                </a:cubicBezTo>
                <a:close/>
              </a:path>
            </a:pathLst>
          </a:custGeom>
          <a:solidFill>
            <a:schemeClr val="bg2">
              <a:lumMod val="75000"/>
            </a:schemeClr>
          </a:solid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grpSp>
        <p:nvGrpSpPr>
          <p:cNvPr id="79" name="组合 78">
            <a:extLst>
              <a:ext uri="{FF2B5EF4-FFF2-40B4-BE49-F238E27FC236}">
                <a16:creationId xmlns:a16="http://schemas.microsoft.com/office/drawing/2014/main" id="{11291CBE-C073-47EF-82B7-074CE726AE0B}"/>
              </a:ext>
            </a:extLst>
          </p:cNvPr>
          <p:cNvGrpSpPr/>
          <p:nvPr/>
        </p:nvGrpSpPr>
        <p:grpSpPr>
          <a:xfrm>
            <a:off x="7065049" y="1616527"/>
            <a:ext cx="4611014" cy="847794"/>
            <a:chOff x="7017653" y="1379465"/>
            <a:chExt cx="2847548" cy="847794"/>
          </a:xfrm>
        </p:grpSpPr>
        <p:sp>
          <p:nvSpPr>
            <p:cNvPr id="86" name="文本框 104">
              <a:extLst>
                <a:ext uri="{FF2B5EF4-FFF2-40B4-BE49-F238E27FC236}">
                  <a16:creationId xmlns:a16="http://schemas.microsoft.com/office/drawing/2014/main" id="{6076BD49-B0BE-4076-B185-05E5FBB49CC6}"/>
                </a:ext>
              </a:extLst>
            </p:cNvPr>
            <p:cNvSpPr txBox="1"/>
            <p:nvPr/>
          </p:nvSpPr>
          <p:spPr>
            <a:xfrm>
              <a:off x="7017653" y="1379465"/>
              <a:ext cx="2775000" cy="646331"/>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zh-CN" altLang="zh-CN" sz="2400" b="1" i="0" u="none" strike="noStrike" kern="1200" cap="none" spc="0" normalizeH="0" baseline="0" noProof="0" dirty="0">
                  <a:ln>
                    <a:noFill/>
                  </a:ln>
                  <a:solidFill>
                    <a:srgbClr val="4DC4F4"/>
                  </a:solidFill>
                  <a:effectLst/>
                  <a:uLnTx/>
                  <a:uFillTx/>
                  <a:latin typeface="等线"/>
                  <a:ea typeface="等线" panose="02010600030101010101" pitchFamily="2" charset="-122"/>
                  <a:cs typeface="+mn-cs"/>
                </a:rPr>
                <a:t>利用弹幕内容进行</a:t>
              </a:r>
              <a:r>
                <a:rPr kumimoji="0" lang="zh-CN" altLang="zh-CN" sz="3600" b="1" i="0" u="none" strike="noStrike" kern="1200" cap="none" spc="0" normalizeH="0" baseline="0" noProof="0" dirty="0">
                  <a:ln>
                    <a:noFill/>
                  </a:ln>
                  <a:solidFill>
                    <a:srgbClr val="4DC4F4"/>
                  </a:solidFill>
                  <a:effectLst/>
                  <a:uLnTx/>
                  <a:uFillTx/>
                  <a:latin typeface="等线"/>
                  <a:ea typeface="等线" panose="02010600030101010101" pitchFamily="2" charset="-122"/>
                  <a:cs typeface="+mn-cs"/>
                </a:rPr>
                <a:t>线下活动</a:t>
              </a:r>
              <a:endParaRPr kumimoji="0" lang="zh-CN" altLang="en-US" sz="2400" b="1" i="0" u="none" strike="noStrike" kern="1200" cap="none" spc="0" normalizeH="0" baseline="0" noProof="0" dirty="0">
                <a:ln>
                  <a:noFill/>
                </a:ln>
                <a:solidFill>
                  <a:srgbClr val="4DC4F4"/>
                </a:solidFill>
                <a:effectLst/>
                <a:uLnTx/>
                <a:uFillTx/>
                <a:latin typeface="等线"/>
                <a:ea typeface="等线" panose="02010600030101010101" pitchFamily="2" charset="-122"/>
                <a:cs typeface="+mn-cs"/>
              </a:endParaRPr>
            </a:p>
          </p:txBody>
        </p:sp>
        <p:sp>
          <p:nvSpPr>
            <p:cNvPr id="87" name="矩形 86">
              <a:extLst>
                <a:ext uri="{FF2B5EF4-FFF2-40B4-BE49-F238E27FC236}">
                  <a16:creationId xmlns:a16="http://schemas.microsoft.com/office/drawing/2014/main" id="{A3F08A0A-33B3-42E2-B091-687CF164CA3D}"/>
                </a:ext>
              </a:extLst>
            </p:cNvPr>
            <p:cNvSpPr/>
            <p:nvPr/>
          </p:nvSpPr>
          <p:spPr>
            <a:xfrm>
              <a:off x="7727124" y="1857927"/>
              <a:ext cx="2138077" cy="369332"/>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zh-CN"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grpSp>
      <p:grpSp>
        <p:nvGrpSpPr>
          <p:cNvPr id="81" name="组合 80">
            <a:extLst>
              <a:ext uri="{FF2B5EF4-FFF2-40B4-BE49-F238E27FC236}">
                <a16:creationId xmlns:a16="http://schemas.microsoft.com/office/drawing/2014/main" id="{27338650-31D7-4AEA-9194-E64954691513}"/>
              </a:ext>
            </a:extLst>
          </p:cNvPr>
          <p:cNvGrpSpPr/>
          <p:nvPr/>
        </p:nvGrpSpPr>
        <p:grpSpPr>
          <a:xfrm>
            <a:off x="729996" y="1666337"/>
            <a:ext cx="11545773" cy="646331"/>
            <a:chOff x="2914217" y="1786389"/>
            <a:chExt cx="6950983" cy="646331"/>
          </a:xfrm>
        </p:grpSpPr>
        <p:sp>
          <p:nvSpPr>
            <p:cNvPr id="82" name="文本框 113">
              <a:extLst>
                <a:ext uri="{FF2B5EF4-FFF2-40B4-BE49-F238E27FC236}">
                  <a16:creationId xmlns:a16="http://schemas.microsoft.com/office/drawing/2014/main" id="{524315C4-714F-493F-A267-4057625D63C9}"/>
                </a:ext>
              </a:extLst>
            </p:cNvPr>
            <p:cNvSpPr txBox="1"/>
            <p:nvPr/>
          </p:nvSpPr>
          <p:spPr>
            <a:xfrm>
              <a:off x="2914217" y="1786389"/>
              <a:ext cx="2334691" cy="64633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rgbClr val="10A8AD"/>
                  </a:solidFill>
                  <a:effectLst/>
                  <a:uLnTx/>
                  <a:uFillTx/>
                  <a:latin typeface="等线"/>
                  <a:ea typeface="等线" panose="02010600030101010101" pitchFamily="2" charset="-122"/>
                  <a:cs typeface="+mn-cs"/>
                </a:rPr>
                <a:t>利用</a:t>
              </a:r>
              <a:r>
                <a:rPr kumimoji="0" lang="zh-CN" altLang="zh-CN" sz="2400" b="1" i="0" u="none" strike="noStrike" kern="1200" cap="none" spc="0" normalizeH="0" baseline="0" noProof="0" dirty="0">
                  <a:ln>
                    <a:noFill/>
                  </a:ln>
                  <a:solidFill>
                    <a:srgbClr val="10A8AD"/>
                  </a:solidFill>
                  <a:effectLst/>
                  <a:uLnTx/>
                  <a:uFillTx/>
                  <a:latin typeface="等线"/>
                  <a:ea typeface="等线" panose="02010600030101010101" pitchFamily="2" charset="-122"/>
                  <a:cs typeface="+mn-cs"/>
                </a:rPr>
                <a:t>弹幕数据</a:t>
              </a:r>
              <a:r>
                <a:rPr kumimoji="0" lang="zh-CN" altLang="zh-CN" sz="3600" b="1" i="0" u="none" strike="noStrike" kern="1200" cap="none" spc="0" normalizeH="0" baseline="0" noProof="0" dirty="0">
                  <a:ln>
                    <a:noFill/>
                  </a:ln>
                  <a:solidFill>
                    <a:srgbClr val="10A8AD"/>
                  </a:solidFill>
                  <a:effectLst/>
                  <a:uLnTx/>
                  <a:uFillTx/>
                  <a:latin typeface="等线"/>
                  <a:ea typeface="等线" panose="02010600030101010101" pitchFamily="2" charset="-122"/>
                  <a:cs typeface="+mn-cs"/>
                </a:rPr>
                <a:t>精准营销</a:t>
              </a:r>
              <a:endParaRPr kumimoji="0" lang="zh-CN" altLang="en-US" sz="3200" b="1" i="0" u="none" strike="noStrike" kern="1200" cap="none" spc="0" normalizeH="0" baseline="0" noProof="0" dirty="0">
                <a:ln>
                  <a:noFill/>
                </a:ln>
                <a:solidFill>
                  <a:srgbClr val="10A8AD"/>
                </a:solidFill>
                <a:effectLst/>
                <a:uLnTx/>
                <a:uFillTx/>
                <a:latin typeface="等线"/>
                <a:ea typeface="等线" panose="02010600030101010101" pitchFamily="2" charset="-122"/>
                <a:cs typeface="+mn-cs"/>
              </a:endParaRPr>
            </a:p>
          </p:txBody>
        </p:sp>
        <p:sp>
          <p:nvSpPr>
            <p:cNvPr id="83" name="矩形 82">
              <a:extLst>
                <a:ext uri="{FF2B5EF4-FFF2-40B4-BE49-F238E27FC236}">
                  <a16:creationId xmlns:a16="http://schemas.microsoft.com/office/drawing/2014/main" id="{9BD62328-1AD5-47C3-854D-8892E501DEAE}"/>
                </a:ext>
              </a:extLst>
            </p:cNvPr>
            <p:cNvSpPr/>
            <p:nvPr/>
          </p:nvSpPr>
          <p:spPr>
            <a:xfrm>
              <a:off x="7927029" y="1857927"/>
              <a:ext cx="1938171" cy="369332"/>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zh-CN" altLang="zh-CN"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a:t>
              </a:r>
              <a:endParaRPr kumimoji="0" lang="zh-CN" altLang="en-US" sz="14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grpSp>
      <p:sp>
        <p:nvSpPr>
          <p:cNvPr id="54" name="文本框 113">
            <a:extLst>
              <a:ext uri="{FF2B5EF4-FFF2-40B4-BE49-F238E27FC236}">
                <a16:creationId xmlns:a16="http://schemas.microsoft.com/office/drawing/2014/main" id="{47008FA3-3B9F-471E-B834-82683211A1A3}"/>
              </a:ext>
            </a:extLst>
          </p:cNvPr>
          <p:cNvSpPr txBox="1"/>
          <p:nvPr/>
        </p:nvSpPr>
        <p:spPr>
          <a:xfrm>
            <a:off x="1349511" y="2395035"/>
            <a:ext cx="3514104" cy="1938992"/>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dist" defTabSz="914400" rtl="0" eaLnBrk="1" fontAlgn="auto" latinLnBrk="0" hangingPunct="1">
              <a:lnSpc>
                <a:spcPct val="15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10A8AD"/>
                </a:solidFill>
                <a:effectLst/>
                <a:uLnTx/>
                <a:uFillTx/>
                <a:latin typeface="等线"/>
                <a:ea typeface="等线" panose="02010600030101010101" pitchFamily="2" charset="-122"/>
                <a:cs typeface="+mn-cs"/>
                <a:sym typeface="Wingdings" panose="05000000000000000000" pitchFamily="2" charset="2"/>
              </a:rPr>
              <a:t></a:t>
            </a:r>
            <a:r>
              <a:rPr kumimoji="0" lang="zh-CN" altLang="en-US" sz="2000" b="1" i="0" u="none" strike="noStrike" kern="1200" cap="none" spc="0" normalizeH="0" baseline="0" noProof="0" dirty="0">
                <a:ln>
                  <a:noFill/>
                </a:ln>
                <a:solidFill>
                  <a:srgbClr val="10A8AD"/>
                </a:solidFill>
                <a:effectLst/>
                <a:uLnTx/>
                <a:uFillTx/>
                <a:latin typeface="等线"/>
                <a:ea typeface="等线" panose="02010600030101010101" pitchFamily="2" charset="-122"/>
                <a:cs typeface="+mn-cs"/>
              </a:rPr>
              <a:t>利用</a:t>
            </a:r>
            <a:r>
              <a:rPr kumimoji="0" lang="zh-CN" altLang="zh-CN" sz="2000" b="1" i="0" u="none" strike="noStrike" kern="1200" cap="none" spc="0" normalizeH="0" baseline="0" noProof="0" dirty="0">
                <a:ln>
                  <a:noFill/>
                </a:ln>
                <a:solidFill>
                  <a:srgbClr val="10A8AD"/>
                </a:solidFill>
                <a:effectLst/>
                <a:uLnTx/>
                <a:uFillTx/>
                <a:latin typeface="等线"/>
                <a:ea typeface="等线" panose="02010600030101010101" pitchFamily="2" charset="-122"/>
                <a:cs typeface="+mn-cs"/>
              </a:rPr>
              <a:t>弹幕数据</a:t>
            </a:r>
            <a:r>
              <a:rPr lang="zh-CN" altLang="en-US" sz="2000" b="1" dirty="0">
                <a:solidFill>
                  <a:srgbClr val="10A8AD"/>
                </a:solidFill>
                <a:latin typeface="等线"/>
                <a:ea typeface="等线" panose="02010600030101010101" pitchFamily="2" charset="-122"/>
              </a:rPr>
              <a:t>更精准地营销</a:t>
            </a:r>
            <a:endParaRPr kumimoji="0" lang="en-US" altLang="zh-CN" sz="2000" b="1" i="0" u="none" strike="noStrike" kern="1200" cap="none" spc="0" normalizeH="0" baseline="0" noProof="0" dirty="0">
              <a:ln>
                <a:noFill/>
              </a:ln>
              <a:solidFill>
                <a:srgbClr val="10A8AD"/>
              </a:solidFill>
              <a:effectLst/>
              <a:uLnTx/>
              <a:uFillTx/>
              <a:latin typeface="等线"/>
              <a:ea typeface="等线" panose="02010600030101010101" pitchFamily="2" charset="-122"/>
              <a:cs typeface="+mn-cs"/>
            </a:endParaRPr>
          </a:p>
          <a:p>
            <a:pPr marL="0" marR="0" lvl="0" indent="0" algn="dist" defTabSz="914400" rtl="0" eaLnBrk="1" fontAlgn="auto" latinLnBrk="0" hangingPunct="1">
              <a:lnSpc>
                <a:spcPct val="15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10A8AD"/>
                </a:solidFill>
                <a:effectLst/>
                <a:uLnTx/>
                <a:uFillTx/>
                <a:latin typeface="等线"/>
                <a:ea typeface="等线" panose="02010600030101010101" pitchFamily="2" charset="-122"/>
                <a:cs typeface="+mn-cs"/>
                <a:sym typeface="Wingdings" panose="05000000000000000000" pitchFamily="2" charset="2"/>
              </a:rPr>
              <a:t></a:t>
            </a:r>
            <a:r>
              <a:rPr kumimoji="0" lang="zh-CN" altLang="en-US" sz="2000" b="1" i="0" u="none" strike="noStrike" kern="1200" cap="none" spc="0" normalizeH="0" baseline="0" noProof="0" dirty="0">
                <a:ln>
                  <a:noFill/>
                </a:ln>
                <a:solidFill>
                  <a:srgbClr val="10A8AD"/>
                </a:solidFill>
                <a:effectLst/>
                <a:uLnTx/>
                <a:uFillTx/>
                <a:latin typeface="等线"/>
                <a:ea typeface="等线" panose="02010600030101010101" pitchFamily="2" charset="-122"/>
                <a:cs typeface="+mn-cs"/>
              </a:rPr>
              <a:t>利用弹幕曝光和引流</a:t>
            </a:r>
            <a:endParaRPr kumimoji="0" lang="en-US" altLang="zh-CN" sz="2000" b="1" i="0" u="none" strike="noStrike" kern="1200" cap="none" spc="0" normalizeH="0" baseline="0" noProof="0" dirty="0">
              <a:ln>
                <a:noFill/>
              </a:ln>
              <a:solidFill>
                <a:srgbClr val="10A8AD"/>
              </a:solidFill>
              <a:effectLst/>
              <a:uLnTx/>
              <a:uFillTx/>
              <a:latin typeface="等线"/>
              <a:ea typeface="等线"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000" b="0" i="0" u="none" strike="noStrike" kern="1200" cap="none" spc="0" normalizeH="0" baseline="0" noProof="0" dirty="0">
              <a:ln>
                <a:noFill/>
              </a:ln>
              <a:solidFill>
                <a:prstClr val="black">
                  <a:lumMod val="95000"/>
                  <a:lumOff val="5000"/>
                </a:prstClr>
              </a:solidFill>
              <a:effectLst/>
              <a:uLnTx/>
              <a:uFillTx/>
              <a:latin typeface="等线"/>
              <a:ea typeface="等线"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zh-CN" sz="2000" b="0" i="0" u="none" strike="noStrike" kern="1200" cap="none" spc="0" normalizeH="0" baseline="0" noProof="0" dirty="0">
              <a:ln>
                <a:noFill/>
              </a:ln>
              <a:solidFill>
                <a:prstClr val="black">
                  <a:lumMod val="95000"/>
                  <a:lumOff val="5000"/>
                </a:prstClr>
              </a:solidFill>
              <a:effectLst/>
              <a:uLnTx/>
              <a:uFillTx/>
              <a:latin typeface="等线"/>
              <a:ea typeface="等线"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000" b="0" i="0" u="none" strike="noStrike" kern="1200" cap="none" spc="0" normalizeH="0" baseline="0" noProof="0" dirty="0">
              <a:ln>
                <a:noFill/>
              </a:ln>
              <a:solidFill>
                <a:prstClr val="black">
                  <a:lumMod val="95000"/>
                  <a:lumOff val="5000"/>
                </a:prstClr>
              </a:solidFill>
              <a:effectLst/>
              <a:uLnTx/>
              <a:uFillTx/>
              <a:latin typeface="等线"/>
              <a:ea typeface="等线" panose="02010600030101010101" pitchFamily="2" charset="-122"/>
              <a:cs typeface="+mn-cs"/>
            </a:endParaRPr>
          </a:p>
        </p:txBody>
      </p:sp>
      <p:sp>
        <p:nvSpPr>
          <p:cNvPr id="4" name="文本框 3">
            <a:extLst>
              <a:ext uri="{FF2B5EF4-FFF2-40B4-BE49-F238E27FC236}">
                <a16:creationId xmlns:a16="http://schemas.microsoft.com/office/drawing/2014/main" id="{C2C2B813-F00E-4F31-8FEF-06D6781935EC}"/>
              </a:ext>
            </a:extLst>
          </p:cNvPr>
          <p:cNvSpPr txBox="1"/>
          <p:nvPr/>
        </p:nvSpPr>
        <p:spPr>
          <a:xfrm>
            <a:off x="8125753" y="2328033"/>
            <a:ext cx="3217901" cy="1428276"/>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10A8AD"/>
                </a:solidFill>
                <a:effectLst/>
                <a:uLnTx/>
                <a:uFillTx/>
                <a:latin typeface="等线"/>
                <a:ea typeface="等线" panose="02010600030101010101" pitchFamily="2" charset="-122"/>
                <a:cs typeface="+mn-cs"/>
                <a:sym typeface="Wingdings" panose="05000000000000000000" pitchFamily="2" charset="2"/>
              </a:rPr>
              <a:t></a:t>
            </a:r>
            <a:r>
              <a:rPr kumimoji="0" lang="zh-CN" altLang="en-US" sz="2000" b="1" i="0" u="none" strike="noStrike" kern="1200" cap="none" spc="0" normalizeH="0" baseline="0" noProof="0" dirty="0">
                <a:ln>
                  <a:noFill/>
                </a:ln>
                <a:solidFill>
                  <a:srgbClr val="4DC4F4"/>
                </a:solidFill>
                <a:effectLst/>
                <a:uLnTx/>
                <a:uFillTx/>
                <a:latin typeface="等线"/>
                <a:ea typeface="等线" panose="02010600030101010101" pitchFamily="2" charset="-122"/>
                <a:cs typeface="+mn-cs"/>
              </a:rPr>
              <a:t>把线上内容搬到线下</a:t>
            </a:r>
            <a:endParaRPr kumimoji="0" lang="en-US" altLang="zh-CN" sz="2000" b="1" i="0" u="none" strike="noStrike" kern="1200" cap="none" spc="0" normalizeH="0" baseline="0" noProof="0" dirty="0">
              <a:ln>
                <a:noFill/>
              </a:ln>
              <a:solidFill>
                <a:srgbClr val="4DC4F4"/>
              </a:solidFill>
              <a:effectLst/>
              <a:uLnTx/>
              <a:uFillTx/>
              <a:latin typeface="等线"/>
              <a:ea typeface="等线" panose="02010600030101010101" pitchFamily="2" charset="-122"/>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10A8AD"/>
                </a:solidFill>
                <a:effectLst/>
                <a:uLnTx/>
                <a:uFillTx/>
                <a:latin typeface="等线"/>
                <a:ea typeface="等线" panose="02010600030101010101" pitchFamily="2" charset="-122"/>
                <a:cs typeface="+mn-cs"/>
                <a:sym typeface="Wingdings" panose="05000000000000000000" pitchFamily="2" charset="2"/>
              </a:rPr>
              <a:t></a:t>
            </a:r>
            <a:r>
              <a:rPr kumimoji="0" lang="zh-CN" altLang="en-US" sz="2000" b="1" i="0" u="none" strike="noStrike" kern="1200" cap="none" spc="0" normalizeH="0" baseline="0" noProof="0" dirty="0">
                <a:ln>
                  <a:noFill/>
                </a:ln>
                <a:solidFill>
                  <a:srgbClr val="4DC4F4"/>
                </a:solidFill>
                <a:effectLst/>
                <a:uLnTx/>
                <a:uFillTx/>
                <a:latin typeface="等线"/>
                <a:ea typeface="等线" panose="02010600030101010101" pitchFamily="2" charset="-122"/>
                <a:cs typeface="+mn-cs"/>
              </a:rPr>
              <a:t>增加弹幕接触点</a:t>
            </a:r>
            <a:endParaRPr kumimoji="0" lang="en-US" altLang="zh-CN" sz="2000" b="1" i="0" u="none" strike="noStrike" kern="1200" cap="none" spc="0" normalizeH="0" baseline="0" noProof="0" dirty="0">
              <a:ln>
                <a:noFill/>
              </a:ln>
              <a:solidFill>
                <a:srgbClr val="4DC4F4"/>
              </a:solidFill>
              <a:effectLst/>
              <a:uLnTx/>
              <a:uFillTx/>
              <a:latin typeface="等线"/>
              <a:ea typeface="等线" panose="02010600030101010101" pitchFamily="2" charset="-122"/>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10A8AD"/>
                </a:solidFill>
                <a:effectLst/>
                <a:uLnTx/>
                <a:uFillTx/>
                <a:latin typeface="等线"/>
                <a:ea typeface="等线" panose="02010600030101010101" pitchFamily="2" charset="-122"/>
                <a:cs typeface="+mn-cs"/>
                <a:sym typeface="Wingdings" panose="05000000000000000000" pitchFamily="2" charset="2"/>
              </a:rPr>
              <a:t></a:t>
            </a:r>
            <a:r>
              <a:rPr kumimoji="0" lang="zh-CN" altLang="en-US" sz="2000" b="1" i="0" u="none" strike="noStrike" kern="1200" cap="none" spc="0" normalizeH="0" baseline="0" noProof="0" dirty="0">
                <a:ln>
                  <a:noFill/>
                </a:ln>
                <a:solidFill>
                  <a:srgbClr val="4DC4F4"/>
                </a:solidFill>
                <a:effectLst/>
                <a:uLnTx/>
                <a:uFillTx/>
                <a:latin typeface="等线"/>
                <a:ea typeface="等线" panose="02010600030101010101" pitchFamily="2" charset="-122"/>
                <a:cs typeface="+mn-cs"/>
              </a:rPr>
              <a:t>打造话题效应</a:t>
            </a:r>
          </a:p>
        </p:txBody>
      </p:sp>
      <p:sp>
        <p:nvSpPr>
          <p:cNvPr id="5" name="文本框 4">
            <a:extLst>
              <a:ext uri="{FF2B5EF4-FFF2-40B4-BE49-F238E27FC236}">
                <a16:creationId xmlns:a16="http://schemas.microsoft.com/office/drawing/2014/main" id="{069E92B5-8CAA-4ABD-AE14-E8456997C269}"/>
              </a:ext>
            </a:extLst>
          </p:cNvPr>
          <p:cNvSpPr txBox="1"/>
          <p:nvPr/>
        </p:nvSpPr>
        <p:spPr>
          <a:xfrm>
            <a:off x="851065" y="4658528"/>
            <a:ext cx="9010843" cy="200054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600" b="1" i="0" u="none" strike="noStrike" kern="1200" cap="none" spc="0" normalizeH="0" baseline="0" noProof="0" dirty="0">
                <a:ln>
                  <a:noFill/>
                </a:ln>
                <a:solidFill>
                  <a:srgbClr val="00B0FF"/>
                </a:solidFill>
                <a:effectLst/>
                <a:uLnTx/>
                <a:uFillTx/>
                <a:latin typeface="等线"/>
                <a:ea typeface="等线" panose="02010600030101010101" pitchFamily="2" charset="-122"/>
                <a:cs typeface="+mn-cs"/>
              </a:rPr>
              <a:t>造</a:t>
            </a:r>
            <a:r>
              <a:rPr kumimoji="0" lang="zh-CN" altLang="en-US" sz="2800" b="1" i="0" u="none" strike="noStrike" kern="1200" cap="none" spc="0" normalizeH="0" baseline="0" noProof="0" dirty="0">
                <a:ln>
                  <a:noFill/>
                </a:ln>
                <a:solidFill>
                  <a:srgbClr val="00B0FF"/>
                </a:solidFill>
                <a:effectLst/>
                <a:uLnTx/>
                <a:uFillTx/>
                <a:latin typeface="等线"/>
                <a:ea typeface="等线" panose="02010600030101010101" pitchFamily="2" charset="-122"/>
                <a:cs typeface="+mn-cs"/>
              </a:rPr>
              <a:t>梗</a:t>
            </a:r>
            <a:r>
              <a:rPr kumimoji="0" lang="en-US" altLang="zh-CN" sz="2800" b="1" i="0" u="none" strike="noStrike" kern="1200" cap="none" spc="0" normalizeH="0" baseline="0" noProof="0" dirty="0">
                <a:ln>
                  <a:noFill/>
                </a:ln>
                <a:solidFill>
                  <a:srgbClr val="00B0FF"/>
                </a:solidFill>
                <a:effectLst/>
                <a:uLnTx/>
                <a:uFillTx/>
                <a:latin typeface="等线"/>
                <a:ea typeface="等线" panose="02010600030101010101" pitchFamily="2" charset="-122"/>
                <a:cs typeface="+mn-cs"/>
              </a:rPr>
              <a:t>&amp;</a:t>
            </a:r>
            <a:r>
              <a:rPr kumimoji="0" lang="zh-CN" altLang="en-US" sz="2800" b="1" i="0" u="none" strike="noStrike" kern="1200" cap="none" spc="0" normalizeH="0" baseline="0" noProof="0" dirty="0">
                <a:ln>
                  <a:noFill/>
                </a:ln>
                <a:solidFill>
                  <a:srgbClr val="00B0FF"/>
                </a:solidFill>
                <a:effectLst/>
                <a:uLnTx/>
                <a:uFillTx/>
                <a:latin typeface="等线"/>
                <a:ea typeface="等线" panose="02010600030101010101" pitchFamily="2" charset="-122"/>
                <a:cs typeface="+mn-cs"/>
              </a:rPr>
              <a:t>打造群体氛围</a:t>
            </a:r>
            <a:endParaRPr kumimoji="0" lang="en-US" altLang="zh-CN" sz="2800" b="1" i="0" u="none" strike="noStrike" kern="1200" cap="none" spc="0" normalizeH="0" baseline="0" noProof="0" dirty="0">
              <a:ln>
                <a:noFill/>
              </a:ln>
              <a:solidFill>
                <a:srgbClr val="00B0FF"/>
              </a:solidFill>
              <a:effectLst/>
              <a:uLnTx/>
              <a:uFillTx/>
              <a:latin typeface="等线"/>
              <a:ea typeface="等线" panose="02010600030101010101" pitchFamily="2" charset="-122"/>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00B0FF"/>
                </a:solidFill>
                <a:effectLst/>
                <a:uLnTx/>
                <a:uFillTx/>
                <a:latin typeface="等线"/>
                <a:ea typeface="等线" panose="02010600030101010101" pitchFamily="2" charset="-122"/>
                <a:cs typeface="+mn-cs"/>
              </a:rPr>
              <a:t>     </a:t>
            </a:r>
            <a:r>
              <a:rPr kumimoji="0" lang="en-US" altLang="zh-CN" sz="2000" b="1" i="0" u="none" strike="noStrike" kern="1200" cap="none" spc="0" normalizeH="0" baseline="0" noProof="0" dirty="0">
                <a:ln>
                  <a:noFill/>
                </a:ln>
                <a:solidFill>
                  <a:srgbClr val="00B0FF"/>
                </a:solidFill>
                <a:effectLst/>
                <a:uLnTx/>
                <a:uFillTx/>
                <a:latin typeface="等线"/>
                <a:ea typeface="等线" panose="02010600030101010101" pitchFamily="2" charset="-122"/>
                <a:cs typeface="+mn-cs"/>
                <a:sym typeface="Wingdings" panose="05000000000000000000" pitchFamily="2" charset="2"/>
              </a:rPr>
              <a:t></a:t>
            </a:r>
            <a:r>
              <a:rPr kumimoji="0" lang="zh-CN" altLang="en-US" sz="2000" b="1" i="0" u="none" strike="noStrike" kern="1200" cap="none" spc="0" normalizeH="0" baseline="0" noProof="0" dirty="0">
                <a:ln>
                  <a:noFill/>
                </a:ln>
                <a:solidFill>
                  <a:srgbClr val="00B0FF"/>
                </a:solidFill>
                <a:effectLst/>
                <a:uLnTx/>
                <a:uFillTx/>
                <a:latin typeface="等线"/>
                <a:ea typeface="等线" panose="02010600030101010101" pitchFamily="2" charset="-122"/>
                <a:cs typeface="+mn-cs"/>
              </a:rPr>
              <a:t>打造品牌共同语言，病毒式营销</a:t>
            </a:r>
            <a:endParaRPr kumimoji="0" lang="en-US" altLang="zh-CN" sz="2000" b="1" i="0" u="none" strike="noStrike" kern="1200" cap="none" spc="0" normalizeH="0" baseline="0" noProof="0" dirty="0">
              <a:ln>
                <a:noFill/>
              </a:ln>
              <a:solidFill>
                <a:srgbClr val="00B0FF"/>
              </a:solidFill>
              <a:effectLst/>
              <a:uLnTx/>
              <a:uFillTx/>
              <a:latin typeface="等线"/>
              <a:ea typeface="等线" panose="02010600030101010101" pitchFamily="2" charset="-122"/>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000" b="1" i="0" u="none" strike="noStrike" kern="1200" cap="none" spc="0" normalizeH="0" baseline="0" noProof="0" dirty="0">
                <a:ln>
                  <a:noFill/>
                </a:ln>
                <a:solidFill>
                  <a:srgbClr val="00B0FF"/>
                </a:solidFill>
                <a:effectLst/>
                <a:uLnTx/>
                <a:uFillTx/>
                <a:latin typeface="等线"/>
                <a:ea typeface="等线" panose="02010600030101010101" pitchFamily="2" charset="-122"/>
                <a:cs typeface="+mn-cs"/>
              </a:rPr>
              <a:t>     </a:t>
            </a:r>
            <a:r>
              <a:rPr kumimoji="0" lang="en-US" altLang="zh-CN" sz="2000" b="1" i="0" u="none" strike="noStrike" kern="1200" cap="none" spc="0" normalizeH="0" baseline="0" noProof="0" dirty="0">
                <a:ln>
                  <a:noFill/>
                </a:ln>
                <a:solidFill>
                  <a:srgbClr val="00B0FF"/>
                </a:solidFill>
                <a:effectLst/>
                <a:uLnTx/>
                <a:uFillTx/>
                <a:latin typeface="等线"/>
                <a:ea typeface="等线" panose="02010600030101010101" pitchFamily="2" charset="-122"/>
                <a:cs typeface="+mn-cs"/>
                <a:sym typeface="Wingdings" panose="05000000000000000000" pitchFamily="2" charset="2"/>
              </a:rPr>
              <a:t></a:t>
            </a:r>
            <a:r>
              <a:rPr kumimoji="0" lang="zh-CN" altLang="zh-CN" sz="2000" b="1" i="0" u="none" strike="noStrike" kern="1200" cap="none" spc="0" normalizeH="0" baseline="0" noProof="0" dirty="0">
                <a:ln>
                  <a:noFill/>
                </a:ln>
                <a:solidFill>
                  <a:srgbClr val="00B0FF"/>
                </a:solidFill>
                <a:effectLst/>
                <a:uLnTx/>
                <a:uFillTx/>
                <a:latin typeface="等线"/>
                <a:ea typeface="等线" panose="02010600030101010101" pitchFamily="2" charset="-122"/>
                <a:cs typeface="+mn-cs"/>
              </a:rPr>
              <a:t>企业可对标“复读”打造“复买”选项</a:t>
            </a:r>
            <a:endParaRPr kumimoji="0" lang="zh-CN" altLang="en-US" sz="2000" b="1" i="0" u="none" strike="noStrike" kern="1200" cap="none" spc="0" normalizeH="0" baseline="0" noProof="0" dirty="0">
              <a:ln>
                <a:noFill/>
              </a:ln>
              <a:solidFill>
                <a:srgbClr val="00B0FF"/>
              </a:solidFill>
              <a:effectLst/>
              <a:uLnTx/>
              <a:uFillTx/>
              <a:latin typeface="等线"/>
              <a:ea typeface="等线"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800" b="1" i="0" u="none" strike="noStrike" kern="1200" cap="none" spc="0" normalizeH="0" baseline="0" noProof="0" dirty="0">
              <a:ln>
                <a:noFill/>
              </a:ln>
              <a:solidFill>
                <a:srgbClr val="00B0FF"/>
              </a:solidFill>
              <a:effectLst/>
              <a:uLnTx/>
              <a:uFillTx/>
              <a:latin typeface="等线"/>
              <a:ea typeface="等线" panose="02010600030101010101" pitchFamily="2" charset="-122"/>
              <a:cs typeface="+mn-cs"/>
            </a:endParaRPr>
          </a:p>
        </p:txBody>
      </p:sp>
      <p:sp>
        <p:nvSpPr>
          <p:cNvPr id="53" name="矩形 52">
            <a:extLst>
              <a:ext uri="{FF2B5EF4-FFF2-40B4-BE49-F238E27FC236}">
                <a16:creationId xmlns:a16="http://schemas.microsoft.com/office/drawing/2014/main" id="{3E097E40-DE44-4DC2-B644-3A4A27C19059}"/>
              </a:ext>
            </a:extLst>
          </p:cNvPr>
          <p:cNvSpPr/>
          <p:nvPr/>
        </p:nvSpPr>
        <p:spPr>
          <a:xfrm>
            <a:off x="1238931" y="437235"/>
            <a:ext cx="2031325" cy="64633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600" b="1" i="0" u="none" strike="noStrike" kern="1200" cap="none" spc="0" normalizeH="0" baseline="0" noProof="0" dirty="0">
                <a:ln>
                  <a:noFill/>
                </a:ln>
                <a:solidFill>
                  <a:srgbClr val="24ADE7"/>
                </a:solidFill>
                <a:effectLst/>
                <a:uLnTx/>
                <a:uFillTx/>
                <a:latin typeface="等线"/>
                <a:ea typeface="等线" panose="02010600030101010101" pitchFamily="2" charset="-122"/>
                <a:cs typeface="+mn-cs"/>
              </a:rPr>
              <a:t>营销建议</a:t>
            </a:r>
          </a:p>
        </p:txBody>
      </p:sp>
      <p:grpSp>
        <p:nvGrpSpPr>
          <p:cNvPr id="55" name="组合 54">
            <a:extLst>
              <a:ext uri="{FF2B5EF4-FFF2-40B4-BE49-F238E27FC236}">
                <a16:creationId xmlns:a16="http://schemas.microsoft.com/office/drawing/2014/main" id="{9BCD37AD-2270-4511-9509-6B15F24D3641}"/>
              </a:ext>
            </a:extLst>
          </p:cNvPr>
          <p:cNvGrpSpPr>
            <a:grpSpLocks noChangeAspect="1"/>
          </p:cNvGrpSpPr>
          <p:nvPr/>
        </p:nvGrpSpPr>
        <p:grpSpPr>
          <a:xfrm rot="1202316">
            <a:off x="508064" y="392124"/>
            <a:ext cx="624859" cy="662044"/>
            <a:chOff x="3282968" y="1537624"/>
            <a:chExt cx="3236238" cy="3428823"/>
          </a:xfrm>
          <a:solidFill>
            <a:srgbClr val="24ADE7"/>
          </a:solidFill>
        </p:grpSpPr>
        <p:sp>
          <p:nvSpPr>
            <p:cNvPr id="56" name="任意多边形: 形状 55">
              <a:extLst>
                <a:ext uri="{FF2B5EF4-FFF2-40B4-BE49-F238E27FC236}">
                  <a16:creationId xmlns:a16="http://schemas.microsoft.com/office/drawing/2014/main" id="{5D511070-6E6A-4058-8B81-979CBBBFC876}"/>
                </a:ext>
              </a:extLst>
            </p:cNvPr>
            <p:cNvSpPr/>
            <p:nvPr/>
          </p:nvSpPr>
          <p:spPr>
            <a:xfrm rot="20390578">
              <a:off x="3282968" y="2192361"/>
              <a:ext cx="3236238" cy="2393027"/>
            </a:xfrm>
            <a:custGeom>
              <a:avLst/>
              <a:gdLst>
                <a:gd name="connsiteX0" fmla="*/ 2762205 w 3236238"/>
                <a:gd name="connsiteY0" fmla="*/ 314424 h 2411827"/>
                <a:gd name="connsiteX1" fmla="*/ 2698575 w 3236238"/>
                <a:gd name="connsiteY1" fmla="*/ 301578 h 2411827"/>
                <a:gd name="connsiteX2" fmla="*/ 537666 w 3236238"/>
                <a:gd name="connsiteY2" fmla="*/ 301578 h 2411827"/>
                <a:gd name="connsiteX3" fmla="*/ 374198 w 3236238"/>
                <a:gd name="connsiteY3" fmla="*/ 465046 h 2411827"/>
                <a:gd name="connsiteX4" fmla="*/ 374197 w 3236238"/>
                <a:gd name="connsiteY4" fmla="*/ 1946779 h 2411827"/>
                <a:gd name="connsiteX5" fmla="*/ 537665 w 3236238"/>
                <a:gd name="connsiteY5" fmla="*/ 2110248 h 2411827"/>
                <a:gd name="connsiteX6" fmla="*/ 2698576 w 3236238"/>
                <a:gd name="connsiteY6" fmla="*/ 2110248 h 2411827"/>
                <a:gd name="connsiteX7" fmla="*/ 2862044 w 3236238"/>
                <a:gd name="connsiteY7" fmla="*/ 1946780 h 2411827"/>
                <a:gd name="connsiteX8" fmla="*/ 2862043 w 3236238"/>
                <a:gd name="connsiteY8" fmla="*/ 465045 h 2411827"/>
                <a:gd name="connsiteX9" fmla="*/ 2762205 w 3236238"/>
                <a:gd name="connsiteY9" fmla="*/ 314424 h 2411827"/>
                <a:gd name="connsiteX10" fmla="*/ 2909652 w 3236238"/>
                <a:gd name="connsiteY10" fmla="*/ 42021 h 2411827"/>
                <a:gd name="connsiteX11" fmla="*/ 3236238 w 3236238"/>
                <a:gd name="connsiteY11" fmla="*/ 534726 h 2411827"/>
                <a:gd name="connsiteX12" fmla="*/ 3236238 w 3236238"/>
                <a:gd name="connsiteY12" fmla="*/ 1877101 h 2411827"/>
                <a:gd name="connsiteX13" fmla="*/ 2701512 w 3236238"/>
                <a:gd name="connsiteY13" fmla="*/ 2411827 h 2411827"/>
                <a:gd name="connsiteX14" fmla="*/ 534726 w 3236238"/>
                <a:gd name="connsiteY14" fmla="*/ 2411827 h 2411827"/>
                <a:gd name="connsiteX15" fmla="*/ 0 w 3236238"/>
                <a:gd name="connsiteY15" fmla="*/ 1877101 h 2411827"/>
                <a:gd name="connsiteX16" fmla="*/ 0 w 3236238"/>
                <a:gd name="connsiteY16" fmla="*/ 534726 h 2411827"/>
                <a:gd name="connsiteX17" fmla="*/ 534726 w 3236238"/>
                <a:gd name="connsiteY17" fmla="*/ 0 h 2411827"/>
                <a:gd name="connsiteX18" fmla="*/ 2701512 w 3236238"/>
                <a:gd name="connsiteY18" fmla="*/ 0 h 2411827"/>
                <a:gd name="connsiteX19" fmla="*/ 2909652 w 3236238"/>
                <a:gd name="connsiteY19" fmla="*/ 42021 h 2411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236238" h="2411827">
                  <a:moveTo>
                    <a:pt x="2762205" y="314424"/>
                  </a:moveTo>
                  <a:cubicBezTo>
                    <a:pt x="2742648" y="306152"/>
                    <a:pt x="2721146" y="301578"/>
                    <a:pt x="2698575" y="301578"/>
                  </a:cubicBezTo>
                  <a:lnTo>
                    <a:pt x="537666" y="301578"/>
                  </a:lnTo>
                  <a:cubicBezTo>
                    <a:pt x="447384" y="301578"/>
                    <a:pt x="374197" y="374764"/>
                    <a:pt x="374198" y="465046"/>
                  </a:cubicBezTo>
                  <a:lnTo>
                    <a:pt x="374197" y="1946779"/>
                  </a:lnTo>
                  <a:cubicBezTo>
                    <a:pt x="374198" y="2037061"/>
                    <a:pt x="447384" y="2110247"/>
                    <a:pt x="537665" y="2110248"/>
                  </a:cubicBezTo>
                  <a:lnTo>
                    <a:pt x="2698576" y="2110248"/>
                  </a:lnTo>
                  <a:cubicBezTo>
                    <a:pt x="2788856" y="2110247"/>
                    <a:pt x="2862044" y="2037061"/>
                    <a:pt x="2862044" y="1946780"/>
                  </a:cubicBezTo>
                  <a:lnTo>
                    <a:pt x="2862043" y="465045"/>
                  </a:lnTo>
                  <a:cubicBezTo>
                    <a:pt x="2862043" y="397335"/>
                    <a:pt x="2820876" y="339239"/>
                    <a:pt x="2762205" y="314424"/>
                  </a:cubicBezTo>
                  <a:close/>
                  <a:moveTo>
                    <a:pt x="2909652" y="42021"/>
                  </a:moveTo>
                  <a:cubicBezTo>
                    <a:pt x="3101573" y="123197"/>
                    <a:pt x="3236238" y="313235"/>
                    <a:pt x="3236238" y="534726"/>
                  </a:cubicBezTo>
                  <a:lnTo>
                    <a:pt x="3236238" y="1877101"/>
                  </a:lnTo>
                  <a:cubicBezTo>
                    <a:pt x="3236238" y="2172422"/>
                    <a:pt x="2996833" y="2411827"/>
                    <a:pt x="2701512" y="2411827"/>
                  </a:cubicBezTo>
                  <a:lnTo>
                    <a:pt x="534726" y="2411827"/>
                  </a:lnTo>
                  <a:cubicBezTo>
                    <a:pt x="239405" y="2411827"/>
                    <a:pt x="0" y="2172422"/>
                    <a:pt x="0" y="1877101"/>
                  </a:cubicBezTo>
                  <a:lnTo>
                    <a:pt x="0" y="534726"/>
                  </a:lnTo>
                  <a:cubicBezTo>
                    <a:pt x="0" y="239405"/>
                    <a:pt x="239405" y="0"/>
                    <a:pt x="534726" y="0"/>
                  </a:cubicBezTo>
                  <a:lnTo>
                    <a:pt x="2701512" y="0"/>
                  </a:lnTo>
                  <a:cubicBezTo>
                    <a:pt x="2775342" y="0"/>
                    <a:pt x="2845678" y="14963"/>
                    <a:pt x="2909652" y="420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a:ea typeface="等线" panose="02010600030101010101" pitchFamily="2" charset="-122"/>
                <a:cs typeface="+mn-cs"/>
              </a:endParaRPr>
            </a:p>
          </p:txBody>
        </p:sp>
        <p:sp>
          <p:nvSpPr>
            <p:cNvPr id="57" name="矩形 56">
              <a:extLst>
                <a:ext uri="{FF2B5EF4-FFF2-40B4-BE49-F238E27FC236}">
                  <a16:creationId xmlns:a16="http://schemas.microsoft.com/office/drawing/2014/main" id="{F50FE736-1696-45CD-8E9E-AA70E3BB4758}"/>
                </a:ext>
              </a:extLst>
            </p:cNvPr>
            <p:cNvSpPr/>
            <p:nvPr/>
          </p:nvSpPr>
          <p:spPr>
            <a:xfrm rot="19745638" flipV="1">
              <a:off x="3848622" y="3249987"/>
              <a:ext cx="703385" cy="26728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58" name="矩形 57">
              <a:extLst>
                <a:ext uri="{FF2B5EF4-FFF2-40B4-BE49-F238E27FC236}">
                  <a16:creationId xmlns:a16="http://schemas.microsoft.com/office/drawing/2014/main" id="{A562427C-6323-4E90-A154-F31CEAD890D5}"/>
                </a:ext>
              </a:extLst>
            </p:cNvPr>
            <p:cNvSpPr/>
            <p:nvPr/>
          </p:nvSpPr>
          <p:spPr>
            <a:xfrm rot="20984414" flipV="1">
              <a:off x="5102837" y="2780784"/>
              <a:ext cx="703385" cy="26728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grpSp>
          <p:nvGrpSpPr>
            <p:cNvPr id="60" name="组合 59">
              <a:extLst>
                <a:ext uri="{FF2B5EF4-FFF2-40B4-BE49-F238E27FC236}">
                  <a16:creationId xmlns:a16="http://schemas.microsoft.com/office/drawing/2014/main" id="{EF4FD543-CD35-476E-8356-D949DE28130C}"/>
                </a:ext>
              </a:extLst>
            </p:cNvPr>
            <p:cNvGrpSpPr/>
            <p:nvPr/>
          </p:nvGrpSpPr>
          <p:grpSpPr>
            <a:xfrm>
              <a:off x="4636294" y="3420252"/>
              <a:ext cx="766910" cy="556883"/>
              <a:chOff x="4636294" y="3420252"/>
              <a:chExt cx="766910" cy="556883"/>
            </a:xfrm>
            <a:grpFill/>
          </p:grpSpPr>
          <p:grpSp>
            <p:nvGrpSpPr>
              <p:cNvPr id="69" name="组合 68">
                <a:extLst>
                  <a:ext uri="{FF2B5EF4-FFF2-40B4-BE49-F238E27FC236}">
                    <a16:creationId xmlns:a16="http://schemas.microsoft.com/office/drawing/2014/main" id="{BF9D1A1A-E9DF-49C1-B31D-D4D55BA6E0BD}"/>
                  </a:ext>
                </a:extLst>
              </p:cNvPr>
              <p:cNvGrpSpPr/>
              <p:nvPr/>
            </p:nvGrpSpPr>
            <p:grpSpPr>
              <a:xfrm>
                <a:off x="4636294" y="3593307"/>
                <a:ext cx="466517" cy="383828"/>
                <a:chOff x="4638675" y="3595688"/>
                <a:chExt cx="466517" cy="383828"/>
              </a:xfrm>
              <a:grpFill/>
            </p:grpSpPr>
            <p:sp>
              <p:nvSpPr>
                <p:cNvPr id="73" name="任意多边形: 形状 72">
                  <a:extLst>
                    <a:ext uri="{FF2B5EF4-FFF2-40B4-BE49-F238E27FC236}">
                      <a16:creationId xmlns:a16="http://schemas.microsoft.com/office/drawing/2014/main" id="{72E7A7C5-EEC9-4CB7-BEE3-7AD7351FD651}"/>
                    </a:ext>
                  </a:extLst>
                </p:cNvPr>
                <p:cNvSpPr/>
                <p:nvPr/>
              </p:nvSpPr>
              <p:spPr>
                <a:xfrm>
                  <a:off x="4638675" y="3595688"/>
                  <a:ext cx="466517" cy="383828"/>
                </a:xfrm>
                <a:custGeom>
                  <a:avLst/>
                  <a:gdLst>
                    <a:gd name="connsiteX0" fmla="*/ 0 w 461762"/>
                    <a:gd name="connsiteY0" fmla="*/ 307181 h 383828"/>
                    <a:gd name="connsiteX1" fmla="*/ 176213 w 461762"/>
                    <a:gd name="connsiteY1" fmla="*/ 381000 h 383828"/>
                    <a:gd name="connsiteX2" fmla="*/ 319088 w 461762"/>
                    <a:gd name="connsiteY2" fmla="*/ 359568 h 383828"/>
                    <a:gd name="connsiteX3" fmla="*/ 402431 w 461762"/>
                    <a:gd name="connsiteY3" fmla="*/ 276225 h 383828"/>
                    <a:gd name="connsiteX4" fmla="*/ 433388 w 461762"/>
                    <a:gd name="connsiteY4" fmla="*/ 221456 h 383828"/>
                    <a:gd name="connsiteX5" fmla="*/ 459581 w 461762"/>
                    <a:gd name="connsiteY5" fmla="*/ 150018 h 383828"/>
                    <a:gd name="connsiteX6" fmla="*/ 373856 w 461762"/>
                    <a:gd name="connsiteY6" fmla="*/ 45243 h 383828"/>
                    <a:gd name="connsiteX7" fmla="*/ 352425 w 461762"/>
                    <a:gd name="connsiteY7" fmla="*/ 0 h 383828"/>
                    <a:gd name="connsiteX8" fmla="*/ 352425 w 461762"/>
                    <a:gd name="connsiteY8" fmla="*/ 0 h 383828"/>
                    <a:gd name="connsiteX9" fmla="*/ 330994 w 461762"/>
                    <a:gd name="connsiteY9" fmla="*/ 123825 h 383828"/>
                    <a:gd name="connsiteX10" fmla="*/ 266700 w 461762"/>
                    <a:gd name="connsiteY10" fmla="*/ 221456 h 383828"/>
                    <a:gd name="connsiteX11" fmla="*/ 152400 w 461762"/>
                    <a:gd name="connsiteY11" fmla="*/ 230981 h 383828"/>
                    <a:gd name="connsiteX12" fmla="*/ 78581 w 461762"/>
                    <a:gd name="connsiteY12" fmla="*/ 188118 h 383828"/>
                    <a:gd name="connsiteX0-1" fmla="*/ 0 w 466517"/>
                    <a:gd name="connsiteY0-2" fmla="*/ 307181 h 383828"/>
                    <a:gd name="connsiteX1-3" fmla="*/ 176213 w 466517"/>
                    <a:gd name="connsiteY1-4" fmla="*/ 381000 h 383828"/>
                    <a:gd name="connsiteX2-5" fmla="*/ 319088 w 466517"/>
                    <a:gd name="connsiteY2-6" fmla="*/ 359568 h 383828"/>
                    <a:gd name="connsiteX3-7" fmla="*/ 402431 w 466517"/>
                    <a:gd name="connsiteY3-8" fmla="*/ 276225 h 383828"/>
                    <a:gd name="connsiteX4-9" fmla="*/ 454819 w 466517"/>
                    <a:gd name="connsiteY4-10" fmla="*/ 169069 h 383828"/>
                    <a:gd name="connsiteX5-11" fmla="*/ 459581 w 466517"/>
                    <a:gd name="connsiteY5-12" fmla="*/ 150018 h 383828"/>
                    <a:gd name="connsiteX6-13" fmla="*/ 373856 w 466517"/>
                    <a:gd name="connsiteY6-14" fmla="*/ 45243 h 383828"/>
                    <a:gd name="connsiteX7-15" fmla="*/ 352425 w 466517"/>
                    <a:gd name="connsiteY7-16" fmla="*/ 0 h 383828"/>
                    <a:gd name="connsiteX8-17" fmla="*/ 352425 w 466517"/>
                    <a:gd name="connsiteY8-18" fmla="*/ 0 h 383828"/>
                    <a:gd name="connsiteX9-19" fmla="*/ 330994 w 466517"/>
                    <a:gd name="connsiteY9-20" fmla="*/ 123825 h 383828"/>
                    <a:gd name="connsiteX10-21" fmla="*/ 266700 w 466517"/>
                    <a:gd name="connsiteY10-22" fmla="*/ 221456 h 383828"/>
                    <a:gd name="connsiteX11-23" fmla="*/ 152400 w 466517"/>
                    <a:gd name="connsiteY11-24" fmla="*/ 230981 h 383828"/>
                    <a:gd name="connsiteX12-25" fmla="*/ 78581 w 466517"/>
                    <a:gd name="connsiteY12-26" fmla="*/ 188118 h 383828"/>
                    <a:gd name="connsiteX0-27" fmla="*/ 0 w 466517"/>
                    <a:gd name="connsiteY0-28" fmla="*/ 307181 h 383828"/>
                    <a:gd name="connsiteX1-29" fmla="*/ 176213 w 466517"/>
                    <a:gd name="connsiteY1-30" fmla="*/ 381000 h 383828"/>
                    <a:gd name="connsiteX2-31" fmla="*/ 319088 w 466517"/>
                    <a:gd name="connsiteY2-32" fmla="*/ 359568 h 383828"/>
                    <a:gd name="connsiteX3-33" fmla="*/ 402431 w 466517"/>
                    <a:gd name="connsiteY3-34" fmla="*/ 276225 h 383828"/>
                    <a:gd name="connsiteX4-35" fmla="*/ 454819 w 466517"/>
                    <a:gd name="connsiteY4-36" fmla="*/ 169069 h 383828"/>
                    <a:gd name="connsiteX5-37" fmla="*/ 459581 w 466517"/>
                    <a:gd name="connsiteY5-38" fmla="*/ 150018 h 383828"/>
                    <a:gd name="connsiteX6-39" fmla="*/ 373856 w 466517"/>
                    <a:gd name="connsiteY6-40" fmla="*/ 45243 h 383828"/>
                    <a:gd name="connsiteX7-41" fmla="*/ 352425 w 466517"/>
                    <a:gd name="connsiteY7-42" fmla="*/ 0 h 383828"/>
                    <a:gd name="connsiteX8-43" fmla="*/ 352425 w 466517"/>
                    <a:gd name="connsiteY8-44" fmla="*/ 0 h 383828"/>
                    <a:gd name="connsiteX9-45" fmla="*/ 330994 w 466517"/>
                    <a:gd name="connsiteY9-46" fmla="*/ 123825 h 383828"/>
                    <a:gd name="connsiteX10-47" fmla="*/ 266700 w 466517"/>
                    <a:gd name="connsiteY10-48" fmla="*/ 221456 h 383828"/>
                    <a:gd name="connsiteX11-49" fmla="*/ 152400 w 466517"/>
                    <a:gd name="connsiteY11-50" fmla="*/ 230981 h 383828"/>
                    <a:gd name="connsiteX12-51" fmla="*/ 83344 w 466517"/>
                    <a:gd name="connsiteY12-52" fmla="*/ 204787 h 383828"/>
                    <a:gd name="connsiteX0-53" fmla="*/ 0 w 466517"/>
                    <a:gd name="connsiteY0-54" fmla="*/ 307181 h 383828"/>
                    <a:gd name="connsiteX1-55" fmla="*/ 176213 w 466517"/>
                    <a:gd name="connsiteY1-56" fmla="*/ 381000 h 383828"/>
                    <a:gd name="connsiteX2-57" fmla="*/ 319088 w 466517"/>
                    <a:gd name="connsiteY2-58" fmla="*/ 359568 h 383828"/>
                    <a:gd name="connsiteX3-59" fmla="*/ 402431 w 466517"/>
                    <a:gd name="connsiteY3-60" fmla="*/ 276225 h 383828"/>
                    <a:gd name="connsiteX4-61" fmla="*/ 454819 w 466517"/>
                    <a:gd name="connsiteY4-62" fmla="*/ 169069 h 383828"/>
                    <a:gd name="connsiteX5-63" fmla="*/ 459581 w 466517"/>
                    <a:gd name="connsiteY5-64" fmla="*/ 150018 h 383828"/>
                    <a:gd name="connsiteX6-65" fmla="*/ 373856 w 466517"/>
                    <a:gd name="connsiteY6-66" fmla="*/ 45243 h 383828"/>
                    <a:gd name="connsiteX7-67" fmla="*/ 352425 w 466517"/>
                    <a:gd name="connsiteY7-68" fmla="*/ 0 h 383828"/>
                    <a:gd name="connsiteX8-69" fmla="*/ 352425 w 466517"/>
                    <a:gd name="connsiteY8-70" fmla="*/ 0 h 383828"/>
                    <a:gd name="connsiteX9-71" fmla="*/ 330994 w 466517"/>
                    <a:gd name="connsiteY9-72" fmla="*/ 123825 h 383828"/>
                    <a:gd name="connsiteX10-73" fmla="*/ 266700 w 466517"/>
                    <a:gd name="connsiteY10-74" fmla="*/ 221456 h 383828"/>
                    <a:gd name="connsiteX11-75" fmla="*/ 152400 w 466517"/>
                    <a:gd name="connsiteY11-76" fmla="*/ 230981 h 383828"/>
                    <a:gd name="connsiteX12-77" fmla="*/ 71438 w 466517"/>
                    <a:gd name="connsiteY12-78" fmla="*/ 197643 h 38382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Lst>
                  <a:rect l="l" t="t" r="r" b="b"/>
                  <a:pathLst>
                    <a:path w="466517" h="383828">
                      <a:moveTo>
                        <a:pt x="0" y="307181"/>
                      </a:moveTo>
                      <a:cubicBezTo>
                        <a:pt x="61516" y="339725"/>
                        <a:pt x="123032" y="372269"/>
                        <a:pt x="176213" y="381000"/>
                      </a:cubicBezTo>
                      <a:cubicBezTo>
                        <a:pt x="229394" y="389731"/>
                        <a:pt x="281385" y="377030"/>
                        <a:pt x="319088" y="359568"/>
                      </a:cubicBezTo>
                      <a:cubicBezTo>
                        <a:pt x="356791" y="342106"/>
                        <a:pt x="379809" y="307975"/>
                        <a:pt x="402431" y="276225"/>
                      </a:cubicBezTo>
                      <a:cubicBezTo>
                        <a:pt x="425053" y="244475"/>
                        <a:pt x="445294" y="190103"/>
                        <a:pt x="454819" y="169069"/>
                      </a:cubicBezTo>
                      <a:cubicBezTo>
                        <a:pt x="464344" y="148035"/>
                        <a:pt x="473075" y="170656"/>
                        <a:pt x="459581" y="150018"/>
                      </a:cubicBezTo>
                      <a:cubicBezTo>
                        <a:pt x="446087" y="129380"/>
                        <a:pt x="391715" y="70246"/>
                        <a:pt x="373856" y="45243"/>
                      </a:cubicBezTo>
                      <a:cubicBezTo>
                        <a:pt x="355997" y="20240"/>
                        <a:pt x="352425" y="0"/>
                        <a:pt x="352425" y="0"/>
                      </a:cubicBezTo>
                      <a:lnTo>
                        <a:pt x="352425" y="0"/>
                      </a:lnTo>
                      <a:cubicBezTo>
                        <a:pt x="348853" y="20637"/>
                        <a:pt x="345281" y="86916"/>
                        <a:pt x="330994" y="123825"/>
                      </a:cubicBezTo>
                      <a:cubicBezTo>
                        <a:pt x="316707" y="160734"/>
                        <a:pt x="296466" y="203597"/>
                        <a:pt x="266700" y="221456"/>
                      </a:cubicBezTo>
                      <a:cubicBezTo>
                        <a:pt x="236934" y="239315"/>
                        <a:pt x="184944" y="234950"/>
                        <a:pt x="152400" y="230981"/>
                      </a:cubicBezTo>
                      <a:cubicBezTo>
                        <a:pt x="119856" y="227012"/>
                        <a:pt x="65088" y="187721"/>
                        <a:pt x="71438" y="197643"/>
                      </a:cubicBezTo>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cxnSp>
              <p:nvCxnSpPr>
                <p:cNvPr id="74" name="直接连接符 73">
                  <a:extLst>
                    <a:ext uri="{FF2B5EF4-FFF2-40B4-BE49-F238E27FC236}">
                      <a16:creationId xmlns:a16="http://schemas.microsoft.com/office/drawing/2014/main" id="{3442B3BB-5868-4455-994A-6090BF53125C}"/>
                    </a:ext>
                  </a:extLst>
                </p:cNvPr>
                <p:cNvCxnSpPr>
                  <a:stCxn id="73" idx="0"/>
                  <a:endCxn id="73" idx="12"/>
                </p:cNvCxnSpPr>
                <p:nvPr/>
              </p:nvCxnSpPr>
              <p:spPr>
                <a:xfrm flipV="1">
                  <a:off x="4638675" y="3793331"/>
                  <a:ext cx="71438" cy="109538"/>
                </a:xfrm>
                <a:prstGeom prst="line">
                  <a:avLst/>
                </a:prstGeom>
                <a:grpFill/>
                <a:ln>
                  <a:noFill/>
                </a:ln>
              </p:spPr>
              <p:style>
                <a:lnRef idx="1">
                  <a:schemeClr val="accent1"/>
                </a:lnRef>
                <a:fillRef idx="0">
                  <a:schemeClr val="accent1"/>
                </a:fillRef>
                <a:effectRef idx="0">
                  <a:schemeClr val="accent1"/>
                </a:effectRef>
                <a:fontRef idx="minor">
                  <a:schemeClr val="tx1"/>
                </a:fontRef>
              </p:style>
            </p:cxnSp>
          </p:grpSp>
          <p:grpSp>
            <p:nvGrpSpPr>
              <p:cNvPr id="70" name="组合 69">
                <a:extLst>
                  <a:ext uri="{FF2B5EF4-FFF2-40B4-BE49-F238E27FC236}">
                    <a16:creationId xmlns:a16="http://schemas.microsoft.com/office/drawing/2014/main" id="{6A89C83F-73EE-4115-ABF6-62C0AC23AE07}"/>
                  </a:ext>
                </a:extLst>
              </p:cNvPr>
              <p:cNvGrpSpPr/>
              <p:nvPr/>
            </p:nvGrpSpPr>
            <p:grpSpPr>
              <a:xfrm rot="18847698" flipH="1">
                <a:off x="4977290" y="3462338"/>
                <a:ext cx="468000" cy="383828"/>
                <a:chOff x="4638675" y="3595688"/>
                <a:chExt cx="466517" cy="383828"/>
              </a:xfrm>
              <a:grpFill/>
            </p:grpSpPr>
            <p:sp>
              <p:nvSpPr>
                <p:cNvPr id="71" name="任意多边形: 形状 70">
                  <a:extLst>
                    <a:ext uri="{FF2B5EF4-FFF2-40B4-BE49-F238E27FC236}">
                      <a16:creationId xmlns:a16="http://schemas.microsoft.com/office/drawing/2014/main" id="{959DBC3D-3AD9-4662-B750-35A287B9682B}"/>
                    </a:ext>
                  </a:extLst>
                </p:cNvPr>
                <p:cNvSpPr/>
                <p:nvPr/>
              </p:nvSpPr>
              <p:spPr>
                <a:xfrm>
                  <a:off x="4638675" y="3595688"/>
                  <a:ext cx="466517" cy="383828"/>
                </a:xfrm>
                <a:custGeom>
                  <a:avLst/>
                  <a:gdLst>
                    <a:gd name="connsiteX0" fmla="*/ 0 w 461762"/>
                    <a:gd name="connsiteY0" fmla="*/ 307181 h 383828"/>
                    <a:gd name="connsiteX1" fmla="*/ 176213 w 461762"/>
                    <a:gd name="connsiteY1" fmla="*/ 381000 h 383828"/>
                    <a:gd name="connsiteX2" fmla="*/ 319088 w 461762"/>
                    <a:gd name="connsiteY2" fmla="*/ 359568 h 383828"/>
                    <a:gd name="connsiteX3" fmla="*/ 402431 w 461762"/>
                    <a:gd name="connsiteY3" fmla="*/ 276225 h 383828"/>
                    <a:gd name="connsiteX4" fmla="*/ 433388 w 461762"/>
                    <a:gd name="connsiteY4" fmla="*/ 221456 h 383828"/>
                    <a:gd name="connsiteX5" fmla="*/ 459581 w 461762"/>
                    <a:gd name="connsiteY5" fmla="*/ 150018 h 383828"/>
                    <a:gd name="connsiteX6" fmla="*/ 373856 w 461762"/>
                    <a:gd name="connsiteY6" fmla="*/ 45243 h 383828"/>
                    <a:gd name="connsiteX7" fmla="*/ 352425 w 461762"/>
                    <a:gd name="connsiteY7" fmla="*/ 0 h 383828"/>
                    <a:gd name="connsiteX8" fmla="*/ 352425 w 461762"/>
                    <a:gd name="connsiteY8" fmla="*/ 0 h 383828"/>
                    <a:gd name="connsiteX9" fmla="*/ 330994 w 461762"/>
                    <a:gd name="connsiteY9" fmla="*/ 123825 h 383828"/>
                    <a:gd name="connsiteX10" fmla="*/ 266700 w 461762"/>
                    <a:gd name="connsiteY10" fmla="*/ 221456 h 383828"/>
                    <a:gd name="connsiteX11" fmla="*/ 152400 w 461762"/>
                    <a:gd name="connsiteY11" fmla="*/ 230981 h 383828"/>
                    <a:gd name="connsiteX12" fmla="*/ 78581 w 461762"/>
                    <a:gd name="connsiteY12" fmla="*/ 188118 h 383828"/>
                    <a:gd name="connsiteX0-1" fmla="*/ 0 w 466517"/>
                    <a:gd name="connsiteY0-2" fmla="*/ 307181 h 383828"/>
                    <a:gd name="connsiteX1-3" fmla="*/ 176213 w 466517"/>
                    <a:gd name="connsiteY1-4" fmla="*/ 381000 h 383828"/>
                    <a:gd name="connsiteX2-5" fmla="*/ 319088 w 466517"/>
                    <a:gd name="connsiteY2-6" fmla="*/ 359568 h 383828"/>
                    <a:gd name="connsiteX3-7" fmla="*/ 402431 w 466517"/>
                    <a:gd name="connsiteY3-8" fmla="*/ 276225 h 383828"/>
                    <a:gd name="connsiteX4-9" fmla="*/ 454819 w 466517"/>
                    <a:gd name="connsiteY4-10" fmla="*/ 169069 h 383828"/>
                    <a:gd name="connsiteX5-11" fmla="*/ 459581 w 466517"/>
                    <a:gd name="connsiteY5-12" fmla="*/ 150018 h 383828"/>
                    <a:gd name="connsiteX6-13" fmla="*/ 373856 w 466517"/>
                    <a:gd name="connsiteY6-14" fmla="*/ 45243 h 383828"/>
                    <a:gd name="connsiteX7-15" fmla="*/ 352425 w 466517"/>
                    <a:gd name="connsiteY7-16" fmla="*/ 0 h 383828"/>
                    <a:gd name="connsiteX8-17" fmla="*/ 352425 w 466517"/>
                    <a:gd name="connsiteY8-18" fmla="*/ 0 h 383828"/>
                    <a:gd name="connsiteX9-19" fmla="*/ 330994 w 466517"/>
                    <a:gd name="connsiteY9-20" fmla="*/ 123825 h 383828"/>
                    <a:gd name="connsiteX10-21" fmla="*/ 266700 w 466517"/>
                    <a:gd name="connsiteY10-22" fmla="*/ 221456 h 383828"/>
                    <a:gd name="connsiteX11-23" fmla="*/ 152400 w 466517"/>
                    <a:gd name="connsiteY11-24" fmla="*/ 230981 h 383828"/>
                    <a:gd name="connsiteX12-25" fmla="*/ 78581 w 466517"/>
                    <a:gd name="connsiteY12-26" fmla="*/ 188118 h 383828"/>
                    <a:gd name="connsiteX0-27" fmla="*/ 0 w 466517"/>
                    <a:gd name="connsiteY0-28" fmla="*/ 307181 h 383828"/>
                    <a:gd name="connsiteX1-29" fmla="*/ 176213 w 466517"/>
                    <a:gd name="connsiteY1-30" fmla="*/ 381000 h 383828"/>
                    <a:gd name="connsiteX2-31" fmla="*/ 319088 w 466517"/>
                    <a:gd name="connsiteY2-32" fmla="*/ 359568 h 383828"/>
                    <a:gd name="connsiteX3-33" fmla="*/ 402431 w 466517"/>
                    <a:gd name="connsiteY3-34" fmla="*/ 276225 h 383828"/>
                    <a:gd name="connsiteX4-35" fmla="*/ 454819 w 466517"/>
                    <a:gd name="connsiteY4-36" fmla="*/ 169069 h 383828"/>
                    <a:gd name="connsiteX5-37" fmla="*/ 459581 w 466517"/>
                    <a:gd name="connsiteY5-38" fmla="*/ 150018 h 383828"/>
                    <a:gd name="connsiteX6-39" fmla="*/ 373856 w 466517"/>
                    <a:gd name="connsiteY6-40" fmla="*/ 45243 h 383828"/>
                    <a:gd name="connsiteX7-41" fmla="*/ 352425 w 466517"/>
                    <a:gd name="connsiteY7-42" fmla="*/ 0 h 383828"/>
                    <a:gd name="connsiteX8-43" fmla="*/ 352425 w 466517"/>
                    <a:gd name="connsiteY8-44" fmla="*/ 0 h 383828"/>
                    <a:gd name="connsiteX9-45" fmla="*/ 330994 w 466517"/>
                    <a:gd name="connsiteY9-46" fmla="*/ 123825 h 383828"/>
                    <a:gd name="connsiteX10-47" fmla="*/ 266700 w 466517"/>
                    <a:gd name="connsiteY10-48" fmla="*/ 221456 h 383828"/>
                    <a:gd name="connsiteX11-49" fmla="*/ 152400 w 466517"/>
                    <a:gd name="connsiteY11-50" fmla="*/ 230981 h 383828"/>
                    <a:gd name="connsiteX12-51" fmla="*/ 83344 w 466517"/>
                    <a:gd name="connsiteY12-52" fmla="*/ 204787 h 383828"/>
                    <a:gd name="connsiteX0-53" fmla="*/ 0 w 466517"/>
                    <a:gd name="connsiteY0-54" fmla="*/ 307181 h 383828"/>
                    <a:gd name="connsiteX1-55" fmla="*/ 176213 w 466517"/>
                    <a:gd name="connsiteY1-56" fmla="*/ 381000 h 383828"/>
                    <a:gd name="connsiteX2-57" fmla="*/ 319088 w 466517"/>
                    <a:gd name="connsiteY2-58" fmla="*/ 359568 h 383828"/>
                    <a:gd name="connsiteX3-59" fmla="*/ 402431 w 466517"/>
                    <a:gd name="connsiteY3-60" fmla="*/ 276225 h 383828"/>
                    <a:gd name="connsiteX4-61" fmla="*/ 454819 w 466517"/>
                    <a:gd name="connsiteY4-62" fmla="*/ 169069 h 383828"/>
                    <a:gd name="connsiteX5-63" fmla="*/ 459581 w 466517"/>
                    <a:gd name="connsiteY5-64" fmla="*/ 150018 h 383828"/>
                    <a:gd name="connsiteX6-65" fmla="*/ 373856 w 466517"/>
                    <a:gd name="connsiteY6-66" fmla="*/ 45243 h 383828"/>
                    <a:gd name="connsiteX7-67" fmla="*/ 352425 w 466517"/>
                    <a:gd name="connsiteY7-68" fmla="*/ 0 h 383828"/>
                    <a:gd name="connsiteX8-69" fmla="*/ 352425 w 466517"/>
                    <a:gd name="connsiteY8-70" fmla="*/ 0 h 383828"/>
                    <a:gd name="connsiteX9-71" fmla="*/ 330994 w 466517"/>
                    <a:gd name="connsiteY9-72" fmla="*/ 123825 h 383828"/>
                    <a:gd name="connsiteX10-73" fmla="*/ 266700 w 466517"/>
                    <a:gd name="connsiteY10-74" fmla="*/ 221456 h 383828"/>
                    <a:gd name="connsiteX11-75" fmla="*/ 152400 w 466517"/>
                    <a:gd name="connsiteY11-76" fmla="*/ 230981 h 383828"/>
                    <a:gd name="connsiteX12-77" fmla="*/ 71438 w 466517"/>
                    <a:gd name="connsiteY12-78" fmla="*/ 197643 h 38382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Lst>
                  <a:rect l="l" t="t" r="r" b="b"/>
                  <a:pathLst>
                    <a:path w="466517" h="383828">
                      <a:moveTo>
                        <a:pt x="0" y="307181"/>
                      </a:moveTo>
                      <a:cubicBezTo>
                        <a:pt x="61516" y="339725"/>
                        <a:pt x="123032" y="372269"/>
                        <a:pt x="176213" y="381000"/>
                      </a:cubicBezTo>
                      <a:cubicBezTo>
                        <a:pt x="229394" y="389731"/>
                        <a:pt x="281385" y="377030"/>
                        <a:pt x="319088" y="359568"/>
                      </a:cubicBezTo>
                      <a:cubicBezTo>
                        <a:pt x="356791" y="342106"/>
                        <a:pt x="379809" y="307975"/>
                        <a:pt x="402431" y="276225"/>
                      </a:cubicBezTo>
                      <a:cubicBezTo>
                        <a:pt x="425053" y="244475"/>
                        <a:pt x="445294" y="190103"/>
                        <a:pt x="454819" y="169069"/>
                      </a:cubicBezTo>
                      <a:cubicBezTo>
                        <a:pt x="464344" y="148035"/>
                        <a:pt x="473075" y="170656"/>
                        <a:pt x="459581" y="150018"/>
                      </a:cubicBezTo>
                      <a:cubicBezTo>
                        <a:pt x="446087" y="129380"/>
                        <a:pt x="391715" y="70246"/>
                        <a:pt x="373856" y="45243"/>
                      </a:cubicBezTo>
                      <a:cubicBezTo>
                        <a:pt x="355997" y="20240"/>
                        <a:pt x="352425" y="0"/>
                        <a:pt x="352425" y="0"/>
                      </a:cubicBezTo>
                      <a:lnTo>
                        <a:pt x="352425" y="0"/>
                      </a:lnTo>
                      <a:cubicBezTo>
                        <a:pt x="348853" y="20637"/>
                        <a:pt x="345281" y="86916"/>
                        <a:pt x="330994" y="123825"/>
                      </a:cubicBezTo>
                      <a:cubicBezTo>
                        <a:pt x="316707" y="160734"/>
                        <a:pt x="296466" y="203597"/>
                        <a:pt x="266700" y="221456"/>
                      </a:cubicBezTo>
                      <a:cubicBezTo>
                        <a:pt x="236934" y="239315"/>
                        <a:pt x="184944" y="234950"/>
                        <a:pt x="152400" y="230981"/>
                      </a:cubicBezTo>
                      <a:cubicBezTo>
                        <a:pt x="119856" y="227012"/>
                        <a:pt x="65088" y="187721"/>
                        <a:pt x="71438" y="197643"/>
                      </a:cubicBezTo>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cxnSp>
              <p:nvCxnSpPr>
                <p:cNvPr id="72" name="直接连接符 71">
                  <a:extLst>
                    <a:ext uri="{FF2B5EF4-FFF2-40B4-BE49-F238E27FC236}">
                      <a16:creationId xmlns:a16="http://schemas.microsoft.com/office/drawing/2014/main" id="{54FF6E32-DA08-4A70-91C3-EDFEAEFD0D7A}"/>
                    </a:ext>
                  </a:extLst>
                </p:cNvPr>
                <p:cNvCxnSpPr>
                  <a:stCxn id="71" idx="0"/>
                  <a:endCxn id="71" idx="12"/>
                </p:cNvCxnSpPr>
                <p:nvPr/>
              </p:nvCxnSpPr>
              <p:spPr>
                <a:xfrm flipV="1">
                  <a:off x="4638675" y="3793331"/>
                  <a:ext cx="71438" cy="109538"/>
                </a:xfrm>
                <a:prstGeom prst="line">
                  <a:avLst/>
                </a:prstGeom>
                <a:grpFill/>
                <a:ln>
                  <a:noFill/>
                </a:ln>
              </p:spPr>
              <p:style>
                <a:lnRef idx="1">
                  <a:schemeClr val="accent1"/>
                </a:lnRef>
                <a:fillRef idx="0">
                  <a:schemeClr val="accent1"/>
                </a:fillRef>
                <a:effectRef idx="0">
                  <a:schemeClr val="accent1"/>
                </a:effectRef>
                <a:fontRef idx="minor">
                  <a:schemeClr val="tx1"/>
                </a:fontRef>
              </p:style>
            </p:cxnSp>
          </p:grpSp>
        </p:grpSp>
        <p:grpSp>
          <p:nvGrpSpPr>
            <p:cNvPr id="61" name="组合 60">
              <a:extLst>
                <a:ext uri="{FF2B5EF4-FFF2-40B4-BE49-F238E27FC236}">
                  <a16:creationId xmlns:a16="http://schemas.microsoft.com/office/drawing/2014/main" id="{F4512565-0772-451D-829B-CCBFBA1BEF10}"/>
                </a:ext>
              </a:extLst>
            </p:cNvPr>
            <p:cNvGrpSpPr/>
            <p:nvPr/>
          </p:nvGrpSpPr>
          <p:grpSpPr>
            <a:xfrm rot="17648429">
              <a:off x="3857614" y="1905751"/>
              <a:ext cx="215922" cy="775825"/>
              <a:chOff x="3600428" y="2070100"/>
              <a:chExt cx="215922" cy="775825"/>
            </a:xfrm>
            <a:grpFill/>
          </p:grpSpPr>
          <p:sp>
            <p:nvSpPr>
              <p:cNvPr id="67" name="椭圆 66">
                <a:extLst>
                  <a:ext uri="{FF2B5EF4-FFF2-40B4-BE49-F238E27FC236}">
                    <a16:creationId xmlns:a16="http://schemas.microsoft.com/office/drawing/2014/main" id="{83AADAEB-4B8E-40CD-A9CD-E5094C0A4209}"/>
                  </a:ext>
                </a:extLst>
              </p:cNvPr>
              <p:cNvSpPr>
                <a:spLocks noChangeAspect="1"/>
              </p:cNvSpPr>
              <p:nvPr/>
            </p:nvSpPr>
            <p:spPr>
              <a:xfrm>
                <a:off x="3600450" y="2070100"/>
                <a:ext cx="215900" cy="2159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68" name="矩形: 圆角 67">
                <a:extLst>
                  <a:ext uri="{FF2B5EF4-FFF2-40B4-BE49-F238E27FC236}">
                    <a16:creationId xmlns:a16="http://schemas.microsoft.com/office/drawing/2014/main" id="{972B292E-C8C6-4BD2-BE5F-62C82A3C403C}"/>
                  </a:ext>
                </a:extLst>
              </p:cNvPr>
              <p:cNvSpPr/>
              <p:nvPr/>
            </p:nvSpPr>
            <p:spPr>
              <a:xfrm>
                <a:off x="3600428" y="2160125"/>
                <a:ext cx="215900" cy="68580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grpSp>
        <p:grpSp>
          <p:nvGrpSpPr>
            <p:cNvPr id="62" name="组合 61">
              <a:extLst>
                <a:ext uri="{FF2B5EF4-FFF2-40B4-BE49-F238E27FC236}">
                  <a16:creationId xmlns:a16="http://schemas.microsoft.com/office/drawing/2014/main" id="{07D7F8B4-6E28-4071-A2B5-740A0BB85B03}"/>
                </a:ext>
              </a:extLst>
            </p:cNvPr>
            <p:cNvGrpSpPr/>
            <p:nvPr/>
          </p:nvGrpSpPr>
          <p:grpSpPr>
            <a:xfrm rot="1545755">
              <a:off x="4797927" y="1537624"/>
              <a:ext cx="215922" cy="775825"/>
              <a:chOff x="3600428" y="2070100"/>
              <a:chExt cx="215922" cy="775825"/>
            </a:xfrm>
            <a:grpFill/>
          </p:grpSpPr>
          <p:sp>
            <p:nvSpPr>
              <p:cNvPr id="65" name="椭圆 64">
                <a:extLst>
                  <a:ext uri="{FF2B5EF4-FFF2-40B4-BE49-F238E27FC236}">
                    <a16:creationId xmlns:a16="http://schemas.microsoft.com/office/drawing/2014/main" id="{3A4263D2-E52C-42BB-98D3-4B1FD701B7F4}"/>
                  </a:ext>
                </a:extLst>
              </p:cNvPr>
              <p:cNvSpPr>
                <a:spLocks noChangeAspect="1"/>
              </p:cNvSpPr>
              <p:nvPr/>
            </p:nvSpPr>
            <p:spPr>
              <a:xfrm>
                <a:off x="3600450" y="2070100"/>
                <a:ext cx="215900" cy="2159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66" name="矩形: 圆角 65">
                <a:extLst>
                  <a:ext uri="{FF2B5EF4-FFF2-40B4-BE49-F238E27FC236}">
                    <a16:creationId xmlns:a16="http://schemas.microsoft.com/office/drawing/2014/main" id="{01F4EFBB-AEA8-4FEF-BDAC-F202A40E8E01}"/>
                  </a:ext>
                </a:extLst>
              </p:cNvPr>
              <p:cNvSpPr/>
              <p:nvPr/>
            </p:nvSpPr>
            <p:spPr>
              <a:xfrm>
                <a:off x="3600428" y="2160125"/>
                <a:ext cx="215900" cy="68580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grpSp>
        <p:sp>
          <p:nvSpPr>
            <p:cNvPr id="63" name="椭圆 62">
              <a:extLst>
                <a:ext uri="{FF2B5EF4-FFF2-40B4-BE49-F238E27FC236}">
                  <a16:creationId xmlns:a16="http://schemas.microsoft.com/office/drawing/2014/main" id="{2131F06A-9340-4CA7-BBB3-2963F079822F}"/>
                </a:ext>
              </a:extLst>
            </p:cNvPr>
            <p:cNvSpPr>
              <a:spLocks noChangeAspect="1"/>
            </p:cNvSpPr>
            <p:nvPr/>
          </p:nvSpPr>
          <p:spPr>
            <a:xfrm>
              <a:off x="5916526" y="4044777"/>
              <a:ext cx="358948" cy="35894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64" name="椭圆 63">
              <a:extLst>
                <a:ext uri="{FF2B5EF4-FFF2-40B4-BE49-F238E27FC236}">
                  <a16:creationId xmlns:a16="http://schemas.microsoft.com/office/drawing/2014/main" id="{FD53092A-EC6F-42B1-819A-562C6E049DBD}"/>
                </a:ext>
              </a:extLst>
            </p:cNvPr>
            <p:cNvSpPr>
              <a:spLocks noChangeAspect="1"/>
            </p:cNvSpPr>
            <p:nvPr/>
          </p:nvSpPr>
          <p:spPr>
            <a:xfrm>
              <a:off x="4391240" y="4607499"/>
              <a:ext cx="358948" cy="35894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grpSp>
    </p:spTree>
    <p:extLst>
      <p:ext uri="{BB962C8B-B14F-4D97-AF65-F5344CB8AC3E}">
        <p14:creationId xmlns:p14="http://schemas.microsoft.com/office/powerpoint/2010/main" val="493660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P spid="4" grpId="0"/>
      <p:bldP spid="5"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矩形 58">
            <a:extLst>
              <a:ext uri="{FF2B5EF4-FFF2-40B4-BE49-F238E27FC236}">
                <a16:creationId xmlns:a16="http://schemas.microsoft.com/office/drawing/2014/main" id="{3B9218F2-6D4E-4247-B41A-A5089CCAD9B9}"/>
              </a:ext>
            </a:extLst>
          </p:cNvPr>
          <p:cNvSpPr/>
          <p:nvPr/>
        </p:nvSpPr>
        <p:spPr>
          <a:xfrm>
            <a:off x="239697" y="239697"/>
            <a:ext cx="11709647" cy="6418555"/>
          </a:xfrm>
          <a:prstGeom prst="rect">
            <a:avLst/>
          </a:prstGeom>
          <a:noFill/>
          <a:ln w="57150">
            <a:solidFill>
              <a:srgbClr val="6AC1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35" name="文本框 34">
            <a:extLst>
              <a:ext uri="{FF2B5EF4-FFF2-40B4-BE49-F238E27FC236}">
                <a16:creationId xmlns:a16="http://schemas.microsoft.com/office/drawing/2014/main" id="{6F33D676-382D-491A-AD77-FE3E79974B42}"/>
              </a:ext>
            </a:extLst>
          </p:cNvPr>
          <p:cNvSpPr txBox="1"/>
          <p:nvPr/>
        </p:nvSpPr>
        <p:spPr>
          <a:xfrm>
            <a:off x="589151" y="1133559"/>
            <a:ext cx="10676005" cy="5123775"/>
          </a:xfrm>
          <a:prstGeom prst="rect">
            <a:avLst/>
          </a:prstGeom>
          <a:noFill/>
        </p:spPr>
        <p:txBody>
          <a:bodyPr wrap="square" rtlCol="0">
            <a:spAutoFit/>
          </a:bodyPr>
          <a:lstStyle/>
          <a:p>
            <a:pPr marL="457200" marR="0" lvl="0" indent="-457200" algn="l" defTabSz="914400" rtl="0" eaLnBrk="1" fontAlgn="auto" latinLnBrk="0" hangingPunct="1">
              <a:lnSpc>
                <a:spcPct val="150000"/>
              </a:lnSpc>
              <a:spcBef>
                <a:spcPts val="0"/>
              </a:spcBef>
              <a:spcAft>
                <a:spcPts val="0"/>
              </a:spcAft>
              <a:buClrTx/>
              <a:buSzTx/>
              <a:buFontTx/>
              <a:buAutoNum type="arabicPeriod"/>
              <a:tabLst/>
              <a:defRPr/>
            </a:pPr>
            <a:r>
              <a:rPr kumimoji="0" lang="zh-CN" altLang="en-US" sz="2000" b="1" i="0" u="none" strike="noStrike" kern="1200" cap="none" spc="0" normalizeH="0" baseline="0" noProof="0" dirty="0">
                <a:ln>
                  <a:noFill/>
                </a:ln>
                <a:solidFill>
                  <a:srgbClr val="F58BA1"/>
                </a:solidFill>
                <a:effectLst/>
                <a:uLnTx/>
                <a:uFillTx/>
                <a:latin typeface="等线"/>
                <a:ea typeface="等线" panose="02010600030101010101" pitchFamily="2" charset="-122"/>
                <a:cs typeface="+mn-cs"/>
              </a:rPr>
              <a:t>弹幕数据分析</a:t>
            </a:r>
            <a:endParaRPr kumimoji="0" lang="en-US" altLang="zh-CN" sz="2000" b="1" i="0" u="none" strike="noStrike" kern="1200" cap="none" spc="0" normalizeH="0" baseline="0" noProof="0" dirty="0">
              <a:ln>
                <a:noFill/>
              </a:ln>
              <a:solidFill>
                <a:srgbClr val="F58BA1"/>
              </a:solidFill>
              <a:effectLst/>
              <a:uLnTx/>
              <a:uFillTx/>
              <a:latin typeface="等线"/>
              <a:ea typeface="等线" panose="02010600030101010101" pitchFamily="2" charset="-122"/>
              <a:cs typeface="+mn-cs"/>
            </a:endParaRPr>
          </a:p>
          <a:p>
            <a:pPr marL="914400" marR="0" lvl="1" indent="-4572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en-US" sz="2000" b="0" i="0" u="none" strike="noStrike" kern="1200" cap="none" spc="0" normalizeH="0" baseline="0" noProof="0" dirty="0">
                <a:ln>
                  <a:noFill/>
                </a:ln>
                <a:solidFill>
                  <a:prstClr val="black">
                    <a:lumMod val="75000"/>
                    <a:lumOff val="25000"/>
                  </a:prstClr>
                </a:solidFill>
                <a:effectLst/>
                <a:uLnTx/>
                <a:uFillTx/>
                <a:latin typeface="等线"/>
                <a:ea typeface="等线" panose="02010600030101010101" pitchFamily="2" charset="-122"/>
                <a:cs typeface="+mn-cs"/>
              </a:rPr>
              <a:t>数据获取困难，</a:t>
            </a:r>
            <a:r>
              <a:rPr kumimoji="0" lang="en-US" altLang="zh-CN" sz="2000" b="0" i="0" u="none" strike="noStrike" kern="1200" cap="none" spc="0" normalizeH="0" baseline="0" noProof="0" dirty="0">
                <a:ln>
                  <a:noFill/>
                </a:ln>
                <a:solidFill>
                  <a:prstClr val="black">
                    <a:lumMod val="75000"/>
                    <a:lumOff val="25000"/>
                  </a:prstClr>
                </a:solidFill>
                <a:effectLst/>
                <a:uLnTx/>
                <a:uFillTx/>
                <a:latin typeface="等线"/>
                <a:ea typeface="等线" panose="02010600030101010101" pitchFamily="2" charset="-122"/>
                <a:cs typeface="+mn-cs"/>
              </a:rPr>
              <a:t>B</a:t>
            </a:r>
            <a:r>
              <a:rPr kumimoji="0" lang="zh-CN" altLang="en-US" sz="2000" b="0" i="0" u="none" strike="noStrike" kern="1200" cap="none" spc="0" normalizeH="0" baseline="0" noProof="0" dirty="0">
                <a:ln>
                  <a:noFill/>
                </a:ln>
                <a:solidFill>
                  <a:prstClr val="black">
                    <a:lumMod val="75000"/>
                    <a:lumOff val="25000"/>
                  </a:prstClr>
                </a:solidFill>
                <a:effectLst/>
                <a:uLnTx/>
                <a:uFillTx/>
                <a:latin typeface="等线"/>
                <a:ea typeface="等线" panose="02010600030101010101" pitchFamily="2" charset="-122"/>
                <a:cs typeface="+mn-cs"/>
              </a:rPr>
              <a:t>站限制数据爬取，只能获取实时弹幕，不能获取全部弹幕</a:t>
            </a:r>
            <a:endParaRPr kumimoji="0" lang="en-US" altLang="zh-CN" sz="2000" b="0" i="0" u="none" strike="noStrike" kern="1200" cap="none" spc="0" normalizeH="0" baseline="0" noProof="0" dirty="0">
              <a:ln>
                <a:noFill/>
              </a:ln>
              <a:solidFill>
                <a:prstClr val="black">
                  <a:lumMod val="75000"/>
                  <a:lumOff val="25000"/>
                </a:prstClr>
              </a:solidFill>
              <a:effectLst/>
              <a:uLnTx/>
              <a:uFillTx/>
              <a:latin typeface="等线"/>
              <a:ea typeface="等线" panose="02010600030101010101" pitchFamily="2" charset="-122"/>
              <a:cs typeface="+mn-cs"/>
            </a:endParaRPr>
          </a:p>
          <a:p>
            <a:pPr marL="914400" marR="0" lvl="1" indent="-4572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en-US" sz="2000" b="0" i="0" u="none" strike="noStrike" kern="1200" cap="none" spc="0" normalizeH="0" baseline="0" noProof="0" dirty="0">
                <a:ln>
                  <a:noFill/>
                </a:ln>
                <a:solidFill>
                  <a:prstClr val="black">
                    <a:lumMod val="75000"/>
                    <a:lumOff val="25000"/>
                  </a:prstClr>
                </a:solidFill>
                <a:effectLst/>
                <a:uLnTx/>
                <a:uFillTx/>
                <a:latin typeface="等线"/>
                <a:ea typeface="等线" panose="02010600030101010101" pitchFamily="2" charset="-122"/>
                <a:cs typeface="+mn-cs"/>
              </a:rPr>
              <a:t>选取的事件受众面比较窄，结论的普适性可能需要更多数据的佐证</a:t>
            </a:r>
            <a:endParaRPr kumimoji="0" lang="en-US" altLang="zh-CN" sz="2000" b="0" i="0" u="none" strike="noStrike" kern="1200" cap="none" spc="0" normalizeH="0" baseline="0" noProof="0" dirty="0">
              <a:ln>
                <a:noFill/>
              </a:ln>
              <a:solidFill>
                <a:prstClr val="black">
                  <a:lumMod val="75000"/>
                  <a:lumOff val="25000"/>
                </a:prstClr>
              </a:solidFill>
              <a:effectLst/>
              <a:uLnTx/>
              <a:uFillTx/>
              <a:latin typeface="等线"/>
              <a:ea typeface="等线" panose="02010600030101010101" pitchFamily="2" charset="-122"/>
              <a:cs typeface="+mn-cs"/>
            </a:endParaRPr>
          </a:p>
          <a:p>
            <a:pPr marL="457200" marR="0" lvl="0" indent="-457200" algn="l" defTabSz="914400" rtl="0" eaLnBrk="1" fontAlgn="auto" latinLnBrk="0" hangingPunct="1">
              <a:lnSpc>
                <a:spcPct val="150000"/>
              </a:lnSpc>
              <a:spcBef>
                <a:spcPts val="0"/>
              </a:spcBef>
              <a:spcAft>
                <a:spcPts val="0"/>
              </a:spcAft>
              <a:buClrTx/>
              <a:buSzTx/>
              <a:buFontTx/>
              <a:buAutoNum type="arabicPeriod"/>
              <a:tabLst/>
              <a:defRPr/>
            </a:pPr>
            <a:r>
              <a:rPr kumimoji="0" lang="zh-CN" altLang="en-US" sz="2000" b="1" i="0" u="none" strike="noStrike" kern="1200" cap="none" spc="0" normalizeH="0" baseline="0" noProof="0" dirty="0">
                <a:ln>
                  <a:noFill/>
                </a:ln>
                <a:solidFill>
                  <a:srgbClr val="F58BA1"/>
                </a:solidFill>
                <a:effectLst/>
                <a:uLnTx/>
                <a:uFillTx/>
                <a:latin typeface="等线"/>
                <a:ea typeface="等线" panose="02010600030101010101" pitchFamily="2" charset="-122"/>
                <a:cs typeface="+mn-cs"/>
              </a:rPr>
              <a:t>问卷设计</a:t>
            </a:r>
            <a:endParaRPr kumimoji="0" lang="en-US" altLang="zh-CN" sz="2000" b="1" i="0" u="none" strike="noStrike" kern="1200" cap="none" spc="0" normalizeH="0" baseline="0" noProof="0" dirty="0">
              <a:ln>
                <a:noFill/>
              </a:ln>
              <a:solidFill>
                <a:srgbClr val="F58BA1"/>
              </a:solidFill>
              <a:effectLst/>
              <a:uLnTx/>
              <a:uFillTx/>
              <a:latin typeface="等线"/>
              <a:ea typeface="等线" panose="02010600030101010101" pitchFamily="2" charset="-122"/>
              <a:cs typeface="+mn-cs"/>
            </a:endParaRPr>
          </a:p>
          <a:p>
            <a:pPr marL="914400" marR="0" lvl="1" indent="-4572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en-US" sz="2000" b="0" i="0" u="none" strike="noStrike" kern="1200" cap="none" spc="0" normalizeH="0" baseline="0" noProof="0" dirty="0">
                <a:ln>
                  <a:noFill/>
                </a:ln>
                <a:solidFill>
                  <a:prstClr val="black">
                    <a:lumMod val="75000"/>
                    <a:lumOff val="25000"/>
                  </a:prstClr>
                </a:solidFill>
                <a:effectLst/>
                <a:uLnTx/>
                <a:uFillTx/>
                <a:latin typeface="等线"/>
                <a:ea typeface="等线" panose="02010600030101010101" pitchFamily="2" charset="-122"/>
                <a:cs typeface="+mn-cs"/>
              </a:rPr>
              <a:t>问题设计的表达不够严谨</a:t>
            </a:r>
            <a:endParaRPr kumimoji="0" lang="en-US" altLang="zh-CN" sz="2000" b="0" i="0" u="none" strike="noStrike" kern="1200" cap="none" spc="0" normalizeH="0" baseline="0" noProof="0" dirty="0">
              <a:ln>
                <a:noFill/>
              </a:ln>
              <a:solidFill>
                <a:prstClr val="black">
                  <a:lumMod val="75000"/>
                  <a:lumOff val="25000"/>
                </a:prstClr>
              </a:solidFill>
              <a:effectLst/>
              <a:uLnTx/>
              <a:uFillTx/>
              <a:latin typeface="等线"/>
              <a:ea typeface="等线" panose="02010600030101010101" pitchFamily="2" charset="-122"/>
              <a:cs typeface="+mn-cs"/>
            </a:endParaRPr>
          </a:p>
          <a:p>
            <a:pPr marL="914400" marR="0" lvl="1" indent="-4572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altLang="zh-CN" sz="2000" b="0" i="0" u="none" strike="noStrike" kern="1200" cap="none" spc="0" normalizeH="0" baseline="0" noProof="0" dirty="0">
                <a:ln>
                  <a:noFill/>
                </a:ln>
                <a:solidFill>
                  <a:prstClr val="black">
                    <a:lumMod val="75000"/>
                    <a:lumOff val="25000"/>
                  </a:prstClr>
                </a:solidFill>
                <a:effectLst/>
                <a:uLnTx/>
                <a:uFillTx/>
                <a:latin typeface="等线"/>
                <a:ea typeface="等线" panose="02010600030101010101" pitchFamily="2" charset="-122"/>
                <a:cs typeface="+mn-cs"/>
              </a:rPr>
              <a:t>PART3</a:t>
            </a:r>
            <a:r>
              <a:rPr kumimoji="0" lang="zh-CN" altLang="en-US" sz="2000" b="0" i="0" u="none" strike="noStrike" kern="1200" cap="none" spc="0" normalizeH="0" baseline="0" noProof="0" dirty="0">
                <a:ln>
                  <a:noFill/>
                </a:ln>
                <a:solidFill>
                  <a:prstClr val="black">
                    <a:lumMod val="75000"/>
                    <a:lumOff val="25000"/>
                  </a:prstClr>
                </a:solidFill>
                <a:effectLst/>
                <a:uLnTx/>
                <a:uFillTx/>
                <a:latin typeface="等线"/>
                <a:ea typeface="等线" panose="02010600030101010101" pitchFamily="2" charset="-122"/>
                <a:cs typeface="+mn-cs"/>
              </a:rPr>
              <a:t>量表结果出现趋同的问题</a:t>
            </a:r>
            <a:endParaRPr kumimoji="0" lang="en-US" altLang="zh-CN" sz="2000" b="0" i="0" u="none" strike="noStrike" kern="1200" cap="none" spc="0" normalizeH="0" baseline="0" noProof="0" dirty="0">
              <a:ln>
                <a:noFill/>
              </a:ln>
              <a:solidFill>
                <a:prstClr val="black">
                  <a:lumMod val="75000"/>
                  <a:lumOff val="25000"/>
                </a:prstClr>
              </a:solidFill>
              <a:effectLst/>
              <a:uLnTx/>
              <a:uFillTx/>
              <a:latin typeface="等线"/>
              <a:ea typeface="等线" panose="02010600030101010101" pitchFamily="2" charset="-122"/>
              <a:cs typeface="+mn-cs"/>
            </a:endParaRPr>
          </a:p>
          <a:p>
            <a:pPr marL="457200" marR="0" lvl="0" indent="-457200" algn="l" defTabSz="914400" rtl="0" eaLnBrk="1" fontAlgn="auto" latinLnBrk="0" hangingPunct="1">
              <a:lnSpc>
                <a:spcPct val="150000"/>
              </a:lnSpc>
              <a:spcBef>
                <a:spcPts val="0"/>
              </a:spcBef>
              <a:spcAft>
                <a:spcPts val="0"/>
              </a:spcAft>
              <a:buClrTx/>
              <a:buSzTx/>
              <a:buFontTx/>
              <a:buAutoNum type="arabicPeriod"/>
              <a:tabLst/>
              <a:defRPr/>
            </a:pPr>
            <a:r>
              <a:rPr kumimoji="0" lang="zh-CN" altLang="en-US" sz="2000" b="1" i="0" u="none" strike="noStrike" kern="1200" cap="none" spc="0" normalizeH="0" baseline="0" noProof="0" dirty="0">
                <a:ln>
                  <a:noFill/>
                </a:ln>
                <a:solidFill>
                  <a:srgbClr val="F58BA1"/>
                </a:solidFill>
                <a:effectLst/>
                <a:uLnTx/>
                <a:uFillTx/>
                <a:latin typeface="等线"/>
                <a:ea typeface="等线" panose="02010600030101010101" pitchFamily="2" charset="-122"/>
                <a:cs typeface="+mn-cs"/>
              </a:rPr>
              <a:t>理论局限</a:t>
            </a:r>
            <a:endParaRPr kumimoji="0" lang="en-US" altLang="zh-CN" sz="2000" b="1" i="0" u="none" strike="noStrike" kern="1200" cap="none" spc="0" normalizeH="0" baseline="0" noProof="0" dirty="0">
              <a:ln>
                <a:noFill/>
              </a:ln>
              <a:solidFill>
                <a:srgbClr val="F58BA1"/>
              </a:solidFill>
              <a:effectLst/>
              <a:uLnTx/>
              <a:uFillTx/>
              <a:latin typeface="等线"/>
              <a:ea typeface="等线" panose="02010600030101010101" pitchFamily="2" charset="-122"/>
              <a:cs typeface="+mn-cs"/>
            </a:endParaRPr>
          </a:p>
          <a:p>
            <a:pPr marL="914400" marR="0" lvl="1" indent="-4572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en-US" sz="2000" b="0" i="0" u="none" strike="noStrike" kern="1200" cap="none" spc="0" normalizeH="0" baseline="0" noProof="0" dirty="0">
                <a:ln>
                  <a:noFill/>
                </a:ln>
                <a:solidFill>
                  <a:prstClr val="black">
                    <a:lumMod val="75000"/>
                    <a:lumOff val="25000"/>
                  </a:prstClr>
                </a:solidFill>
                <a:effectLst/>
                <a:uLnTx/>
                <a:uFillTx/>
                <a:latin typeface="等线"/>
                <a:ea typeface="等线" panose="02010600030101010101" pitchFamily="2" charset="-122"/>
                <a:cs typeface="+mn-cs"/>
              </a:rPr>
              <a:t>没有根据理论来设计相应的量表测量理论的有效性</a:t>
            </a:r>
            <a:endParaRPr kumimoji="0" lang="en-US" altLang="zh-CN" sz="2000" b="0" i="0" u="none" strike="noStrike" kern="1200" cap="none" spc="0" normalizeH="0" baseline="0" noProof="0" dirty="0">
              <a:ln>
                <a:noFill/>
              </a:ln>
              <a:solidFill>
                <a:prstClr val="black">
                  <a:lumMod val="75000"/>
                  <a:lumOff val="25000"/>
                </a:prstClr>
              </a:solidFill>
              <a:effectLst/>
              <a:uLnTx/>
              <a:uFillTx/>
              <a:latin typeface="等线"/>
              <a:ea typeface="等线" panose="02010600030101010101" pitchFamily="2" charset="-122"/>
              <a:cs typeface="+mn-cs"/>
            </a:endParaRPr>
          </a:p>
          <a:p>
            <a:pPr marL="914400" marR="0" lvl="1" indent="-4572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en-US" sz="2000" b="0" i="0" u="none" strike="noStrike" kern="1200" cap="none" spc="0" normalizeH="0" baseline="0" noProof="0" dirty="0">
                <a:ln>
                  <a:noFill/>
                </a:ln>
                <a:solidFill>
                  <a:prstClr val="black">
                    <a:lumMod val="75000"/>
                    <a:lumOff val="25000"/>
                  </a:prstClr>
                </a:solidFill>
                <a:effectLst/>
                <a:uLnTx/>
                <a:uFillTx/>
                <a:latin typeface="等线"/>
                <a:ea typeface="等线" panose="02010600030101010101" pitchFamily="2" charset="-122"/>
                <a:cs typeface="+mn-cs"/>
              </a:rPr>
              <a:t>更多是研究弹幕行为而不是复读行为</a:t>
            </a:r>
            <a:endParaRPr kumimoji="0" lang="en-US" altLang="zh-CN" sz="2000" b="0" i="0" u="none" strike="noStrike" kern="1200" cap="none" spc="0" normalizeH="0" baseline="0" noProof="0" dirty="0">
              <a:ln>
                <a:noFill/>
              </a:ln>
              <a:solidFill>
                <a:prstClr val="black">
                  <a:lumMod val="75000"/>
                  <a:lumOff val="25000"/>
                </a:prstClr>
              </a:solidFill>
              <a:effectLst/>
              <a:uLnTx/>
              <a:uFillTx/>
              <a:latin typeface="等线"/>
              <a:ea typeface="等线" panose="02010600030101010101" pitchFamily="2" charset="-122"/>
              <a:cs typeface="+mn-cs"/>
            </a:endParaRPr>
          </a:p>
          <a:p>
            <a:pPr marL="457200" marR="0" lvl="0" indent="-457200" algn="l" defTabSz="914400" rtl="0" eaLnBrk="1" fontAlgn="auto" latinLnBrk="0" hangingPunct="1">
              <a:lnSpc>
                <a:spcPct val="150000"/>
              </a:lnSpc>
              <a:spcBef>
                <a:spcPts val="0"/>
              </a:spcBef>
              <a:spcAft>
                <a:spcPts val="0"/>
              </a:spcAft>
              <a:buClrTx/>
              <a:buSzTx/>
              <a:buFontTx/>
              <a:buAutoNum type="arabicPeriod"/>
              <a:tabLst/>
              <a:defRPr/>
            </a:pPr>
            <a:r>
              <a:rPr kumimoji="0" lang="zh-CN" altLang="en-US" sz="2000" b="1" i="0" u="none" strike="noStrike" kern="1200" cap="none" spc="0" normalizeH="0" baseline="0" noProof="0" dirty="0">
                <a:ln>
                  <a:noFill/>
                </a:ln>
                <a:solidFill>
                  <a:srgbClr val="F58BA1"/>
                </a:solidFill>
                <a:effectLst/>
                <a:uLnTx/>
                <a:uFillTx/>
                <a:latin typeface="等线"/>
                <a:ea typeface="等线" panose="02010600030101010101" pitchFamily="2" charset="-122"/>
                <a:cs typeface="+mn-cs"/>
              </a:rPr>
              <a:t>营销建议</a:t>
            </a:r>
            <a:endParaRPr kumimoji="0" lang="en-US" altLang="zh-CN" sz="2000" b="1" i="0" u="none" strike="noStrike" kern="1200" cap="none" spc="0" normalizeH="0" baseline="0" noProof="0" dirty="0">
              <a:ln>
                <a:noFill/>
              </a:ln>
              <a:solidFill>
                <a:srgbClr val="F58BA1"/>
              </a:solidFill>
              <a:effectLst/>
              <a:uLnTx/>
              <a:uFillTx/>
              <a:latin typeface="等线"/>
              <a:ea typeface="等线" panose="02010600030101010101" pitchFamily="2" charset="-122"/>
              <a:cs typeface="+mn-cs"/>
            </a:endParaRPr>
          </a:p>
          <a:p>
            <a:pPr marL="914400" marR="0" lvl="1" indent="-4572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en-US" sz="2000" b="0" i="0" u="none" strike="noStrike" kern="1200" cap="none" spc="0" normalizeH="0" baseline="0" noProof="0" dirty="0">
                <a:ln>
                  <a:noFill/>
                </a:ln>
                <a:solidFill>
                  <a:prstClr val="black">
                    <a:lumMod val="75000"/>
                    <a:lumOff val="25000"/>
                  </a:prstClr>
                </a:solidFill>
                <a:effectLst/>
                <a:uLnTx/>
                <a:uFillTx/>
                <a:latin typeface="等线"/>
                <a:ea typeface="等线" panose="02010600030101010101" pitchFamily="2" charset="-122"/>
                <a:cs typeface="+mn-cs"/>
              </a:rPr>
              <a:t>可操作性和商业价值有待验证</a:t>
            </a:r>
            <a:endParaRPr kumimoji="0" lang="en-US" altLang="zh-CN" sz="2000" b="0" i="0" u="none" strike="noStrike" kern="1200" cap="none" spc="0" normalizeH="0" baseline="0" noProof="0" dirty="0">
              <a:ln>
                <a:noFill/>
              </a:ln>
              <a:solidFill>
                <a:prstClr val="black">
                  <a:lumMod val="75000"/>
                  <a:lumOff val="25000"/>
                </a:prstClr>
              </a:solidFill>
              <a:effectLst/>
              <a:uLnTx/>
              <a:uFillTx/>
              <a:latin typeface="等线"/>
              <a:ea typeface="等线" panose="02010600030101010101" pitchFamily="2" charset="-122"/>
              <a:cs typeface="+mn-cs"/>
            </a:endParaRPr>
          </a:p>
        </p:txBody>
      </p:sp>
      <p:sp>
        <p:nvSpPr>
          <p:cNvPr id="36" name="矩形 35">
            <a:extLst>
              <a:ext uri="{FF2B5EF4-FFF2-40B4-BE49-F238E27FC236}">
                <a16:creationId xmlns:a16="http://schemas.microsoft.com/office/drawing/2014/main" id="{5AFAC16F-6FB6-40D1-8F59-16573085A150}"/>
              </a:ext>
            </a:extLst>
          </p:cNvPr>
          <p:cNvSpPr/>
          <p:nvPr/>
        </p:nvSpPr>
        <p:spPr>
          <a:xfrm>
            <a:off x="1238931" y="437235"/>
            <a:ext cx="3877985" cy="64633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600" b="1" i="0" u="none" strike="noStrike" kern="1200" cap="none" spc="0" normalizeH="0" baseline="0" noProof="0" dirty="0">
                <a:ln>
                  <a:noFill/>
                </a:ln>
                <a:solidFill>
                  <a:srgbClr val="24ADE7"/>
                </a:solidFill>
                <a:effectLst/>
                <a:uLnTx/>
                <a:uFillTx/>
                <a:latin typeface="等线"/>
                <a:ea typeface="等线" panose="02010600030101010101" pitchFamily="2" charset="-122"/>
                <a:cs typeface="+mn-cs"/>
              </a:rPr>
              <a:t>研究的不足与局限</a:t>
            </a:r>
          </a:p>
        </p:txBody>
      </p:sp>
      <p:grpSp>
        <p:nvGrpSpPr>
          <p:cNvPr id="37" name="组合 36">
            <a:extLst>
              <a:ext uri="{FF2B5EF4-FFF2-40B4-BE49-F238E27FC236}">
                <a16:creationId xmlns:a16="http://schemas.microsoft.com/office/drawing/2014/main" id="{C51899EA-ABFC-4468-ACA8-FCABCC241233}"/>
              </a:ext>
            </a:extLst>
          </p:cNvPr>
          <p:cNvGrpSpPr>
            <a:grpSpLocks noChangeAspect="1"/>
          </p:cNvGrpSpPr>
          <p:nvPr/>
        </p:nvGrpSpPr>
        <p:grpSpPr>
          <a:xfrm rot="1202316">
            <a:off x="508064" y="392124"/>
            <a:ext cx="624859" cy="662044"/>
            <a:chOff x="3282968" y="1537624"/>
            <a:chExt cx="3236238" cy="3428823"/>
          </a:xfrm>
          <a:solidFill>
            <a:srgbClr val="24ADE7"/>
          </a:solidFill>
        </p:grpSpPr>
        <p:sp>
          <p:nvSpPr>
            <p:cNvPr id="38" name="任意多边形: 形状 37">
              <a:extLst>
                <a:ext uri="{FF2B5EF4-FFF2-40B4-BE49-F238E27FC236}">
                  <a16:creationId xmlns:a16="http://schemas.microsoft.com/office/drawing/2014/main" id="{83782D93-601B-4771-BFFB-750C52454CC5}"/>
                </a:ext>
              </a:extLst>
            </p:cNvPr>
            <p:cNvSpPr/>
            <p:nvPr/>
          </p:nvSpPr>
          <p:spPr>
            <a:xfrm rot="20390578">
              <a:off x="3282968" y="2192361"/>
              <a:ext cx="3236238" cy="2393027"/>
            </a:xfrm>
            <a:custGeom>
              <a:avLst/>
              <a:gdLst>
                <a:gd name="connsiteX0" fmla="*/ 2762205 w 3236238"/>
                <a:gd name="connsiteY0" fmla="*/ 314424 h 2411827"/>
                <a:gd name="connsiteX1" fmla="*/ 2698575 w 3236238"/>
                <a:gd name="connsiteY1" fmla="*/ 301578 h 2411827"/>
                <a:gd name="connsiteX2" fmla="*/ 537666 w 3236238"/>
                <a:gd name="connsiteY2" fmla="*/ 301578 h 2411827"/>
                <a:gd name="connsiteX3" fmla="*/ 374198 w 3236238"/>
                <a:gd name="connsiteY3" fmla="*/ 465046 h 2411827"/>
                <a:gd name="connsiteX4" fmla="*/ 374197 w 3236238"/>
                <a:gd name="connsiteY4" fmla="*/ 1946779 h 2411827"/>
                <a:gd name="connsiteX5" fmla="*/ 537665 w 3236238"/>
                <a:gd name="connsiteY5" fmla="*/ 2110248 h 2411827"/>
                <a:gd name="connsiteX6" fmla="*/ 2698576 w 3236238"/>
                <a:gd name="connsiteY6" fmla="*/ 2110248 h 2411827"/>
                <a:gd name="connsiteX7" fmla="*/ 2862044 w 3236238"/>
                <a:gd name="connsiteY7" fmla="*/ 1946780 h 2411827"/>
                <a:gd name="connsiteX8" fmla="*/ 2862043 w 3236238"/>
                <a:gd name="connsiteY8" fmla="*/ 465045 h 2411827"/>
                <a:gd name="connsiteX9" fmla="*/ 2762205 w 3236238"/>
                <a:gd name="connsiteY9" fmla="*/ 314424 h 2411827"/>
                <a:gd name="connsiteX10" fmla="*/ 2909652 w 3236238"/>
                <a:gd name="connsiteY10" fmla="*/ 42021 h 2411827"/>
                <a:gd name="connsiteX11" fmla="*/ 3236238 w 3236238"/>
                <a:gd name="connsiteY11" fmla="*/ 534726 h 2411827"/>
                <a:gd name="connsiteX12" fmla="*/ 3236238 w 3236238"/>
                <a:gd name="connsiteY12" fmla="*/ 1877101 h 2411827"/>
                <a:gd name="connsiteX13" fmla="*/ 2701512 w 3236238"/>
                <a:gd name="connsiteY13" fmla="*/ 2411827 h 2411827"/>
                <a:gd name="connsiteX14" fmla="*/ 534726 w 3236238"/>
                <a:gd name="connsiteY14" fmla="*/ 2411827 h 2411827"/>
                <a:gd name="connsiteX15" fmla="*/ 0 w 3236238"/>
                <a:gd name="connsiteY15" fmla="*/ 1877101 h 2411827"/>
                <a:gd name="connsiteX16" fmla="*/ 0 w 3236238"/>
                <a:gd name="connsiteY16" fmla="*/ 534726 h 2411827"/>
                <a:gd name="connsiteX17" fmla="*/ 534726 w 3236238"/>
                <a:gd name="connsiteY17" fmla="*/ 0 h 2411827"/>
                <a:gd name="connsiteX18" fmla="*/ 2701512 w 3236238"/>
                <a:gd name="connsiteY18" fmla="*/ 0 h 2411827"/>
                <a:gd name="connsiteX19" fmla="*/ 2909652 w 3236238"/>
                <a:gd name="connsiteY19" fmla="*/ 42021 h 2411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236238" h="2411827">
                  <a:moveTo>
                    <a:pt x="2762205" y="314424"/>
                  </a:moveTo>
                  <a:cubicBezTo>
                    <a:pt x="2742648" y="306152"/>
                    <a:pt x="2721146" y="301578"/>
                    <a:pt x="2698575" y="301578"/>
                  </a:cubicBezTo>
                  <a:lnTo>
                    <a:pt x="537666" y="301578"/>
                  </a:lnTo>
                  <a:cubicBezTo>
                    <a:pt x="447384" y="301578"/>
                    <a:pt x="374197" y="374764"/>
                    <a:pt x="374198" y="465046"/>
                  </a:cubicBezTo>
                  <a:lnTo>
                    <a:pt x="374197" y="1946779"/>
                  </a:lnTo>
                  <a:cubicBezTo>
                    <a:pt x="374198" y="2037061"/>
                    <a:pt x="447384" y="2110247"/>
                    <a:pt x="537665" y="2110248"/>
                  </a:cubicBezTo>
                  <a:lnTo>
                    <a:pt x="2698576" y="2110248"/>
                  </a:lnTo>
                  <a:cubicBezTo>
                    <a:pt x="2788856" y="2110247"/>
                    <a:pt x="2862044" y="2037061"/>
                    <a:pt x="2862044" y="1946780"/>
                  </a:cubicBezTo>
                  <a:lnTo>
                    <a:pt x="2862043" y="465045"/>
                  </a:lnTo>
                  <a:cubicBezTo>
                    <a:pt x="2862043" y="397335"/>
                    <a:pt x="2820876" y="339239"/>
                    <a:pt x="2762205" y="314424"/>
                  </a:cubicBezTo>
                  <a:close/>
                  <a:moveTo>
                    <a:pt x="2909652" y="42021"/>
                  </a:moveTo>
                  <a:cubicBezTo>
                    <a:pt x="3101573" y="123197"/>
                    <a:pt x="3236238" y="313235"/>
                    <a:pt x="3236238" y="534726"/>
                  </a:cubicBezTo>
                  <a:lnTo>
                    <a:pt x="3236238" y="1877101"/>
                  </a:lnTo>
                  <a:cubicBezTo>
                    <a:pt x="3236238" y="2172422"/>
                    <a:pt x="2996833" y="2411827"/>
                    <a:pt x="2701512" y="2411827"/>
                  </a:cubicBezTo>
                  <a:lnTo>
                    <a:pt x="534726" y="2411827"/>
                  </a:lnTo>
                  <a:cubicBezTo>
                    <a:pt x="239405" y="2411827"/>
                    <a:pt x="0" y="2172422"/>
                    <a:pt x="0" y="1877101"/>
                  </a:cubicBezTo>
                  <a:lnTo>
                    <a:pt x="0" y="534726"/>
                  </a:lnTo>
                  <a:cubicBezTo>
                    <a:pt x="0" y="239405"/>
                    <a:pt x="239405" y="0"/>
                    <a:pt x="534726" y="0"/>
                  </a:cubicBezTo>
                  <a:lnTo>
                    <a:pt x="2701512" y="0"/>
                  </a:lnTo>
                  <a:cubicBezTo>
                    <a:pt x="2775342" y="0"/>
                    <a:pt x="2845678" y="14963"/>
                    <a:pt x="2909652" y="420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a:ea typeface="等线" panose="02010600030101010101" pitchFamily="2" charset="-122"/>
                <a:cs typeface="+mn-cs"/>
              </a:endParaRPr>
            </a:p>
          </p:txBody>
        </p:sp>
        <p:sp>
          <p:nvSpPr>
            <p:cNvPr id="39" name="矩形 38">
              <a:extLst>
                <a:ext uri="{FF2B5EF4-FFF2-40B4-BE49-F238E27FC236}">
                  <a16:creationId xmlns:a16="http://schemas.microsoft.com/office/drawing/2014/main" id="{B5C18612-3361-4364-B1C6-1D1BB7941FE8}"/>
                </a:ext>
              </a:extLst>
            </p:cNvPr>
            <p:cNvSpPr/>
            <p:nvPr/>
          </p:nvSpPr>
          <p:spPr>
            <a:xfrm rot="19745638" flipV="1">
              <a:off x="3848622" y="3249987"/>
              <a:ext cx="703385" cy="26728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40" name="矩形 39">
              <a:extLst>
                <a:ext uri="{FF2B5EF4-FFF2-40B4-BE49-F238E27FC236}">
                  <a16:creationId xmlns:a16="http://schemas.microsoft.com/office/drawing/2014/main" id="{0DFCA157-E421-403A-988E-F4218212DD68}"/>
                </a:ext>
              </a:extLst>
            </p:cNvPr>
            <p:cNvSpPr/>
            <p:nvPr/>
          </p:nvSpPr>
          <p:spPr>
            <a:xfrm rot="20984414" flipV="1">
              <a:off x="5102837" y="2780784"/>
              <a:ext cx="703385" cy="26728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grpSp>
          <p:nvGrpSpPr>
            <p:cNvPr id="41" name="组合 40">
              <a:extLst>
                <a:ext uri="{FF2B5EF4-FFF2-40B4-BE49-F238E27FC236}">
                  <a16:creationId xmlns:a16="http://schemas.microsoft.com/office/drawing/2014/main" id="{A84AB5B8-964A-4BE7-B531-2602BDFEFEEA}"/>
                </a:ext>
              </a:extLst>
            </p:cNvPr>
            <p:cNvGrpSpPr/>
            <p:nvPr/>
          </p:nvGrpSpPr>
          <p:grpSpPr>
            <a:xfrm>
              <a:off x="4636294" y="3420252"/>
              <a:ext cx="766910" cy="556883"/>
              <a:chOff x="4636294" y="3420252"/>
              <a:chExt cx="766910" cy="556883"/>
            </a:xfrm>
            <a:grpFill/>
          </p:grpSpPr>
          <p:grpSp>
            <p:nvGrpSpPr>
              <p:cNvPr id="50" name="组合 49">
                <a:extLst>
                  <a:ext uri="{FF2B5EF4-FFF2-40B4-BE49-F238E27FC236}">
                    <a16:creationId xmlns:a16="http://schemas.microsoft.com/office/drawing/2014/main" id="{B7561E51-B6FE-4F87-B38B-E4BFD74FE933}"/>
                  </a:ext>
                </a:extLst>
              </p:cNvPr>
              <p:cNvGrpSpPr/>
              <p:nvPr/>
            </p:nvGrpSpPr>
            <p:grpSpPr>
              <a:xfrm>
                <a:off x="4636294" y="3593307"/>
                <a:ext cx="466517" cy="383828"/>
                <a:chOff x="4638675" y="3595688"/>
                <a:chExt cx="466517" cy="383828"/>
              </a:xfrm>
              <a:grpFill/>
            </p:grpSpPr>
            <p:sp>
              <p:nvSpPr>
                <p:cNvPr id="54" name="任意多边形: 形状 53">
                  <a:extLst>
                    <a:ext uri="{FF2B5EF4-FFF2-40B4-BE49-F238E27FC236}">
                      <a16:creationId xmlns:a16="http://schemas.microsoft.com/office/drawing/2014/main" id="{8AE0CFE4-5814-4802-9F0C-8DAE1FEC7D31}"/>
                    </a:ext>
                  </a:extLst>
                </p:cNvPr>
                <p:cNvSpPr/>
                <p:nvPr/>
              </p:nvSpPr>
              <p:spPr>
                <a:xfrm>
                  <a:off x="4638675" y="3595688"/>
                  <a:ext cx="466517" cy="383828"/>
                </a:xfrm>
                <a:custGeom>
                  <a:avLst/>
                  <a:gdLst>
                    <a:gd name="connsiteX0" fmla="*/ 0 w 461762"/>
                    <a:gd name="connsiteY0" fmla="*/ 307181 h 383828"/>
                    <a:gd name="connsiteX1" fmla="*/ 176213 w 461762"/>
                    <a:gd name="connsiteY1" fmla="*/ 381000 h 383828"/>
                    <a:gd name="connsiteX2" fmla="*/ 319088 w 461762"/>
                    <a:gd name="connsiteY2" fmla="*/ 359568 h 383828"/>
                    <a:gd name="connsiteX3" fmla="*/ 402431 w 461762"/>
                    <a:gd name="connsiteY3" fmla="*/ 276225 h 383828"/>
                    <a:gd name="connsiteX4" fmla="*/ 433388 w 461762"/>
                    <a:gd name="connsiteY4" fmla="*/ 221456 h 383828"/>
                    <a:gd name="connsiteX5" fmla="*/ 459581 w 461762"/>
                    <a:gd name="connsiteY5" fmla="*/ 150018 h 383828"/>
                    <a:gd name="connsiteX6" fmla="*/ 373856 w 461762"/>
                    <a:gd name="connsiteY6" fmla="*/ 45243 h 383828"/>
                    <a:gd name="connsiteX7" fmla="*/ 352425 w 461762"/>
                    <a:gd name="connsiteY7" fmla="*/ 0 h 383828"/>
                    <a:gd name="connsiteX8" fmla="*/ 352425 w 461762"/>
                    <a:gd name="connsiteY8" fmla="*/ 0 h 383828"/>
                    <a:gd name="connsiteX9" fmla="*/ 330994 w 461762"/>
                    <a:gd name="connsiteY9" fmla="*/ 123825 h 383828"/>
                    <a:gd name="connsiteX10" fmla="*/ 266700 w 461762"/>
                    <a:gd name="connsiteY10" fmla="*/ 221456 h 383828"/>
                    <a:gd name="connsiteX11" fmla="*/ 152400 w 461762"/>
                    <a:gd name="connsiteY11" fmla="*/ 230981 h 383828"/>
                    <a:gd name="connsiteX12" fmla="*/ 78581 w 461762"/>
                    <a:gd name="connsiteY12" fmla="*/ 188118 h 383828"/>
                    <a:gd name="connsiteX0-1" fmla="*/ 0 w 466517"/>
                    <a:gd name="connsiteY0-2" fmla="*/ 307181 h 383828"/>
                    <a:gd name="connsiteX1-3" fmla="*/ 176213 w 466517"/>
                    <a:gd name="connsiteY1-4" fmla="*/ 381000 h 383828"/>
                    <a:gd name="connsiteX2-5" fmla="*/ 319088 w 466517"/>
                    <a:gd name="connsiteY2-6" fmla="*/ 359568 h 383828"/>
                    <a:gd name="connsiteX3-7" fmla="*/ 402431 w 466517"/>
                    <a:gd name="connsiteY3-8" fmla="*/ 276225 h 383828"/>
                    <a:gd name="connsiteX4-9" fmla="*/ 454819 w 466517"/>
                    <a:gd name="connsiteY4-10" fmla="*/ 169069 h 383828"/>
                    <a:gd name="connsiteX5-11" fmla="*/ 459581 w 466517"/>
                    <a:gd name="connsiteY5-12" fmla="*/ 150018 h 383828"/>
                    <a:gd name="connsiteX6-13" fmla="*/ 373856 w 466517"/>
                    <a:gd name="connsiteY6-14" fmla="*/ 45243 h 383828"/>
                    <a:gd name="connsiteX7-15" fmla="*/ 352425 w 466517"/>
                    <a:gd name="connsiteY7-16" fmla="*/ 0 h 383828"/>
                    <a:gd name="connsiteX8-17" fmla="*/ 352425 w 466517"/>
                    <a:gd name="connsiteY8-18" fmla="*/ 0 h 383828"/>
                    <a:gd name="connsiteX9-19" fmla="*/ 330994 w 466517"/>
                    <a:gd name="connsiteY9-20" fmla="*/ 123825 h 383828"/>
                    <a:gd name="connsiteX10-21" fmla="*/ 266700 w 466517"/>
                    <a:gd name="connsiteY10-22" fmla="*/ 221456 h 383828"/>
                    <a:gd name="connsiteX11-23" fmla="*/ 152400 w 466517"/>
                    <a:gd name="connsiteY11-24" fmla="*/ 230981 h 383828"/>
                    <a:gd name="connsiteX12-25" fmla="*/ 78581 w 466517"/>
                    <a:gd name="connsiteY12-26" fmla="*/ 188118 h 383828"/>
                    <a:gd name="connsiteX0-27" fmla="*/ 0 w 466517"/>
                    <a:gd name="connsiteY0-28" fmla="*/ 307181 h 383828"/>
                    <a:gd name="connsiteX1-29" fmla="*/ 176213 w 466517"/>
                    <a:gd name="connsiteY1-30" fmla="*/ 381000 h 383828"/>
                    <a:gd name="connsiteX2-31" fmla="*/ 319088 w 466517"/>
                    <a:gd name="connsiteY2-32" fmla="*/ 359568 h 383828"/>
                    <a:gd name="connsiteX3-33" fmla="*/ 402431 w 466517"/>
                    <a:gd name="connsiteY3-34" fmla="*/ 276225 h 383828"/>
                    <a:gd name="connsiteX4-35" fmla="*/ 454819 w 466517"/>
                    <a:gd name="connsiteY4-36" fmla="*/ 169069 h 383828"/>
                    <a:gd name="connsiteX5-37" fmla="*/ 459581 w 466517"/>
                    <a:gd name="connsiteY5-38" fmla="*/ 150018 h 383828"/>
                    <a:gd name="connsiteX6-39" fmla="*/ 373856 w 466517"/>
                    <a:gd name="connsiteY6-40" fmla="*/ 45243 h 383828"/>
                    <a:gd name="connsiteX7-41" fmla="*/ 352425 w 466517"/>
                    <a:gd name="connsiteY7-42" fmla="*/ 0 h 383828"/>
                    <a:gd name="connsiteX8-43" fmla="*/ 352425 w 466517"/>
                    <a:gd name="connsiteY8-44" fmla="*/ 0 h 383828"/>
                    <a:gd name="connsiteX9-45" fmla="*/ 330994 w 466517"/>
                    <a:gd name="connsiteY9-46" fmla="*/ 123825 h 383828"/>
                    <a:gd name="connsiteX10-47" fmla="*/ 266700 w 466517"/>
                    <a:gd name="connsiteY10-48" fmla="*/ 221456 h 383828"/>
                    <a:gd name="connsiteX11-49" fmla="*/ 152400 w 466517"/>
                    <a:gd name="connsiteY11-50" fmla="*/ 230981 h 383828"/>
                    <a:gd name="connsiteX12-51" fmla="*/ 83344 w 466517"/>
                    <a:gd name="connsiteY12-52" fmla="*/ 204787 h 383828"/>
                    <a:gd name="connsiteX0-53" fmla="*/ 0 w 466517"/>
                    <a:gd name="connsiteY0-54" fmla="*/ 307181 h 383828"/>
                    <a:gd name="connsiteX1-55" fmla="*/ 176213 w 466517"/>
                    <a:gd name="connsiteY1-56" fmla="*/ 381000 h 383828"/>
                    <a:gd name="connsiteX2-57" fmla="*/ 319088 w 466517"/>
                    <a:gd name="connsiteY2-58" fmla="*/ 359568 h 383828"/>
                    <a:gd name="connsiteX3-59" fmla="*/ 402431 w 466517"/>
                    <a:gd name="connsiteY3-60" fmla="*/ 276225 h 383828"/>
                    <a:gd name="connsiteX4-61" fmla="*/ 454819 w 466517"/>
                    <a:gd name="connsiteY4-62" fmla="*/ 169069 h 383828"/>
                    <a:gd name="connsiteX5-63" fmla="*/ 459581 w 466517"/>
                    <a:gd name="connsiteY5-64" fmla="*/ 150018 h 383828"/>
                    <a:gd name="connsiteX6-65" fmla="*/ 373856 w 466517"/>
                    <a:gd name="connsiteY6-66" fmla="*/ 45243 h 383828"/>
                    <a:gd name="connsiteX7-67" fmla="*/ 352425 w 466517"/>
                    <a:gd name="connsiteY7-68" fmla="*/ 0 h 383828"/>
                    <a:gd name="connsiteX8-69" fmla="*/ 352425 w 466517"/>
                    <a:gd name="connsiteY8-70" fmla="*/ 0 h 383828"/>
                    <a:gd name="connsiteX9-71" fmla="*/ 330994 w 466517"/>
                    <a:gd name="connsiteY9-72" fmla="*/ 123825 h 383828"/>
                    <a:gd name="connsiteX10-73" fmla="*/ 266700 w 466517"/>
                    <a:gd name="connsiteY10-74" fmla="*/ 221456 h 383828"/>
                    <a:gd name="connsiteX11-75" fmla="*/ 152400 w 466517"/>
                    <a:gd name="connsiteY11-76" fmla="*/ 230981 h 383828"/>
                    <a:gd name="connsiteX12-77" fmla="*/ 71438 w 466517"/>
                    <a:gd name="connsiteY12-78" fmla="*/ 197643 h 38382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Lst>
                  <a:rect l="l" t="t" r="r" b="b"/>
                  <a:pathLst>
                    <a:path w="466517" h="383828">
                      <a:moveTo>
                        <a:pt x="0" y="307181"/>
                      </a:moveTo>
                      <a:cubicBezTo>
                        <a:pt x="61516" y="339725"/>
                        <a:pt x="123032" y="372269"/>
                        <a:pt x="176213" y="381000"/>
                      </a:cubicBezTo>
                      <a:cubicBezTo>
                        <a:pt x="229394" y="389731"/>
                        <a:pt x="281385" y="377030"/>
                        <a:pt x="319088" y="359568"/>
                      </a:cubicBezTo>
                      <a:cubicBezTo>
                        <a:pt x="356791" y="342106"/>
                        <a:pt x="379809" y="307975"/>
                        <a:pt x="402431" y="276225"/>
                      </a:cubicBezTo>
                      <a:cubicBezTo>
                        <a:pt x="425053" y="244475"/>
                        <a:pt x="445294" y="190103"/>
                        <a:pt x="454819" y="169069"/>
                      </a:cubicBezTo>
                      <a:cubicBezTo>
                        <a:pt x="464344" y="148035"/>
                        <a:pt x="473075" y="170656"/>
                        <a:pt x="459581" y="150018"/>
                      </a:cubicBezTo>
                      <a:cubicBezTo>
                        <a:pt x="446087" y="129380"/>
                        <a:pt x="391715" y="70246"/>
                        <a:pt x="373856" y="45243"/>
                      </a:cubicBezTo>
                      <a:cubicBezTo>
                        <a:pt x="355997" y="20240"/>
                        <a:pt x="352425" y="0"/>
                        <a:pt x="352425" y="0"/>
                      </a:cubicBezTo>
                      <a:lnTo>
                        <a:pt x="352425" y="0"/>
                      </a:lnTo>
                      <a:cubicBezTo>
                        <a:pt x="348853" y="20637"/>
                        <a:pt x="345281" y="86916"/>
                        <a:pt x="330994" y="123825"/>
                      </a:cubicBezTo>
                      <a:cubicBezTo>
                        <a:pt x="316707" y="160734"/>
                        <a:pt x="296466" y="203597"/>
                        <a:pt x="266700" y="221456"/>
                      </a:cubicBezTo>
                      <a:cubicBezTo>
                        <a:pt x="236934" y="239315"/>
                        <a:pt x="184944" y="234950"/>
                        <a:pt x="152400" y="230981"/>
                      </a:cubicBezTo>
                      <a:cubicBezTo>
                        <a:pt x="119856" y="227012"/>
                        <a:pt x="65088" y="187721"/>
                        <a:pt x="71438" y="197643"/>
                      </a:cubicBezTo>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cxnSp>
              <p:nvCxnSpPr>
                <p:cNvPr id="55" name="直接连接符 54">
                  <a:extLst>
                    <a:ext uri="{FF2B5EF4-FFF2-40B4-BE49-F238E27FC236}">
                      <a16:creationId xmlns:a16="http://schemas.microsoft.com/office/drawing/2014/main" id="{0E8E82BF-B5DE-4B75-AC20-9D85C5E7507A}"/>
                    </a:ext>
                  </a:extLst>
                </p:cNvPr>
                <p:cNvCxnSpPr>
                  <a:stCxn id="54" idx="0"/>
                  <a:endCxn id="54" idx="12"/>
                </p:cNvCxnSpPr>
                <p:nvPr/>
              </p:nvCxnSpPr>
              <p:spPr>
                <a:xfrm flipV="1">
                  <a:off x="4638675" y="3793331"/>
                  <a:ext cx="71438" cy="109538"/>
                </a:xfrm>
                <a:prstGeom prst="line">
                  <a:avLst/>
                </a:prstGeom>
                <a:grpFill/>
                <a:ln>
                  <a:noFill/>
                </a:ln>
              </p:spPr>
              <p:style>
                <a:lnRef idx="1">
                  <a:schemeClr val="accent1"/>
                </a:lnRef>
                <a:fillRef idx="0">
                  <a:schemeClr val="accent1"/>
                </a:fillRef>
                <a:effectRef idx="0">
                  <a:schemeClr val="accent1"/>
                </a:effectRef>
                <a:fontRef idx="minor">
                  <a:schemeClr val="tx1"/>
                </a:fontRef>
              </p:style>
            </p:cxnSp>
          </p:grpSp>
          <p:grpSp>
            <p:nvGrpSpPr>
              <p:cNvPr id="51" name="组合 50">
                <a:extLst>
                  <a:ext uri="{FF2B5EF4-FFF2-40B4-BE49-F238E27FC236}">
                    <a16:creationId xmlns:a16="http://schemas.microsoft.com/office/drawing/2014/main" id="{DAEA762F-6D32-4D3B-A0C2-3B99B1EC3940}"/>
                  </a:ext>
                </a:extLst>
              </p:cNvPr>
              <p:cNvGrpSpPr/>
              <p:nvPr/>
            </p:nvGrpSpPr>
            <p:grpSpPr>
              <a:xfrm rot="18847698" flipH="1">
                <a:off x="4977290" y="3462338"/>
                <a:ext cx="468000" cy="383828"/>
                <a:chOff x="4638675" y="3595688"/>
                <a:chExt cx="466517" cy="383828"/>
              </a:xfrm>
              <a:grpFill/>
            </p:grpSpPr>
            <p:sp>
              <p:nvSpPr>
                <p:cNvPr id="52" name="任意多边形: 形状 51">
                  <a:extLst>
                    <a:ext uri="{FF2B5EF4-FFF2-40B4-BE49-F238E27FC236}">
                      <a16:creationId xmlns:a16="http://schemas.microsoft.com/office/drawing/2014/main" id="{4E4F2DD1-4530-42CE-A689-E8E29F87DECE}"/>
                    </a:ext>
                  </a:extLst>
                </p:cNvPr>
                <p:cNvSpPr/>
                <p:nvPr/>
              </p:nvSpPr>
              <p:spPr>
                <a:xfrm>
                  <a:off x="4638675" y="3595688"/>
                  <a:ext cx="466517" cy="383828"/>
                </a:xfrm>
                <a:custGeom>
                  <a:avLst/>
                  <a:gdLst>
                    <a:gd name="connsiteX0" fmla="*/ 0 w 461762"/>
                    <a:gd name="connsiteY0" fmla="*/ 307181 h 383828"/>
                    <a:gd name="connsiteX1" fmla="*/ 176213 w 461762"/>
                    <a:gd name="connsiteY1" fmla="*/ 381000 h 383828"/>
                    <a:gd name="connsiteX2" fmla="*/ 319088 w 461762"/>
                    <a:gd name="connsiteY2" fmla="*/ 359568 h 383828"/>
                    <a:gd name="connsiteX3" fmla="*/ 402431 w 461762"/>
                    <a:gd name="connsiteY3" fmla="*/ 276225 h 383828"/>
                    <a:gd name="connsiteX4" fmla="*/ 433388 w 461762"/>
                    <a:gd name="connsiteY4" fmla="*/ 221456 h 383828"/>
                    <a:gd name="connsiteX5" fmla="*/ 459581 w 461762"/>
                    <a:gd name="connsiteY5" fmla="*/ 150018 h 383828"/>
                    <a:gd name="connsiteX6" fmla="*/ 373856 w 461762"/>
                    <a:gd name="connsiteY6" fmla="*/ 45243 h 383828"/>
                    <a:gd name="connsiteX7" fmla="*/ 352425 w 461762"/>
                    <a:gd name="connsiteY7" fmla="*/ 0 h 383828"/>
                    <a:gd name="connsiteX8" fmla="*/ 352425 w 461762"/>
                    <a:gd name="connsiteY8" fmla="*/ 0 h 383828"/>
                    <a:gd name="connsiteX9" fmla="*/ 330994 w 461762"/>
                    <a:gd name="connsiteY9" fmla="*/ 123825 h 383828"/>
                    <a:gd name="connsiteX10" fmla="*/ 266700 w 461762"/>
                    <a:gd name="connsiteY10" fmla="*/ 221456 h 383828"/>
                    <a:gd name="connsiteX11" fmla="*/ 152400 w 461762"/>
                    <a:gd name="connsiteY11" fmla="*/ 230981 h 383828"/>
                    <a:gd name="connsiteX12" fmla="*/ 78581 w 461762"/>
                    <a:gd name="connsiteY12" fmla="*/ 188118 h 383828"/>
                    <a:gd name="connsiteX0-1" fmla="*/ 0 w 466517"/>
                    <a:gd name="connsiteY0-2" fmla="*/ 307181 h 383828"/>
                    <a:gd name="connsiteX1-3" fmla="*/ 176213 w 466517"/>
                    <a:gd name="connsiteY1-4" fmla="*/ 381000 h 383828"/>
                    <a:gd name="connsiteX2-5" fmla="*/ 319088 w 466517"/>
                    <a:gd name="connsiteY2-6" fmla="*/ 359568 h 383828"/>
                    <a:gd name="connsiteX3-7" fmla="*/ 402431 w 466517"/>
                    <a:gd name="connsiteY3-8" fmla="*/ 276225 h 383828"/>
                    <a:gd name="connsiteX4-9" fmla="*/ 454819 w 466517"/>
                    <a:gd name="connsiteY4-10" fmla="*/ 169069 h 383828"/>
                    <a:gd name="connsiteX5-11" fmla="*/ 459581 w 466517"/>
                    <a:gd name="connsiteY5-12" fmla="*/ 150018 h 383828"/>
                    <a:gd name="connsiteX6-13" fmla="*/ 373856 w 466517"/>
                    <a:gd name="connsiteY6-14" fmla="*/ 45243 h 383828"/>
                    <a:gd name="connsiteX7-15" fmla="*/ 352425 w 466517"/>
                    <a:gd name="connsiteY7-16" fmla="*/ 0 h 383828"/>
                    <a:gd name="connsiteX8-17" fmla="*/ 352425 w 466517"/>
                    <a:gd name="connsiteY8-18" fmla="*/ 0 h 383828"/>
                    <a:gd name="connsiteX9-19" fmla="*/ 330994 w 466517"/>
                    <a:gd name="connsiteY9-20" fmla="*/ 123825 h 383828"/>
                    <a:gd name="connsiteX10-21" fmla="*/ 266700 w 466517"/>
                    <a:gd name="connsiteY10-22" fmla="*/ 221456 h 383828"/>
                    <a:gd name="connsiteX11-23" fmla="*/ 152400 w 466517"/>
                    <a:gd name="connsiteY11-24" fmla="*/ 230981 h 383828"/>
                    <a:gd name="connsiteX12-25" fmla="*/ 78581 w 466517"/>
                    <a:gd name="connsiteY12-26" fmla="*/ 188118 h 383828"/>
                    <a:gd name="connsiteX0-27" fmla="*/ 0 w 466517"/>
                    <a:gd name="connsiteY0-28" fmla="*/ 307181 h 383828"/>
                    <a:gd name="connsiteX1-29" fmla="*/ 176213 w 466517"/>
                    <a:gd name="connsiteY1-30" fmla="*/ 381000 h 383828"/>
                    <a:gd name="connsiteX2-31" fmla="*/ 319088 w 466517"/>
                    <a:gd name="connsiteY2-32" fmla="*/ 359568 h 383828"/>
                    <a:gd name="connsiteX3-33" fmla="*/ 402431 w 466517"/>
                    <a:gd name="connsiteY3-34" fmla="*/ 276225 h 383828"/>
                    <a:gd name="connsiteX4-35" fmla="*/ 454819 w 466517"/>
                    <a:gd name="connsiteY4-36" fmla="*/ 169069 h 383828"/>
                    <a:gd name="connsiteX5-37" fmla="*/ 459581 w 466517"/>
                    <a:gd name="connsiteY5-38" fmla="*/ 150018 h 383828"/>
                    <a:gd name="connsiteX6-39" fmla="*/ 373856 w 466517"/>
                    <a:gd name="connsiteY6-40" fmla="*/ 45243 h 383828"/>
                    <a:gd name="connsiteX7-41" fmla="*/ 352425 w 466517"/>
                    <a:gd name="connsiteY7-42" fmla="*/ 0 h 383828"/>
                    <a:gd name="connsiteX8-43" fmla="*/ 352425 w 466517"/>
                    <a:gd name="connsiteY8-44" fmla="*/ 0 h 383828"/>
                    <a:gd name="connsiteX9-45" fmla="*/ 330994 w 466517"/>
                    <a:gd name="connsiteY9-46" fmla="*/ 123825 h 383828"/>
                    <a:gd name="connsiteX10-47" fmla="*/ 266700 w 466517"/>
                    <a:gd name="connsiteY10-48" fmla="*/ 221456 h 383828"/>
                    <a:gd name="connsiteX11-49" fmla="*/ 152400 w 466517"/>
                    <a:gd name="connsiteY11-50" fmla="*/ 230981 h 383828"/>
                    <a:gd name="connsiteX12-51" fmla="*/ 83344 w 466517"/>
                    <a:gd name="connsiteY12-52" fmla="*/ 204787 h 383828"/>
                    <a:gd name="connsiteX0-53" fmla="*/ 0 w 466517"/>
                    <a:gd name="connsiteY0-54" fmla="*/ 307181 h 383828"/>
                    <a:gd name="connsiteX1-55" fmla="*/ 176213 w 466517"/>
                    <a:gd name="connsiteY1-56" fmla="*/ 381000 h 383828"/>
                    <a:gd name="connsiteX2-57" fmla="*/ 319088 w 466517"/>
                    <a:gd name="connsiteY2-58" fmla="*/ 359568 h 383828"/>
                    <a:gd name="connsiteX3-59" fmla="*/ 402431 w 466517"/>
                    <a:gd name="connsiteY3-60" fmla="*/ 276225 h 383828"/>
                    <a:gd name="connsiteX4-61" fmla="*/ 454819 w 466517"/>
                    <a:gd name="connsiteY4-62" fmla="*/ 169069 h 383828"/>
                    <a:gd name="connsiteX5-63" fmla="*/ 459581 w 466517"/>
                    <a:gd name="connsiteY5-64" fmla="*/ 150018 h 383828"/>
                    <a:gd name="connsiteX6-65" fmla="*/ 373856 w 466517"/>
                    <a:gd name="connsiteY6-66" fmla="*/ 45243 h 383828"/>
                    <a:gd name="connsiteX7-67" fmla="*/ 352425 w 466517"/>
                    <a:gd name="connsiteY7-68" fmla="*/ 0 h 383828"/>
                    <a:gd name="connsiteX8-69" fmla="*/ 352425 w 466517"/>
                    <a:gd name="connsiteY8-70" fmla="*/ 0 h 383828"/>
                    <a:gd name="connsiteX9-71" fmla="*/ 330994 w 466517"/>
                    <a:gd name="connsiteY9-72" fmla="*/ 123825 h 383828"/>
                    <a:gd name="connsiteX10-73" fmla="*/ 266700 w 466517"/>
                    <a:gd name="connsiteY10-74" fmla="*/ 221456 h 383828"/>
                    <a:gd name="connsiteX11-75" fmla="*/ 152400 w 466517"/>
                    <a:gd name="connsiteY11-76" fmla="*/ 230981 h 383828"/>
                    <a:gd name="connsiteX12-77" fmla="*/ 71438 w 466517"/>
                    <a:gd name="connsiteY12-78" fmla="*/ 197643 h 38382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Lst>
                  <a:rect l="l" t="t" r="r" b="b"/>
                  <a:pathLst>
                    <a:path w="466517" h="383828">
                      <a:moveTo>
                        <a:pt x="0" y="307181"/>
                      </a:moveTo>
                      <a:cubicBezTo>
                        <a:pt x="61516" y="339725"/>
                        <a:pt x="123032" y="372269"/>
                        <a:pt x="176213" y="381000"/>
                      </a:cubicBezTo>
                      <a:cubicBezTo>
                        <a:pt x="229394" y="389731"/>
                        <a:pt x="281385" y="377030"/>
                        <a:pt x="319088" y="359568"/>
                      </a:cubicBezTo>
                      <a:cubicBezTo>
                        <a:pt x="356791" y="342106"/>
                        <a:pt x="379809" y="307975"/>
                        <a:pt x="402431" y="276225"/>
                      </a:cubicBezTo>
                      <a:cubicBezTo>
                        <a:pt x="425053" y="244475"/>
                        <a:pt x="445294" y="190103"/>
                        <a:pt x="454819" y="169069"/>
                      </a:cubicBezTo>
                      <a:cubicBezTo>
                        <a:pt x="464344" y="148035"/>
                        <a:pt x="473075" y="170656"/>
                        <a:pt x="459581" y="150018"/>
                      </a:cubicBezTo>
                      <a:cubicBezTo>
                        <a:pt x="446087" y="129380"/>
                        <a:pt x="391715" y="70246"/>
                        <a:pt x="373856" y="45243"/>
                      </a:cubicBezTo>
                      <a:cubicBezTo>
                        <a:pt x="355997" y="20240"/>
                        <a:pt x="352425" y="0"/>
                        <a:pt x="352425" y="0"/>
                      </a:cubicBezTo>
                      <a:lnTo>
                        <a:pt x="352425" y="0"/>
                      </a:lnTo>
                      <a:cubicBezTo>
                        <a:pt x="348853" y="20637"/>
                        <a:pt x="345281" y="86916"/>
                        <a:pt x="330994" y="123825"/>
                      </a:cubicBezTo>
                      <a:cubicBezTo>
                        <a:pt x="316707" y="160734"/>
                        <a:pt x="296466" y="203597"/>
                        <a:pt x="266700" y="221456"/>
                      </a:cubicBezTo>
                      <a:cubicBezTo>
                        <a:pt x="236934" y="239315"/>
                        <a:pt x="184944" y="234950"/>
                        <a:pt x="152400" y="230981"/>
                      </a:cubicBezTo>
                      <a:cubicBezTo>
                        <a:pt x="119856" y="227012"/>
                        <a:pt x="65088" y="187721"/>
                        <a:pt x="71438" y="197643"/>
                      </a:cubicBezTo>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cxnSp>
              <p:nvCxnSpPr>
                <p:cNvPr id="53" name="直接连接符 52">
                  <a:extLst>
                    <a:ext uri="{FF2B5EF4-FFF2-40B4-BE49-F238E27FC236}">
                      <a16:creationId xmlns:a16="http://schemas.microsoft.com/office/drawing/2014/main" id="{9522C0B9-54D9-476F-A26C-61FA5552BF53}"/>
                    </a:ext>
                  </a:extLst>
                </p:cNvPr>
                <p:cNvCxnSpPr>
                  <a:stCxn id="52" idx="0"/>
                  <a:endCxn id="52" idx="12"/>
                </p:cNvCxnSpPr>
                <p:nvPr/>
              </p:nvCxnSpPr>
              <p:spPr>
                <a:xfrm flipV="1">
                  <a:off x="4638675" y="3793331"/>
                  <a:ext cx="71438" cy="109538"/>
                </a:xfrm>
                <a:prstGeom prst="line">
                  <a:avLst/>
                </a:prstGeom>
                <a:grpFill/>
                <a:ln>
                  <a:noFill/>
                </a:ln>
              </p:spPr>
              <p:style>
                <a:lnRef idx="1">
                  <a:schemeClr val="accent1"/>
                </a:lnRef>
                <a:fillRef idx="0">
                  <a:schemeClr val="accent1"/>
                </a:fillRef>
                <a:effectRef idx="0">
                  <a:schemeClr val="accent1"/>
                </a:effectRef>
                <a:fontRef idx="minor">
                  <a:schemeClr val="tx1"/>
                </a:fontRef>
              </p:style>
            </p:cxnSp>
          </p:grpSp>
        </p:grpSp>
        <p:grpSp>
          <p:nvGrpSpPr>
            <p:cNvPr id="42" name="组合 41">
              <a:extLst>
                <a:ext uri="{FF2B5EF4-FFF2-40B4-BE49-F238E27FC236}">
                  <a16:creationId xmlns:a16="http://schemas.microsoft.com/office/drawing/2014/main" id="{98F1AB0B-7707-41DE-8F34-742FD295FEEE}"/>
                </a:ext>
              </a:extLst>
            </p:cNvPr>
            <p:cNvGrpSpPr/>
            <p:nvPr/>
          </p:nvGrpSpPr>
          <p:grpSpPr>
            <a:xfrm rot="17648429">
              <a:off x="3857614" y="1905751"/>
              <a:ext cx="215922" cy="775825"/>
              <a:chOff x="3600428" y="2070100"/>
              <a:chExt cx="215922" cy="775825"/>
            </a:xfrm>
            <a:grpFill/>
          </p:grpSpPr>
          <p:sp>
            <p:nvSpPr>
              <p:cNvPr id="48" name="椭圆 47">
                <a:extLst>
                  <a:ext uri="{FF2B5EF4-FFF2-40B4-BE49-F238E27FC236}">
                    <a16:creationId xmlns:a16="http://schemas.microsoft.com/office/drawing/2014/main" id="{E9FFD1CC-495D-4EF2-84A4-2B5E0667ABA0}"/>
                  </a:ext>
                </a:extLst>
              </p:cNvPr>
              <p:cNvSpPr>
                <a:spLocks noChangeAspect="1"/>
              </p:cNvSpPr>
              <p:nvPr/>
            </p:nvSpPr>
            <p:spPr>
              <a:xfrm>
                <a:off x="3600450" y="2070100"/>
                <a:ext cx="215900" cy="2159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49" name="矩形: 圆角 48">
                <a:extLst>
                  <a:ext uri="{FF2B5EF4-FFF2-40B4-BE49-F238E27FC236}">
                    <a16:creationId xmlns:a16="http://schemas.microsoft.com/office/drawing/2014/main" id="{7CCAD4FE-2469-4668-83D5-463892EFDE9D}"/>
                  </a:ext>
                </a:extLst>
              </p:cNvPr>
              <p:cNvSpPr/>
              <p:nvPr/>
            </p:nvSpPr>
            <p:spPr>
              <a:xfrm>
                <a:off x="3600428" y="2160125"/>
                <a:ext cx="215900" cy="68580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grpSp>
        <p:grpSp>
          <p:nvGrpSpPr>
            <p:cNvPr id="43" name="组合 42">
              <a:extLst>
                <a:ext uri="{FF2B5EF4-FFF2-40B4-BE49-F238E27FC236}">
                  <a16:creationId xmlns:a16="http://schemas.microsoft.com/office/drawing/2014/main" id="{BF05123C-18E9-4056-90D1-12A6B3AF8A3B}"/>
                </a:ext>
              </a:extLst>
            </p:cNvPr>
            <p:cNvGrpSpPr/>
            <p:nvPr/>
          </p:nvGrpSpPr>
          <p:grpSpPr>
            <a:xfrm rot="1545755">
              <a:off x="4797927" y="1537624"/>
              <a:ext cx="215922" cy="775825"/>
              <a:chOff x="3600428" y="2070100"/>
              <a:chExt cx="215922" cy="775825"/>
            </a:xfrm>
            <a:grpFill/>
          </p:grpSpPr>
          <p:sp>
            <p:nvSpPr>
              <p:cNvPr id="46" name="椭圆 45">
                <a:extLst>
                  <a:ext uri="{FF2B5EF4-FFF2-40B4-BE49-F238E27FC236}">
                    <a16:creationId xmlns:a16="http://schemas.microsoft.com/office/drawing/2014/main" id="{9786342E-9FDC-4311-B859-4AD083C8A927}"/>
                  </a:ext>
                </a:extLst>
              </p:cNvPr>
              <p:cNvSpPr>
                <a:spLocks noChangeAspect="1"/>
              </p:cNvSpPr>
              <p:nvPr/>
            </p:nvSpPr>
            <p:spPr>
              <a:xfrm>
                <a:off x="3600450" y="2070100"/>
                <a:ext cx="215900" cy="2159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47" name="矩形: 圆角 46">
                <a:extLst>
                  <a:ext uri="{FF2B5EF4-FFF2-40B4-BE49-F238E27FC236}">
                    <a16:creationId xmlns:a16="http://schemas.microsoft.com/office/drawing/2014/main" id="{7B27B18C-C666-4640-B9AC-D61D14EC5656}"/>
                  </a:ext>
                </a:extLst>
              </p:cNvPr>
              <p:cNvSpPr/>
              <p:nvPr/>
            </p:nvSpPr>
            <p:spPr>
              <a:xfrm>
                <a:off x="3600428" y="2160125"/>
                <a:ext cx="215900" cy="68580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grpSp>
        <p:sp>
          <p:nvSpPr>
            <p:cNvPr id="44" name="椭圆 43">
              <a:extLst>
                <a:ext uri="{FF2B5EF4-FFF2-40B4-BE49-F238E27FC236}">
                  <a16:creationId xmlns:a16="http://schemas.microsoft.com/office/drawing/2014/main" id="{9D107D33-70CD-41A2-BE9E-AA923F675604}"/>
                </a:ext>
              </a:extLst>
            </p:cNvPr>
            <p:cNvSpPr>
              <a:spLocks noChangeAspect="1"/>
            </p:cNvSpPr>
            <p:nvPr/>
          </p:nvSpPr>
          <p:spPr>
            <a:xfrm>
              <a:off x="5916526" y="4044777"/>
              <a:ext cx="358948" cy="35894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sp>
          <p:nvSpPr>
            <p:cNvPr id="45" name="椭圆 44">
              <a:extLst>
                <a:ext uri="{FF2B5EF4-FFF2-40B4-BE49-F238E27FC236}">
                  <a16:creationId xmlns:a16="http://schemas.microsoft.com/office/drawing/2014/main" id="{66EE5B1D-7B9F-4533-ACE3-CFC957473F14}"/>
                </a:ext>
              </a:extLst>
            </p:cNvPr>
            <p:cNvSpPr>
              <a:spLocks noChangeAspect="1"/>
            </p:cNvSpPr>
            <p:nvPr/>
          </p:nvSpPr>
          <p:spPr>
            <a:xfrm>
              <a:off x="4391240" y="4607499"/>
              <a:ext cx="358948" cy="35894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p:grpSp>
    </p:spTree>
    <p:extLst>
      <p:ext uri="{BB962C8B-B14F-4D97-AF65-F5344CB8AC3E}">
        <p14:creationId xmlns:p14="http://schemas.microsoft.com/office/powerpoint/2010/main" val="87304970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矩形 53">
            <a:extLst>
              <a:ext uri="{FF2B5EF4-FFF2-40B4-BE49-F238E27FC236}">
                <a16:creationId xmlns:a16="http://schemas.microsoft.com/office/drawing/2014/main" id="{BD568817-833B-4639-850B-9EEA77E693A3}"/>
              </a:ext>
            </a:extLst>
          </p:cNvPr>
          <p:cNvSpPr/>
          <p:nvPr/>
        </p:nvSpPr>
        <p:spPr>
          <a:xfrm>
            <a:off x="239697" y="239697"/>
            <a:ext cx="11709647" cy="6418555"/>
          </a:xfrm>
          <a:prstGeom prst="rect">
            <a:avLst/>
          </a:prstGeom>
          <a:noFill/>
          <a:ln w="57150">
            <a:solidFill>
              <a:srgbClr val="6AC1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1227434" y="1449635"/>
            <a:ext cx="10277929" cy="5355312"/>
          </a:xfrm>
          <a:prstGeom prst="rect">
            <a:avLst/>
          </a:prstGeom>
        </p:spPr>
        <p:txBody>
          <a:bodyPr wrap="square">
            <a:spAutoFit/>
          </a:bodyPr>
          <a:lstStyle/>
          <a:p>
            <a:r>
              <a:rPr lang="zh-CN" altLang="en-US" dirty="0"/>
              <a:t>洪雨</a:t>
            </a:r>
            <a:r>
              <a:rPr lang="en-US" altLang="zh-CN" dirty="0"/>
              <a:t>.“</a:t>
            </a:r>
            <a:r>
              <a:rPr lang="zh-CN" altLang="en-US" dirty="0"/>
              <a:t>想象的共同体”</a:t>
            </a:r>
            <a:r>
              <a:rPr lang="en-US" altLang="zh-CN" dirty="0"/>
              <a:t>--</a:t>
            </a:r>
            <a:r>
              <a:rPr lang="zh-CN" altLang="en-US" dirty="0"/>
              <a:t>弹幕视频中的互动仪式链研究</a:t>
            </a:r>
            <a:r>
              <a:rPr lang="en-US" altLang="zh-CN" dirty="0"/>
              <a:t>[D].</a:t>
            </a:r>
            <a:r>
              <a:rPr lang="zh-CN" altLang="en-US" dirty="0"/>
              <a:t>安徽</a:t>
            </a:r>
            <a:r>
              <a:rPr lang="en-US" altLang="zh-CN" dirty="0"/>
              <a:t>:</a:t>
            </a:r>
            <a:r>
              <a:rPr lang="zh-CN" altLang="en-US" dirty="0"/>
              <a:t>安徽大学</a:t>
            </a:r>
            <a:r>
              <a:rPr lang="en-US" altLang="zh-CN" dirty="0"/>
              <a:t>,2018.</a:t>
            </a:r>
          </a:p>
          <a:p>
            <a:endParaRPr lang="en-US" altLang="zh-CN" dirty="0"/>
          </a:p>
          <a:p>
            <a:r>
              <a:rPr lang="zh-CN" altLang="en-US" dirty="0"/>
              <a:t>付思航</a:t>
            </a:r>
            <a:r>
              <a:rPr lang="en-US" altLang="zh-CN" dirty="0"/>
              <a:t>. </a:t>
            </a:r>
            <a:r>
              <a:rPr lang="zh-CN" altLang="en-US" dirty="0"/>
              <a:t>弹幕文化及其受众“身份认同”现象的研究</a:t>
            </a:r>
            <a:r>
              <a:rPr lang="en-US" altLang="zh-CN" dirty="0"/>
              <a:t>[D].</a:t>
            </a:r>
            <a:r>
              <a:rPr lang="zh-CN" altLang="en-US" dirty="0"/>
              <a:t>南昌大学</a:t>
            </a:r>
            <a:r>
              <a:rPr lang="en-US" altLang="zh-CN" dirty="0"/>
              <a:t>,2018.</a:t>
            </a:r>
          </a:p>
          <a:p>
            <a:endParaRPr lang="en-US" altLang="zh-CN" dirty="0"/>
          </a:p>
          <a:p>
            <a:r>
              <a:rPr lang="zh-CN" altLang="en-US" dirty="0"/>
              <a:t>焦瑷珲</a:t>
            </a:r>
            <a:r>
              <a:rPr lang="en-US" altLang="zh-CN" dirty="0"/>
              <a:t>,</a:t>
            </a:r>
            <a:r>
              <a:rPr lang="zh-CN" altLang="en-US" dirty="0"/>
              <a:t>王金环</a:t>
            </a:r>
            <a:r>
              <a:rPr lang="en-US" altLang="zh-CN" dirty="0"/>
              <a:t>.</a:t>
            </a:r>
            <a:r>
              <a:rPr lang="zh-CN" altLang="en-US" dirty="0"/>
              <a:t>模因视阈下的仿拟语的产生、传播及循环路径研究</a:t>
            </a:r>
            <a:r>
              <a:rPr lang="en-US" altLang="zh-CN" dirty="0"/>
              <a:t>——</a:t>
            </a:r>
            <a:r>
              <a:rPr lang="zh-CN" altLang="en-US" dirty="0"/>
              <a:t>以“今天</a:t>
            </a:r>
            <a:r>
              <a:rPr lang="en-US" altLang="zh-CN" dirty="0"/>
              <a:t>,</a:t>
            </a:r>
            <a:r>
              <a:rPr lang="zh-CN" altLang="en-US" dirty="0"/>
              <a:t>你被你被</a:t>
            </a:r>
            <a:r>
              <a:rPr lang="en-US" altLang="zh-CN" dirty="0"/>
              <a:t>xx</a:t>
            </a:r>
            <a:r>
              <a:rPr lang="zh-CN" altLang="en-US" dirty="0"/>
              <a:t>了吗”为例</a:t>
            </a:r>
            <a:r>
              <a:rPr lang="en-US" altLang="zh-CN" dirty="0"/>
              <a:t>[J].</a:t>
            </a:r>
            <a:r>
              <a:rPr lang="zh-CN" altLang="en-US" dirty="0"/>
              <a:t>语文学刊</a:t>
            </a:r>
            <a:r>
              <a:rPr lang="en-US" altLang="zh-CN" dirty="0"/>
              <a:t>(</a:t>
            </a:r>
            <a:r>
              <a:rPr lang="zh-CN" altLang="en-US" dirty="0"/>
              <a:t>外语教育与教学</a:t>
            </a:r>
            <a:r>
              <a:rPr lang="en-US" altLang="zh-CN" dirty="0"/>
              <a:t>),2009(09):64-66.B</a:t>
            </a:r>
          </a:p>
          <a:p>
            <a:endParaRPr lang="en-US" altLang="zh-CN" dirty="0"/>
          </a:p>
          <a:p>
            <a:r>
              <a:rPr lang="zh-CN" altLang="en-US" dirty="0"/>
              <a:t>杨倩</a:t>
            </a:r>
            <a:r>
              <a:rPr lang="en-US" altLang="zh-CN" dirty="0"/>
              <a:t>.</a:t>
            </a:r>
            <a:r>
              <a:rPr lang="zh-CN" altLang="en-US" dirty="0"/>
              <a:t>狂欢化理论下的弹幕探究</a:t>
            </a:r>
            <a:r>
              <a:rPr lang="en-US" altLang="zh-CN" dirty="0"/>
              <a:t>[J].</a:t>
            </a:r>
            <a:r>
              <a:rPr lang="zh-CN" altLang="en-US" dirty="0"/>
              <a:t>青年文学家</a:t>
            </a:r>
            <a:r>
              <a:rPr lang="en-US" altLang="zh-CN" dirty="0"/>
              <a:t>,2017,(26):134-135</a:t>
            </a:r>
          </a:p>
          <a:p>
            <a:endParaRPr lang="en-US" altLang="zh-CN" dirty="0"/>
          </a:p>
          <a:p>
            <a:r>
              <a:rPr lang="zh-CN" altLang="en-US" dirty="0"/>
              <a:t>周晓萌</a:t>
            </a:r>
            <a:r>
              <a:rPr lang="en-US" altLang="zh-CN" dirty="0"/>
              <a:t>,</a:t>
            </a:r>
            <a:r>
              <a:rPr lang="zh-CN" altLang="en-US" dirty="0"/>
              <a:t>高鹏宇</a:t>
            </a:r>
            <a:r>
              <a:rPr lang="en-US" altLang="zh-CN" dirty="0"/>
              <a:t>,</a:t>
            </a:r>
            <a:r>
              <a:rPr lang="zh-CN" altLang="en-US" dirty="0"/>
              <a:t>秦瑜明</a:t>
            </a:r>
            <a:r>
              <a:rPr lang="en-US" altLang="zh-CN" dirty="0"/>
              <a:t>.</a:t>
            </a:r>
            <a:r>
              <a:rPr lang="zh-CN" altLang="en-US" dirty="0"/>
              <a:t>视频弹幕</a:t>
            </a:r>
            <a:r>
              <a:rPr lang="en-US" altLang="zh-CN" dirty="0"/>
              <a:t>:</a:t>
            </a:r>
            <a:r>
              <a:rPr lang="zh-CN" altLang="en-US" dirty="0"/>
              <a:t>一种后现代的文本漩涡</a:t>
            </a:r>
            <a:r>
              <a:rPr lang="en-US" altLang="zh-CN" dirty="0"/>
              <a:t>——</a:t>
            </a:r>
            <a:r>
              <a:rPr lang="zh-CN" altLang="en-US" dirty="0"/>
              <a:t>以</a:t>
            </a:r>
            <a:r>
              <a:rPr lang="en-US" altLang="zh-CN" dirty="0" err="1"/>
              <a:t>Bilibili</a:t>
            </a:r>
            <a:r>
              <a:rPr lang="zh-CN" altLang="en-US" dirty="0"/>
              <a:t>网站为例</a:t>
            </a:r>
            <a:r>
              <a:rPr lang="en-US" altLang="zh-CN" dirty="0"/>
              <a:t>[J].</a:t>
            </a:r>
            <a:r>
              <a:rPr lang="zh-CN" altLang="en-US" dirty="0"/>
              <a:t>现代视听</a:t>
            </a:r>
            <a:r>
              <a:rPr lang="en-US" altLang="zh-CN" dirty="0"/>
              <a:t>,2017(10):36-42.</a:t>
            </a:r>
            <a:endParaRPr lang="zh-CN" altLang="en-US" dirty="0"/>
          </a:p>
          <a:p>
            <a:endParaRPr lang="en-US" altLang="zh-CN" dirty="0"/>
          </a:p>
          <a:p>
            <a:r>
              <a:rPr lang="zh-CN" altLang="en-US" dirty="0"/>
              <a:t>张玉璞</a:t>
            </a:r>
            <a:r>
              <a:rPr lang="en-US" altLang="zh-CN" dirty="0"/>
              <a:t>.</a:t>
            </a:r>
            <a:r>
              <a:rPr lang="zh-CN" altLang="en-US" dirty="0"/>
              <a:t>基于互动仪式链理论的青年弹幕互动仪式作用机制研究</a:t>
            </a:r>
            <a:r>
              <a:rPr lang="en-US" altLang="zh-CN" dirty="0"/>
              <a:t>[J].</a:t>
            </a:r>
            <a:r>
              <a:rPr lang="zh-CN" altLang="en-US" dirty="0"/>
              <a:t>当代青年研究</a:t>
            </a:r>
            <a:r>
              <a:rPr lang="en-US" altLang="zh-CN" dirty="0"/>
              <a:t>,2018,(3):65-71.</a:t>
            </a:r>
          </a:p>
          <a:p>
            <a:endParaRPr lang="en-US" altLang="zh-CN" dirty="0"/>
          </a:p>
          <a:p>
            <a:r>
              <a:rPr lang="zh-CN" altLang="en-US" dirty="0"/>
              <a:t>肖伟胜</a:t>
            </a:r>
            <a:r>
              <a:rPr lang="en-US" altLang="zh-CN" dirty="0"/>
              <a:t>,</a:t>
            </a:r>
            <a:r>
              <a:rPr lang="zh-CN" altLang="en-US" dirty="0"/>
              <a:t>王书林</a:t>
            </a:r>
            <a:r>
              <a:rPr lang="en-US" altLang="zh-CN" dirty="0"/>
              <a:t>.</a:t>
            </a:r>
            <a:r>
              <a:rPr lang="zh-CN" altLang="en-US" dirty="0"/>
              <a:t>论网络语言的青年亚文化特性</a:t>
            </a:r>
            <a:r>
              <a:rPr lang="en-US" altLang="zh-CN" dirty="0"/>
              <a:t>[J].</a:t>
            </a:r>
            <a:r>
              <a:rPr lang="zh-CN" altLang="en-US" dirty="0"/>
              <a:t>青年研究</a:t>
            </a:r>
            <a:r>
              <a:rPr lang="en-US" altLang="zh-CN" dirty="0"/>
              <a:t>,2008,(6):21-26.</a:t>
            </a:r>
            <a:endParaRPr lang="zh-CN" altLang="en-US" dirty="0"/>
          </a:p>
          <a:p>
            <a:endParaRPr lang="zh-CN" altLang="en-US" dirty="0"/>
          </a:p>
          <a:p>
            <a:endParaRPr lang="zh-CN" altLang="en-US" dirty="0"/>
          </a:p>
          <a:p>
            <a:endParaRPr lang="zh-CN" altLang="en-US" dirty="0"/>
          </a:p>
          <a:p>
            <a:endParaRPr lang="zh-CN" altLang="en-US" dirty="0"/>
          </a:p>
        </p:txBody>
      </p:sp>
      <p:sp>
        <p:nvSpPr>
          <p:cNvPr id="24" name="矩形 23">
            <a:extLst>
              <a:ext uri="{FF2B5EF4-FFF2-40B4-BE49-F238E27FC236}">
                <a16:creationId xmlns:a16="http://schemas.microsoft.com/office/drawing/2014/main" id="{5A10679C-3D38-4E01-BDBB-85D1116FD689}"/>
              </a:ext>
            </a:extLst>
          </p:cNvPr>
          <p:cNvSpPr/>
          <p:nvPr/>
        </p:nvSpPr>
        <p:spPr>
          <a:xfrm>
            <a:off x="1238931" y="437235"/>
            <a:ext cx="2031325" cy="646331"/>
          </a:xfrm>
          <a:prstGeom prst="rect">
            <a:avLst/>
          </a:prstGeom>
        </p:spPr>
        <p:txBody>
          <a:bodyPr wrap="none">
            <a:spAutoFit/>
          </a:bodyPr>
          <a:lstStyle/>
          <a:p>
            <a:r>
              <a:rPr lang="zh-CN" altLang="en-US" sz="3600" b="1" dirty="0">
                <a:solidFill>
                  <a:srgbClr val="24ADE7"/>
                </a:solidFill>
              </a:rPr>
              <a:t>参考文献</a:t>
            </a:r>
          </a:p>
        </p:txBody>
      </p:sp>
      <p:grpSp>
        <p:nvGrpSpPr>
          <p:cNvPr id="25" name="组合 24">
            <a:extLst>
              <a:ext uri="{FF2B5EF4-FFF2-40B4-BE49-F238E27FC236}">
                <a16:creationId xmlns:a16="http://schemas.microsoft.com/office/drawing/2014/main" id="{59A4DB7F-B436-42C8-988C-44D9A9C49BE0}"/>
              </a:ext>
            </a:extLst>
          </p:cNvPr>
          <p:cNvGrpSpPr>
            <a:grpSpLocks noChangeAspect="1"/>
          </p:cNvGrpSpPr>
          <p:nvPr/>
        </p:nvGrpSpPr>
        <p:grpSpPr>
          <a:xfrm rot="1202316">
            <a:off x="508064" y="392124"/>
            <a:ext cx="624859" cy="662044"/>
            <a:chOff x="3282968" y="1537624"/>
            <a:chExt cx="3236238" cy="3428823"/>
          </a:xfrm>
          <a:solidFill>
            <a:srgbClr val="24ADE7"/>
          </a:solidFill>
        </p:grpSpPr>
        <p:sp>
          <p:nvSpPr>
            <p:cNvPr id="26" name="任意多边形: 形状 25">
              <a:extLst>
                <a:ext uri="{FF2B5EF4-FFF2-40B4-BE49-F238E27FC236}">
                  <a16:creationId xmlns:a16="http://schemas.microsoft.com/office/drawing/2014/main" id="{C61CDE23-6FA5-4CF3-BB4B-AD4FF7893597}"/>
                </a:ext>
              </a:extLst>
            </p:cNvPr>
            <p:cNvSpPr/>
            <p:nvPr/>
          </p:nvSpPr>
          <p:spPr>
            <a:xfrm rot="20390578">
              <a:off x="3282968" y="2192361"/>
              <a:ext cx="3236238" cy="2393027"/>
            </a:xfrm>
            <a:custGeom>
              <a:avLst/>
              <a:gdLst>
                <a:gd name="connsiteX0" fmla="*/ 2762205 w 3236238"/>
                <a:gd name="connsiteY0" fmla="*/ 314424 h 2411827"/>
                <a:gd name="connsiteX1" fmla="*/ 2698575 w 3236238"/>
                <a:gd name="connsiteY1" fmla="*/ 301578 h 2411827"/>
                <a:gd name="connsiteX2" fmla="*/ 537666 w 3236238"/>
                <a:gd name="connsiteY2" fmla="*/ 301578 h 2411827"/>
                <a:gd name="connsiteX3" fmla="*/ 374198 w 3236238"/>
                <a:gd name="connsiteY3" fmla="*/ 465046 h 2411827"/>
                <a:gd name="connsiteX4" fmla="*/ 374197 w 3236238"/>
                <a:gd name="connsiteY4" fmla="*/ 1946779 h 2411827"/>
                <a:gd name="connsiteX5" fmla="*/ 537665 w 3236238"/>
                <a:gd name="connsiteY5" fmla="*/ 2110248 h 2411827"/>
                <a:gd name="connsiteX6" fmla="*/ 2698576 w 3236238"/>
                <a:gd name="connsiteY6" fmla="*/ 2110248 h 2411827"/>
                <a:gd name="connsiteX7" fmla="*/ 2862044 w 3236238"/>
                <a:gd name="connsiteY7" fmla="*/ 1946780 h 2411827"/>
                <a:gd name="connsiteX8" fmla="*/ 2862043 w 3236238"/>
                <a:gd name="connsiteY8" fmla="*/ 465045 h 2411827"/>
                <a:gd name="connsiteX9" fmla="*/ 2762205 w 3236238"/>
                <a:gd name="connsiteY9" fmla="*/ 314424 h 2411827"/>
                <a:gd name="connsiteX10" fmla="*/ 2909652 w 3236238"/>
                <a:gd name="connsiteY10" fmla="*/ 42021 h 2411827"/>
                <a:gd name="connsiteX11" fmla="*/ 3236238 w 3236238"/>
                <a:gd name="connsiteY11" fmla="*/ 534726 h 2411827"/>
                <a:gd name="connsiteX12" fmla="*/ 3236238 w 3236238"/>
                <a:gd name="connsiteY12" fmla="*/ 1877101 h 2411827"/>
                <a:gd name="connsiteX13" fmla="*/ 2701512 w 3236238"/>
                <a:gd name="connsiteY13" fmla="*/ 2411827 h 2411827"/>
                <a:gd name="connsiteX14" fmla="*/ 534726 w 3236238"/>
                <a:gd name="connsiteY14" fmla="*/ 2411827 h 2411827"/>
                <a:gd name="connsiteX15" fmla="*/ 0 w 3236238"/>
                <a:gd name="connsiteY15" fmla="*/ 1877101 h 2411827"/>
                <a:gd name="connsiteX16" fmla="*/ 0 w 3236238"/>
                <a:gd name="connsiteY16" fmla="*/ 534726 h 2411827"/>
                <a:gd name="connsiteX17" fmla="*/ 534726 w 3236238"/>
                <a:gd name="connsiteY17" fmla="*/ 0 h 2411827"/>
                <a:gd name="connsiteX18" fmla="*/ 2701512 w 3236238"/>
                <a:gd name="connsiteY18" fmla="*/ 0 h 2411827"/>
                <a:gd name="connsiteX19" fmla="*/ 2909652 w 3236238"/>
                <a:gd name="connsiteY19" fmla="*/ 42021 h 2411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236238" h="2411827">
                  <a:moveTo>
                    <a:pt x="2762205" y="314424"/>
                  </a:moveTo>
                  <a:cubicBezTo>
                    <a:pt x="2742648" y="306152"/>
                    <a:pt x="2721146" y="301578"/>
                    <a:pt x="2698575" y="301578"/>
                  </a:cubicBezTo>
                  <a:lnTo>
                    <a:pt x="537666" y="301578"/>
                  </a:lnTo>
                  <a:cubicBezTo>
                    <a:pt x="447384" y="301578"/>
                    <a:pt x="374197" y="374764"/>
                    <a:pt x="374198" y="465046"/>
                  </a:cubicBezTo>
                  <a:lnTo>
                    <a:pt x="374197" y="1946779"/>
                  </a:lnTo>
                  <a:cubicBezTo>
                    <a:pt x="374198" y="2037061"/>
                    <a:pt x="447384" y="2110247"/>
                    <a:pt x="537665" y="2110248"/>
                  </a:cubicBezTo>
                  <a:lnTo>
                    <a:pt x="2698576" y="2110248"/>
                  </a:lnTo>
                  <a:cubicBezTo>
                    <a:pt x="2788856" y="2110247"/>
                    <a:pt x="2862044" y="2037061"/>
                    <a:pt x="2862044" y="1946780"/>
                  </a:cubicBezTo>
                  <a:lnTo>
                    <a:pt x="2862043" y="465045"/>
                  </a:lnTo>
                  <a:cubicBezTo>
                    <a:pt x="2862043" y="397335"/>
                    <a:pt x="2820876" y="339239"/>
                    <a:pt x="2762205" y="314424"/>
                  </a:cubicBezTo>
                  <a:close/>
                  <a:moveTo>
                    <a:pt x="2909652" y="42021"/>
                  </a:moveTo>
                  <a:cubicBezTo>
                    <a:pt x="3101573" y="123197"/>
                    <a:pt x="3236238" y="313235"/>
                    <a:pt x="3236238" y="534726"/>
                  </a:cubicBezTo>
                  <a:lnTo>
                    <a:pt x="3236238" y="1877101"/>
                  </a:lnTo>
                  <a:cubicBezTo>
                    <a:pt x="3236238" y="2172422"/>
                    <a:pt x="2996833" y="2411827"/>
                    <a:pt x="2701512" y="2411827"/>
                  </a:cubicBezTo>
                  <a:lnTo>
                    <a:pt x="534726" y="2411827"/>
                  </a:lnTo>
                  <a:cubicBezTo>
                    <a:pt x="239405" y="2411827"/>
                    <a:pt x="0" y="2172422"/>
                    <a:pt x="0" y="1877101"/>
                  </a:cubicBezTo>
                  <a:lnTo>
                    <a:pt x="0" y="534726"/>
                  </a:lnTo>
                  <a:cubicBezTo>
                    <a:pt x="0" y="239405"/>
                    <a:pt x="239405" y="0"/>
                    <a:pt x="534726" y="0"/>
                  </a:cubicBezTo>
                  <a:lnTo>
                    <a:pt x="2701512" y="0"/>
                  </a:lnTo>
                  <a:cubicBezTo>
                    <a:pt x="2775342" y="0"/>
                    <a:pt x="2845678" y="14963"/>
                    <a:pt x="2909652" y="420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7" name="矩形 26">
              <a:extLst>
                <a:ext uri="{FF2B5EF4-FFF2-40B4-BE49-F238E27FC236}">
                  <a16:creationId xmlns:a16="http://schemas.microsoft.com/office/drawing/2014/main" id="{A6119DCF-78EF-4AAE-A460-3157106CC549}"/>
                </a:ext>
              </a:extLst>
            </p:cNvPr>
            <p:cNvSpPr/>
            <p:nvPr/>
          </p:nvSpPr>
          <p:spPr>
            <a:xfrm rot="19745638" flipV="1">
              <a:off x="3848622" y="3249987"/>
              <a:ext cx="703385" cy="26728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a:extLst>
                <a:ext uri="{FF2B5EF4-FFF2-40B4-BE49-F238E27FC236}">
                  <a16:creationId xmlns:a16="http://schemas.microsoft.com/office/drawing/2014/main" id="{E64FCFB4-5702-4ED9-A0C9-1CE61C465E0F}"/>
                </a:ext>
              </a:extLst>
            </p:cNvPr>
            <p:cNvSpPr/>
            <p:nvPr/>
          </p:nvSpPr>
          <p:spPr>
            <a:xfrm rot="20984414" flipV="1">
              <a:off x="5102837" y="2780784"/>
              <a:ext cx="703385" cy="26728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9" name="组合 28">
              <a:extLst>
                <a:ext uri="{FF2B5EF4-FFF2-40B4-BE49-F238E27FC236}">
                  <a16:creationId xmlns:a16="http://schemas.microsoft.com/office/drawing/2014/main" id="{747B9C73-5D7E-4D0C-8B0A-B9EBCE31F58E}"/>
                </a:ext>
              </a:extLst>
            </p:cNvPr>
            <p:cNvGrpSpPr/>
            <p:nvPr/>
          </p:nvGrpSpPr>
          <p:grpSpPr>
            <a:xfrm>
              <a:off x="4636294" y="3420252"/>
              <a:ext cx="766910" cy="556883"/>
              <a:chOff x="4636294" y="3420252"/>
              <a:chExt cx="766910" cy="556883"/>
            </a:xfrm>
            <a:grpFill/>
          </p:grpSpPr>
          <p:grpSp>
            <p:nvGrpSpPr>
              <p:cNvPr id="38" name="组合 37">
                <a:extLst>
                  <a:ext uri="{FF2B5EF4-FFF2-40B4-BE49-F238E27FC236}">
                    <a16:creationId xmlns:a16="http://schemas.microsoft.com/office/drawing/2014/main" id="{157D9C23-76D2-4ED2-9F60-F088F115C45D}"/>
                  </a:ext>
                </a:extLst>
              </p:cNvPr>
              <p:cNvGrpSpPr/>
              <p:nvPr/>
            </p:nvGrpSpPr>
            <p:grpSpPr>
              <a:xfrm>
                <a:off x="4636294" y="3593307"/>
                <a:ext cx="466517" cy="383828"/>
                <a:chOff x="4638675" y="3595688"/>
                <a:chExt cx="466517" cy="383828"/>
              </a:xfrm>
              <a:grpFill/>
            </p:grpSpPr>
            <p:sp>
              <p:nvSpPr>
                <p:cNvPr id="42" name="任意多边形: 形状 41">
                  <a:extLst>
                    <a:ext uri="{FF2B5EF4-FFF2-40B4-BE49-F238E27FC236}">
                      <a16:creationId xmlns:a16="http://schemas.microsoft.com/office/drawing/2014/main" id="{319ED668-22B9-4A29-8625-7B36B4883AAA}"/>
                    </a:ext>
                  </a:extLst>
                </p:cNvPr>
                <p:cNvSpPr/>
                <p:nvPr/>
              </p:nvSpPr>
              <p:spPr>
                <a:xfrm>
                  <a:off x="4638675" y="3595688"/>
                  <a:ext cx="466517" cy="383828"/>
                </a:xfrm>
                <a:custGeom>
                  <a:avLst/>
                  <a:gdLst>
                    <a:gd name="connsiteX0" fmla="*/ 0 w 461762"/>
                    <a:gd name="connsiteY0" fmla="*/ 307181 h 383828"/>
                    <a:gd name="connsiteX1" fmla="*/ 176213 w 461762"/>
                    <a:gd name="connsiteY1" fmla="*/ 381000 h 383828"/>
                    <a:gd name="connsiteX2" fmla="*/ 319088 w 461762"/>
                    <a:gd name="connsiteY2" fmla="*/ 359568 h 383828"/>
                    <a:gd name="connsiteX3" fmla="*/ 402431 w 461762"/>
                    <a:gd name="connsiteY3" fmla="*/ 276225 h 383828"/>
                    <a:gd name="connsiteX4" fmla="*/ 433388 w 461762"/>
                    <a:gd name="connsiteY4" fmla="*/ 221456 h 383828"/>
                    <a:gd name="connsiteX5" fmla="*/ 459581 w 461762"/>
                    <a:gd name="connsiteY5" fmla="*/ 150018 h 383828"/>
                    <a:gd name="connsiteX6" fmla="*/ 373856 w 461762"/>
                    <a:gd name="connsiteY6" fmla="*/ 45243 h 383828"/>
                    <a:gd name="connsiteX7" fmla="*/ 352425 w 461762"/>
                    <a:gd name="connsiteY7" fmla="*/ 0 h 383828"/>
                    <a:gd name="connsiteX8" fmla="*/ 352425 w 461762"/>
                    <a:gd name="connsiteY8" fmla="*/ 0 h 383828"/>
                    <a:gd name="connsiteX9" fmla="*/ 330994 w 461762"/>
                    <a:gd name="connsiteY9" fmla="*/ 123825 h 383828"/>
                    <a:gd name="connsiteX10" fmla="*/ 266700 w 461762"/>
                    <a:gd name="connsiteY10" fmla="*/ 221456 h 383828"/>
                    <a:gd name="connsiteX11" fmla="*/ 152400 w 461762"/>
                    <a:gd name="connsiteY11" fmla="*/ 230981 h 383828"/>
                    <a:gd name="connsiteX12" fmla="*/ 78581 w 461762"/>
                    <a:gd name="connsiteY12" fmla="*/ 188118 h 383828"/>
                    <a:gd name="connsiteX0-1" fmla="*/ 0 w 466517"/>
                    <a:gd name="connsiteY0-2" fmla="*/ 307181 h 383828"/>
                    <a:gd name="connsiteX1-3" fmla="*/ 176213 w 466517"/>
                    <a:gd name="connsiteY1-4" fmla="*/ 381000 h 383828"/>
                    <a:gd name="connsiteX2-5" fmla="*/ 319088 w 466517"/>
                    <a:gd name="connsiteY2-6" fmla="*/ 359568 h 383828"/>
                    <a:gd name="connsiteX3-7" fmla="*/ 402431 w 466517"/>
                    <a:gd name="connsiteY3-8" fmla="*/ 276225 h 383828"/>
                    <a:gd name="connsiteX4-9" fmla="*/ 454819 w 466517"/>
                    <a:gd name="connsiteY4-10" fmla="*/ 169069 h 383828"/>
                    <a:gd name="connsiteX5-11" fmla="*/ 459581 w 466517"/>
                    <a:gd name="connsiteY5-12" fmla="*/ 150018 h 383828"/>
                    <a:gd name="connsiteX6-13" fmla="*/ 373856 w 466517"/>
                    <a:gd name="connsiteY6-14" fmla="*/ 45243 h 383828"/>
                    <a:gd name="connsiteX7-15" fmla="*/ 352425 w 466517"/>
                    <a:gd name="connsiteY7-16" fmla="*/ 0 h 383828"/>
                    <a:gd name="connsiteX8-17" fmla="*/ 352425 w 466517"/>
                    <a:gd name="connsiteY8-18" fmla="*/ 0 h 383828"/>
                    <a:gd name="connsiteX9-19" fmla="*/ 330994 w 466517"/>
                    <a:gd name="connsiteY9-20" fmla="*/ 123825 h 383828"/>
                    <a:gd name="connsiteX10-21" fmla="*/ 266700 w 466517"/>
                    <a:gd name="connsiteY10-22" fmla="*/ 221456 h 383828"/>
                    <a:gd name="connsiteX11-23" fmla="*/ 152400 w 466517"/>
                    <a:gd name="connsiteY11-24" fmla="*/ 230981 h 383828"/>
                    <a:gd name="connsiteX12-25" fmla="*/ 78581 w 466517"/>
                    <a:gd name="connsiteY12-26" fmla="*/ 188118 h 383828"/>
                    <a:gd name="connsiteX0-27" fmla="*/ 0 w 466517"/>
                    <a:gd name="connsiteY0-28" fmla="*/ 307181 h 383828"/>
                    <a:gd name="connsiteX1-29" fmla="*/ 176213 w 466517"/>
                    <a:gd name="connsiteY1-30" fmla="*/ 381000 h 383828"/>
                    <a:gd name="connsiteX2-31" fmla="*/ 319088 w 466517"/>
                    <a:gd name="connsiteY2-32" fmla="*/ 359568 h 383828"/>
                    <a:gd name="connsiteX3-33" fmla="*/ 402431 w 466517"/>
                    <a:gd name="connsiteY3-34" fmla="*/ 276225 h 383828"/>
                    <a:gd name="connsiteX4-35" fmla="*/ 454819 w 466517"/>
                    <a:gd name="connsiteY4-36" fmla="*/ 169069 h 383828"/>
                    <a:gd name="connsiteX5-37" fmla="*/ 459581 w 466517"/>
                    <a:gd name="connsiteY5-38" fmla="*/ 150018 h 383828"/>
                    <a:gd name="connsiteX6-39" fmla="*/ 373856 w 466517"/>
                    <a:gd name="connsiteY6-40" fmla="*/ 45243 h 383828"/>
                    <a:gd name="connsiteX7-41" fmla="*/ 352425 w 466517"/>
                    <a:gd name="connsiteY7-42" fmla="*/ 0 h 383828"/>
                    <a:gd name="connsiteX8-43" fmla="*/ 352425 w 466517"/>
                    <a:gd name="connsiteY8-44" fmla="*/ 0 h 383828"/>
                    <a:gd name="connsiteX9-45" fmla="*/ 330994 w 466517"/>
                    <a:gd name="connsiteY9-46" fmla="*/ 123825 h 383828"/>
                    <a:gd name="connsiteX10-47" fmla="*/ 266700 w 466517"/>
                    <a:gd name="connsiteY10-48" fmla="*/ 221456 h 383828"/>
                    <a:gd name="connsiteX11-49" fmla="*/ 152400 w 466517"/>
                    <a:gd name="connsiteY11-50" fmla="*/ 230981 h 383828"/>
                    <a:gd name="connsiteX12-51" fmla="*/ 83344 w 466517"/>
                    <a:gd name="connsiteY12-52" fmla="*/ 204787 h 383828"/>
                    <a:gd name="connsiteX0-53" fmla="*/ 0 w 466517"/>
                    <a:gd name="connsiteY0-54" fmla="*/ 307181 h 383828"/>
                    <a:gd name="connsiteX1-55" fmla="*/ 176213 w 466517"/>
                    <a:gd name="connsiteY1-56" fmla="*/ 381000 h 383828"/>
                    <a:gd name="connsiteX2-57" fmla="*/ 319088 w 466517"/>
                    <a:gd name="connsiteY2-58" fmla="*/ 359568 h 383828"/>
                    <a:gd name="connsiteX3-59" fmla="*/ 402431 w 466517"/>
                    <a:gd name="connsiteY3-60" fmla="*/ 276225 h 383828"/>
                    <a:gd name="connsiteX4-61" fmla="*/ 454819 w 466517"/>
                    <a:gd name="connsiteY4-62" fmla="*/ 169069 h 383828"/>
                    <a:gd name="connsiteX5-63" fmla="*/ 459581 w 466517"/>
                    <a:gd name="connsiteY5-64" fmla="*/ 150018 h 383828"/>
                    <a:gd name="connsiteX6-65" fmla="*/ 373856 w 466517"/>
                    <a:gd name="connsiteY6-66" fmla="*/ 45243 h 383828"/>
                    <a:gd name="connsiteX7-67" fmla="*/ 352425 w 466517"/>
                    <a:gd name="connsiteY7-68" fmla="*/ 0 h 383828"/>
                    <a:gd name="connsiteX8-69" fmla="*/ 352425 w 466517"/>
                    <a:gd name="connsiteY8-70" fmla="*/ 0 h 383828"/>
                    <a:gd name="connsiteX9-71" fmla="*/ 330994 w 466517"/>
                    <a:gd name="connsiteY9-72" fmla="*/ 123825 h 383828"/>
                    <a:gd name="connsiteX10-73" fmla="*/ 266700 w 466517"/>
                    <a:gd name="connsiteY10-74" fmla="*/ 221456 h 383828"/>
                    <a:gd name="connsiteX11-75" fmla="*/ 152400 w 466517"/>
                    <a:gd name="connsiteY11-76" fmla="*/ 230981 h 383828"/>
                    <a:gd name="connsiteX12-77" fmla="*/ 71438 w 466517"/>
                    <a:gd name="connsiteY12-78" fmla="*/ 197643 h 38382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Lst>
                  <a:rect l="l" t="t" r="r" b="b"/>
                  <a:pathLst>
                    <a:path w="466517" h="383828">
                      <a:moveTo>
                        <a:pt x="0" y="307181"/>
                      </a:moveTo>
                      <a:cubicBezTo>
                        <a:pt x="61516" y="339725"/>
                        <a:pt x="123032" y="372269"/>
                        <a:pt x="176213" y="381000"/>
                      </a:cubicBezTo>
                      <a:cubicBezTo>
                        <a:pt x="229394" y="389731"/>
                        <a:pt x="281385" y="377030"/>
                        <a:pt x="319088" y="359568"/>
                      </a:cubicBezTo>
                      <a:cubicBezTo>
                        <a:pt x="356791" y="342106"/>
                        <a:pt x="379809" y="307975"/>
                        <a:pt x="402431" y="276225"/>
                      </a:cubicBezTo>
                      <a:cubicBezTo>
                        <a:pt x="425053" y="244475"/>
                        <a:pt x="445294" y="190103"/>
                        <a:pt x="454819" y="169069"/>
                      </a:cubicBezTo>
                      <a:cubicBezTo>
                        <a:pt x="464344" y="148035"/>
                        <a:pt x="473075" y="170656"/>
                        <a:pt x="459581" y="150018"/>
                      </a:cubicBezTo>
                      <a:cubicBezTo>
                        <a:pt x="446087" y="129380"/>
                        <a:pt x="391715" y="70246"/>
                        <a:pt x="373856" y="45243"/>
                      </a:cubicBezTo>
                      <a:cubicBezTo>
                        <a:pt x="355997" y="20240"/>
                        <a:pt x="352425" y="0"/>
                        <a:pt x="352425" y="0"/>
                      </a:cubicBezTo>
                      <a:lnTo>
                        <a:pt x="352425" y="0"/>
                      </a:lnTo>
                      <a:cubicBezTo>
                        <a:pt x="348853" y="20637"/>
                        <a:pt x="345281" y="86916"/>
                        <a:pt x="330994" y="123825"/>
                      </a:cubicBezTo>
                      <a:cubicBezTo>
                        <a:pt x="316707" y="160734"/>
                        <a:pt x="296466" y="203597"/>
                        <a:pt x="266700" y="221456"/>
                      </a:cubicBezTo>
                      <a:cubicBezTo>
                        <a:pt x="236934" y="239315"/>
                        <a:pt x="184944" y="234950"/>
                        <a:pt x="152400" y="230981"/>
                      </a:cubicBezTo>
                      <a:cubicBezTo>
                        <a:pt x="119856" y="227012"/>
                        <a:pt x="65088" y="187721"/>
                        <a:pt x="71438" y="197643"/>
                      </a:cubicBezTo>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7" name="直接连接符 46">
                  <a:extLst>
                    <a:ext uri="{FF2B5EF4-FFF2-40B4-BE49-F238E27FC236}">
                      <a16:creationId xmlns:a16="http://schemas.microsoft.com/office/drawing/2014/main" id="{E2AF432F-572F-460C-A811-FE2EC9326318}"/>
                    </a:ext>
                  </a:extLst>
                </p:cNvPr>
                <p:cNvCxnSpPr>
                  <a:stCxn id="42" idx="0"/>
                  <a:endCxn id="42" idx="12"/>
                </p:cNvCxnSpPr>
                <p:nvPr/>
              </p:nvCxnSpPr>
              <p:spPr>
                <a:xfrm flipV="1">
                  <a:off x="4638675" y="3793331"/>
                  <a:ext cx="71438" cy="109538"/>
                </a:xfrm>
                <a:prstGeom prst="line">
                  <a:avLst/>
                </a:prstGeom>
                <a:grpFill/>
                <a:ln>
                  <a:noFill/>
                </a:ln>
              </p:spPr>
              <p:style>
                <a:lnRef idx="1">
                  <a:schemeClr val="accent1"/>
                </a:lnRef>
                <a:fillRef idx="0">
                  <a:schemeClr val="accent1"/>
                </a:fillRef>
                <a:effectRef idx="0">
                  <a:schemeClr val="accent1"/>
                </a:effectRef>
                <a:fontRef idx="minor">
                  <a:schemeClr val="tx1"/>
                </a:fontRef>
              </p:style>
            </p:cxnSp>
          </p:grpSp>
          <p:grpSp>
            <p:nvGrpSpPr>
              <p:cNvPr id="39" name="组合 38">
                <a:extLst>
                  <a:ext uri="{FF2B5EF4-FFF2-40B4-BE49-F238E27FC236}">
                    <a16:creationId xmlns:a16="http://schemas.microsoft.com/office/drawing/2014/main" id="{E57DF8D6-2699-4E80-B50A-2151F7343DF4}"/>
                  </a:ext>
                </a:extLst>
              </p:cNvPr>
              <p:cNvGrpSpPr/>
              <p:nvPr/>
            </p:nvGrpSpPr>
            <p:grpSpPr>
              <a:xfrm rot="18847698" flipH="1">
                <a:off x="4977290" y="3462338"/>
                <a:ext cx="468000" cy="383828"/>
                <a:chOff x="4638675" y="3595688"/>
                <a:chExt cx="466517" cy="383828"/>
              </a:xfrm>
              <a:grpFill/>
            </p:grpSpPr>
            <p:sp>
              <p:nvSpPr>
                <p:cNvPr id="40" name="任意多边形: 形状 39">
                  <a:extLst>
                    <a:ext uri="{FF2B5EF4-FFF2-40B4-BE49-F238E27FC236}">
                      <a16:creationId xmlns:a16="http://schemas.microsoft.com/office/drawing/2014/main" id="{D26A2344-B582-4AA4-ADD3-1E4AB6C55FD6}"/>
                    </a:ext>
                  </a:extLst>
                </p:cNvPr>
                <p:cNvSpPr/>
                <p:nvPr/>
              </p:nvSpPr>
              <p:spPr>
                <a:xfrm>
                  <a:off x="4638675" y="3595688"/>
                  <a:ext cx="466517" cy="383828"/>
                </a:xfrm>
                <a:custGeom>
                  <a:avLst/>
                  <a:gdLst>
                    <a:gd name="connsiteX0" fmla="*/ 0 w 461762"/>
                    <a:gd name="connsiteY0" fmla="*/ 307181 h 383828"/>
                    <a:gd name="connsiteX1" fmla="*/ 176213 w 461762"/>
                    <a:gd name="connsiteY1" fmla="*/ 381000 h 383828"/>
                    <a:gd name="connsiteX2" fmla="*/ 319088 w 461762"/>
                    <a:gd name="connsiteY2" fmla="*/ 359568 h 383828"/>
                    <a:gd name="connsiteX3" fmla="*/ 402431 w 461762"/>
                    <a:gd name="connsiteY3" fmla="*/ 276225 h 383828"/>
                    <a:gd name="connsiteX4" fmla="*/ 433388 w 461762"/>
                    <a:gd name="connsiteY4" fmla="*/ 221456 h 383828"/>
                    <a:gd name="connsiteX5" fmla="*/ 459581 w 461762"/>
                    <a:gd name="connsiteY5" fmla="*/ 150018 h 383828"/>
                    <a:gd name="connsiteX6" fmla="*/ 373856 w 461762"/>
                    <a:gd name="connsiteY6" fmla="*/ 45243 h 383828"/>
                    <a:gd name="connsiteX7" fmla="*/ 352425 w 461762"/>
                    <a:gd name="connsiteY7" fmla="*/ 0 h 383828"/>
                    <a:gd name="connsiteX8" fmla="*/ 352425 w 461762"/>
                    <a:gd name="connsiteY8" fmla="*/ 0 h 383828"/>
                    <a:gd name="connsiteX9" fmla="*/ 330994 w 461762"/>
                    <a:gd name="connsiteY9" fmla="*/ 123825 h 383828"/>
                    <a:gd name="connsiteX10" fmla="*/ 266700 w 461762"/>
                    <a:gd name="connsiteY10" fmla="*/ 221456 h 383828"/>
                    <a:gd name="connsiteX11" fmla="*/ 152400 w 461762"/>
                    <a:gd name="connsiteY11" fmla="*/ 230981 h 383828"/>
                    <a:gd name="connsiteX12" fmla="*/ 78581 w 461762"/>
                    <a:gd name="connsiteY12" fmla="*/ 188118 h 383828"/>
                    <a:gd name="connsiteX0-1" fmla="*/ 0 w 466517"/>
                    <a:gd name="connsiteY0-2" fmla="*/ 307181 h 383828"/>
                    <a:gd name="connsiteX1-3" fmla="*/ 176213 w 466517"/>
                    <a:gd name="connsiteY1-4" fmla="*/ 381000 h 383828"/>
                    <a:gd name="connsiteX2-5" fmla="*/ 319088 w 466517"/>
                    <a:gd name="connsiteY2-6" fmla="*/ 359568 h 383828"/>
                    <a:gd name="connsiteX3-7" fmla="*/ 402431 w 466517"/>
                    <a:gd name="connsiteY3-8" fmla="*/ 276225 h 383828"/>
                    <a:gd name="connsiteX4-9" fmla="*/ 454819 w 466517"/>
                    <a:gd name="connsiteY4-10" fmla="*/ 169069 h 383828"/>
                    <a:gd name="connsiteX5-11" fmla="*/ 459581 w 466517"/>
                    <a:gd name="connsiteY5-12" fmla="*/ 150018 h 383828"/>
                    <a:gd name="connsiteX6-13" fmla="*/ 373856 w 466517"/>
                    <a:gd name="connsiteY6-14" fmla="*/ 45243 h 383828"/>
                    <a:gd name="connsiteX7-15" fmla="*/ 352425 w 466517"/>
                    <a:gd name="connsiteY7-16" fmla="*/ 0 h 383828"/>
                    <a:gd name="connsiteX8-17" fmla="*/ 352425 w 466517"/>
                    <a:gd name="connsiteY8-18" fmla="*/ 0 h 383828"/>
                    <a:gd name="connsiteX9-19" fmla="*/ 330994 w 466517"/>
                    <a:gd name="connsiteY9-20" fmla="*/ 123825 h 383828"/>
                    <a:gd name="connsiteX10-21" fmla="*/ 266700 w 466517"/>
                    <a:gd name="connsiteY10-22" fmla="*/ 221456 h 383828"/>
                    <a:gd name="connsiteX11-23" fmla="*/ 152400 w 466517"/>
                    <a:gd name="connsiteY11-24" fmla="*/ 230981 h 383828"/>
                    <a:gd name="connsiteX12-25" fmla="*/ 78581 w 466517"/>
                    <a:gd name="connsiteY12-26" fmla="*/ 188118 h 383828"/>
                    <a:gd name="connsiteX0-27" fmla="*/ 0 w 466517"/>
                    <a:gd name="connsiteY0-28" fmla="*/ 307181 h 383828"/>
                    <a:gd name="connsiteX1-29" fmla="*/ 176213 w 466517"/>
                    <a:gd name="connsiteY1-30" fmla="*/ 381000 h 383828"/>
                    <a:gd name="connsiteX2-31" fmla="*/ 319088 w 466517"/>
                    <a:gd name="connsiteY2-32" fmla="*/ 359568 h 383828"/>
                    <a:gd name="connsiteX3-33" fmla="*/ 402431 w 466517"/>
                    <a:gd name="connsiteY3-34" fmla="*/ 276225 h 383828"/>
                    <a:gd name="connsiteX4-35" fmla="*/ 454819 w 466517"/>
                    <a:gd name="connsiteY4-36" fmla="*/ 169069 h 383828"/>
                    <a:gd name="connsiteX5-37" fmla="*/ 459581 w 466517"/>
                    <a:gd name="connsiteY5-38" fmla="*/ 150018 h 383828"/>
                    <a:gd name="connsiteX6-39" fmla="*/ 373856 w 466517"/>
                    <a:gd name="connsiteY6-40" fmla="*/ 45243 h 383828"/>
                    <a:gd name="connsiteX7-41" fmla="*/ 352425 w 466517"/>
                    <a:gd name="connsiteY7-42" fmla="*/ 0 h 383828"/>
                    <a:gd name="connsiteX8-43" fmla="*/ 352425 w 466517"/>
                    <a:gd name="connsiteY8-44" fmla="*/ 0 h 383828"/>
                    <a:gd name="connsiteX9-45" fmla="*/ 330994 w 466517"/>
                    <a:gd name="connsiteY9-46" fmla="*/ 123825 h 383828"/>
                    <a:gd name="connsiteX10-47" fmla="*/ 266700 w 466517"/>
                    <a:gd name="connsiteY10-48" fmla="*/ 221456 h 383828"/>
                    <a:gd name="connsiteX11-49" fmla="*/ 152400 w 466517"/>
                    <a:gd name="connsiteY11-50" fmla="*/ 230981 h 383828"/>
                    <a:gd name="connsiteX12-51" fmla="*/ 83344 w 466517"/>
                    <a:gd name="connsiteY12-52" fmla="*/ 204787 h 383828"/>
                    <a:gd name="connsiteX0-53" fmla="*/ 0 w 466517"/>
                    <a:gd name="connsiteY0-54" fmla="*/ 307181 h 383828"/>
                    <a:gd name="connsiteX1-55" fmla="*/ 176213 w 466517"/>
                    <a:gd name="connsiteY1-56" fmla="*/ 381000 h 383828"/>
                    <a:gd name="connsiteX2-57" fmla="*/ 319088 w 466517"/>
                    <a:gd name="connsiteY2-58" fmla="*/ 359568 h 383828"/>
                    <a:gd name="connsiteX3-59" fmla="*/ 402431 w 466517"/>
                    <a:gd name="connsiteY3-60" fmla="*/ 276225 h 383828"/>
                    <a:gd name="connsiteX4-61" fmla="*/ 454819 w 466517"/>
                    <a:gd name="connsiteY4-62" fmla="*/ 169069 h 383828"/>
                    <a:gd name="connsiteX5-63" fmla="*/ 459581 w 466517"/>
                    <a:gd name="connsiteY5-64" fmla="*/ 150018 h 383828"/>
                    <a:gd name="connsiteX6-65" fmla="*/ 373856 w 466517"/>
                    <a:gd name="connsiteY6-66" fmla="*/ 45243 h 383828"/>
                    <a:gd name="connsiteX7-67" fmla="*/ 352425 w 466517"/>
                    <a:gd name="connsiteY7-68" fmla="*/ 0 h 383828"/>
                    <a:gd name="connsiteX8-69" fmla="*/ 352425 w 466517"/>
                    <a:gd name="connsiteY8-70" fmla="*/ 0 h 383828"/>
                    <a:gd name="connsiteX9-71" fmla="*/ 330994 w 466517"/>
                    <a:gd name="connsiteY9-72" fmla="*/ 123825 h 383828"/>
                    <a:gd name="connsiteX10-73" fmla="*/ 266700 w 466517"/>
                    <a:gd name="connsiteY10-74" fmla="*/ 221456 h 383828"/>
                    <a:gd name="connsiteX11-75" fmla="*/ 152400 w 466517"/>
                    <a:gd name="connsiteY11-76" fmla="*/ 230981 h 383828"/>
                    <a:gd name="connsiteX12-77" fmla="*/ 71438 w 466517"/>
                    <a:gd name="connsiteY12-78" fmla="*/ 197643 h 38382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Lst>
                  <a:rect l="l" t="t" r="r" b="b"/>
                  <a:pathLst>
                    <a:path w="466517" h="383828">
                      <a:moveTo>
                        <a:pt x="0" y="307181"/>
                      </a:moveTo>
                      <a:cubicBezTo>
                        <a:pt x="61516" y="339725"/>
                        <a:pt x="123032" y="372269"/>
                        <a:pt x="176213" y="381000"/>
                      </a:cubicBezTo>
                      <a:cubicBezTo>
                        <a:pt x="229394" y="389731"/>
                        <a:pt x="281385" y="377030"/>
                        <a:pt x="319088" y="359568"/>
                      </a:cubicBezTo>
                      <a:cubicBezTo>
                        <a:pt x="356791" y="342106"/>
                        <a:pt x="379809" y="307975"/>
                        <a:pt x="402431" y="276225"/>
                      </a:cubicBezTo>
                      <a:cubicBezTo>
                        <a:pt x="425053" y="244475"/>
                        <a:pt x="445294" y="190103"/>
                        <a:pt x="454819" y="169069"/>
                      </a:cubicBezTo>
                      <a:cubicBezTo>
                        <a:pt x="464344" y="148035"/>
                        <a:pt x="473075" y="170656"/>
                        <a:pt x="459581" y="150018"/>
                      </a:cubicBezTo>
                      <a:cubicBezTo>
                        <a:pt x="446087" y="129380"/>
                        <a:pt x="391715" y="70246"/>
                        <a:pt x="373856" y="45243"/>
                      </a:cubicBezTo>
                      <a:cubicBezTo>
                        <a:pt x="355997" y="20240"/>
                        <a:pt x="352425" y="0"/>
                        <a:pt x="352425" y="0"/>
                      </a:cubicBezTo>
                      <a:lnTo>
                        <a:pt x="352425" y="0"/>
                      </a:lnTo>
                      <a:cubicBezTo>
                        <a:pt x="348853" y="20637"/>
                        <a:pt x="345281" y="86916"/>
                        <a:pt x="330994" y="123825"/>
                      </a:cubicBezTo>
                      <a:cubicBezTo>
                        <a:pt x="316707" y="160734"/>
                        <a:pt x="296466" y="203597"/>
                        <a:pt x="266700" y="221456"/>
                      </a:cubicBezTo>
                      <a:cubicBezTo>
                        <a:pt x="236934" y="239315"/>
                        <a:pt x="184944" y="234950"/>
                        <a:pt x="152400" y="230981"/>
                      </a:cubicBezTo>
                      <a:cubicBezTo>
                        <a:pt x="119856" y="227012"/>
                        <a:pt x="65088" y="187721"/>
                        <a:pt x="71438" y="197643"/>
                      </a:cubicBezTo>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1" name="直接连接符 40">
                  <a:extLst>
                    <a:ext uri="{FF2B5EF4-FFF2-40B4-BE49-F238E27FC236}">
                      <a16:creationId xmlns:a16="http://schemas.microsoft.com/office/drawing/2014/main" id="{946BFCCA-DF17-4788-9EC2-DE544EB35438}"/>
                    </a:ext>
                  </a:extLst>
                </p:cNvPr>
                <p:cNvCxnSpPr>
                  <a:stCxn id="40" idx="0"/>
                  <a:endCxn id="40" idx="12"/>
                </p:cNvCxnSpPr>
                <p:nvPr/>
              </p:nvCxnSpPr>
              <p:spPr>
                <a:xfrm flipV="1">
                  <a:off x="4638675" y="3793331"/>
                  <a:ext cx="71438" cy="109538"/>
                </a:xfrm>
                <a:prstGeom prst="line">
                  <a:avLst/>
                </a:prstGeom>
                <a:grpFill/>
                <a:ln>
                  <a:noFill/>
                </a:ln>
              </p:spPr>
              <p:style>
                <a:lnRef idx="1">
                  <a:schemeClr val="accent1"/>
                </a:lnRef>
                <a:fillRef idx="0">
                  <a:schemeClr val="accent1"/>
                </a:fillRef>
                <a:effectRef idx="0">
                  <a:schemeClr val="accent1"/>
                </a:effectRef>
                <a:fontRef idx="minor">
                  <a:schemeClr val="tx1"/>
                </a:fontRef>
              </p:style>
            </p:cxnSp>
          </p:grpSp>
        </p:grpSp>
        <p:grpSp>
          <p:nvGrpSpPr>
            <p:cNvPr id="30" name="组合 29">
              <a:extLst>
                <a:ext uri="{FF2B5EF4-FFF2-40B4-BE49-F238E27FC236}">
                  <a16:creationId xmlns:a16="http://schemas.microsoft.com/office/drawing/2014/main" id="{C26E9D7F-B59D-47FF-B9A9-45F2C8FFA0E2}"/>
                </a:ext>
              </a:extLst>
            </p:cNvPr>
            <p:cNvGrpSpPr/>
            <p:nvPr/>
          </p:nvGrpSpPr>
          <p:grpSpPr>
            <a:xfrm rot="17648429">
              <a:off x="3857614" y="1905751"/>
              <a:ext cx="215922" cy="775825"/>
              <a:chOff x="3600428" y="2070100"/>
              <a:chExt cx="215922" cy="775825"/>
            </a:xfrm>
            <a:grpFill/>
          </p:grpSpPr>
          <p:sp>
            <p:nvSpPr>
              <p:cNvPr id="36" name="椭圆 35">
                <a:extLst>
                  <a:ext uri="{FF2B5EF4-FFF2-40B4-BE49-F238E27FC236}">
                    <a16:creationId xmlns:a16="http://schemas.microsoft.com/office/drawing/2014/main" id="{7029B3AB-BF24-4F2C-AAAD-1C4542D8CDB4}"/>
                  </a:ext>
                </a:extLst>
              </p:cNvPr>
              <p:cNvSpPr>
                <a:spLocks noChangeAspect="1"/>
              </p:cNvSpPr>
              <p:nvPr/>
            </p:nvSpPr>
            <p:spPr>
              <a:xfrm>
                <a:off x="3600450" y="2070100"/>
                <a:ext cx="215900" cy="2159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圆角 36">
                <a:extLst>
                  <a:ext uri="{FF2B5EF4-FFF2-40B4-BE49-F238E27FC236}">
                    <a16:creationId xmlns:a16="http://schemas.microsoft.com/office/drawing/2014/main" id="{F516D27B-2954-4E1D-BD44-6D54F85BA5B5}"/>
                  </a:ext>
                </a:extLst>
              </p:cNvPr>
              <p:cNvSpPr/>
              <p:nvPr/>
            </p:nvSpPr>
            <p:spPr>
              <a:xfrm>
                <a:off x="3600428" y="2160125"/>
                <a:ext cx="215900" cy="68580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1" name="组合 30">
              <a:extLst>
                <a:ext uri="{FF2B5EF4-FFF2-40B4-BE49-F238E27FC236}">
                  <a16:creationId xmlns:a16="http://schemas.microsoft.com/office/drawing/2014/main" id="{64C5988A-5D9E-4178-8F15-0209A929413E}"/>
                </a:ext>
              </a:extLst>
            </p:cNvPr>
            <p:cNvGrpSpPr/>
            <p:nvPr/>
          </p:nvGrpSpPr>
          <p:grpSpPr>
            <a:xfrm rot="1545755">
              <a:off x="4797927" y="1537624"/>
              <a:ext cx="215922" cy="775825"/>
              <a:chOff x="3600428" y="2070100"/>
              <a:chExt cx="215922" cy="775825"/>
            </a:xfrm>
            <a:grpFill/>
          </p:grpSpPr>
          <p:sp>
            <p:nvSpPr>
              <p:cNvPr id="34" name="椭圆 33">
                <a:extLst>
                  <a:ext uri="{FF2B5EF4-FFF2-40B4-BE49-F238E27FC236}">
                    <a16:creationId xmlns:a16="http://schemas.microsoft.com/office/drawing/2014/main" id="{D981D01D-5A6E-431F-B84C-B01F5394F895}"/>
                  </a:ext>
                </a:extLst>
              </p:cNvPr>
              <p:cNvSpPr>
                <a:spLocks noChangeAspect="1"/>
              </p:cNvSpPr>
              <p:nvPr/>
            </p:nvSpPr>
            <p:spPr>
              <a:xfrm>
                <a:off x="3600450" y="2070100"/>
                <a:ext cx="215900" cy="2159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圆角 34">
                <a:extLst>
                  <a:ext uri="{FF2B5EF4-FFF2-40B4-BE49-F238E27FC236}">
                    <a16:creationId xmlns:a16="http://schemas.microsoft.com/office/drawing/2014/main" id="{62B782B9-E140-4B27-B48D-2184395940D4}"/>
                  </a:ext>
                </a:extLst>
              </p:cNvPr>
              <p:cNvSpPr/>
              <p:nvPr/>
            </p:nvSpPr>
            <p:spPr>
              <a:xfrm>
                <a:off x="3600428" y="2160125"/>
                <a:ext cx="215900" cy="68580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2" name="椭圆 31">
              <a:extLst>
                <a:ext uri="{FF2B5EF4-FFF2-40B4-BE49-F238E27FC236}">
                  <a16:creationId xmlns:a16="http://schemas.microsoft.com/office/drawing/2014/main" id="{3FBA4C3E-9538-4C7F-B50C-92F394BD1570}"/>
                </a:ext>
              </a:extLst>
            </p:cNvPr>
            <p:cNvSpPr>
              <a:spLocks noChangeAspect="1"/>
            </p:cNvSpPr>
            <p:nvPr/>
          </p:nvSpPr>
          <p:spPr>
            <a:xfrm>
              <a:off x="5916526" y="4044777"/>
              <a:ext cx="358948" cy="35894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a:extLst>
                <a:ext uri="{FF2B5EF4-FFF2-40B4-BE49-F238E27FC236}">
                  <a16:creationId xmlns:a16="http://schemas.microsoft.com/office/drawing/2014/main" id="{534A5438-FDB0-4182-B174-9DD3D4CCC889}"/>
                </a:ext>
              </a:extLst>
            </p:cNvPr>
            <p:cNvSpPr>
              <a:spLocks noChangeAspect="1"/>
            </p:cNvSpPr>
            <p:nvPr/>
          </p:nvSpPr>
          <p:spPr>
            <a:xfrm>
              <a:off x="4391240" y="4607499"/>
              <a:ext cx="358948" cy="35894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20343407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F58BA1"/>
        </a:solidFill>
        <a:effectLst/>
      </p:bgPr>
    </p:bg>
    <p:spTree>
      <p:nvGrpSpPr>
        <p:cNvPr id="1" name=""/>
        <p:cNvGrpSpPr/>
        <p:nvPr/>
      </p:nvGrpSpPr>
      <p:grpSpPr>
        <a:xfrm>
          <a:off x="0" y="0"/>
          <a:ext cx="0" cy="0"/>
          <a:chOff x="0" y="0"/>
          <a:chExt cx="0" cy="0"/>
        </a:xfrm>
      </p:grpSpPr>
      <p:grpSp>
        <p:nvGrpSpPr>
          <p:cNvPr id="39" name="组合 38"/>
          <p:cNvGrpSpPr/>
          <p:nvPr/>
        </p:nvGrpSpPr>
        <p:grpSpPr>
          <a:xfrm>
            <a:off x="8727162" y="3556924"/>
            <a:ext cx="3236238" cy="3428823"/>
            <a:chOff x="3282968" y="1537624"/>
            <a:chExt cx="3236238" cy="3428823"/>
          </a:xfrm>
          <a:solidFill>
            <a:schemeClr val="bg1"/>
          </a:solidFill>
        </p:grpSpPr>
        <p:sp>
          <p:nvSpPr>
            <p:cNvPr id="7" name="任意多边形: 形状 6"/>
            <p:cNvSpPr/>
            <p:nvPr/>
          </p:nvSpPr>
          <p:spPr>
            <a:xfrm rot="20390578">
              <a:off x="3282968" y="2192361"/>
              <a:ext cx="3236238" cy="2393027"/>
            </a:xfrm>
            <a:custGeom>
              <a:avLst/>
              <a:gdLst>
                <a:gd name="connsiteX0" fmla="*/ 2762205 w 3236238"/>
                <a:gd name="connsiteY0" fmla="*/ 314424 h 2411827"/>
                <a:gd name="connsiteX1" fmla="*/ 2698575 w 3236238"/>
                <a:gd name="connsiteY1" fmla="*/ 301578 h 2411827"/>
                <a:gd name="connsiteX2" fmla="*/ 537666 w 3236238"/>
                <a:gd name="connsiteY2" fmla="*/ 301578 h 2411827"/>
                <a:gd name="connsiteX3" fmla="*/ 374198 w 3236238"/>
                <a:gd name="connsiteY3" fmla="*/ 465046 h 2411827"/>
                <a:gd name="connsiteX4" fmla="*/ 374197 w 3236238"/>
                <a:gd name="connsiteY4" fmla="*/ 1946779 h 2411827"/>
                <a:gd name="connsiteX5" fmla="*/ 537665 w 3236238"/>
                <a:gd name="connsiteY5" fmla="*/ 2110248 h 2411827"/>
                <a:gd name="connsiteX6" fmla="*/ 2698576 w 3236238"/>
                <a:gd name="connsiteY6" fmla="*/ 2110248 h 2411827"/>
                <a:gd name="connsiteX7" fmla="*/ 2862044 w 3236238"/>
                <a:gd name="connsiteY7" fmla="*/ 1946780 h 2411827"/>
                <a:gd name="connsiteX8" fmla="*/ 2862043 w 3236238"/>
                <a:gd name="connsiteY8" fmla="*/ 465045 h 2411827"/>
                <a:gd name="connsiteX9" fmla="*/ 2762205 w 3236238"/>
                <a:gd name="connsiteY9" fmla="*/ 314424 h 2411827"/>
                <a:gd name="connsiteX10" fmla="*/ 2909652 w 3236238"/>
                <a:gd name="connsiteY10" fmla="*/ 42021 h 2411827"/>
                <a:gd name="connsiteX11" fmla="*/ 3236238 w 3236238"/>
                <a:gd name="connsiteY11" fmla="*/ 534726 h 2411827"/>
                <a:gd name="connsiteX12" fmla="*/ 3236238 w 3236238"/>
                <a:gd name="connsiteY12" fmla="*/ 1877101 h 2411827"/>
                <a:gd name="connsiteX13" fmla="*/ 2701512 w 3236238"/>
                <a:gd name="connsiteY13" fmla="*/ 2411827 h 2411827"/>
                <a:gd name="connsiteX14" fmla="*/ 534726 w 3236238"/>
                <a:gd name="connsiteY14" fmla="*/ 2411827 h 2411827"/>
                <a:gd name="connsiteX15" fmla="*/ 0 w 3236238"/>
                <a:gd name="connsiteY15" fmla="*/ 1877101 h 2411827"/>
                <a:gd name="connsiteX16" fmla="*/ 0 w 3236238"/>
                <a:gd name="connsiteY16" fmla="*/ 534726 h 2411827"/>
                <a:gd name="connsiteX17" fmla="*/ 534726 w 3236238"/>
                <a:gd name="connsiteY17" fmla="*/ 0 h 2411827"/>
                <a:gd name="connsiteX18" fmla="*/ 2701512 w 3236238"/>
                <a:gd name="connsiteY18" fmla="*/ 0 h 2411827"/>
                <a:gd name="connsiteX19" fmla="*/ 2909652 w 3236238"/>
                <a:gd name="connsiteY19" fmla="*/ 42021 h 2411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236238" h="2411827">
                  <a:moveTo>
                    <a:pt x="2762205" y="314424"/>
                  </a:moveTo>
                  <a:cubicBezTo>
                    <a:pt x="2742648" y="306152"/>
                    <a:pt x="2721146" y="301578"/>
                    <a:pt x="2698575" y="301578"/>
                  </a:cubicBezTo>
                  <a:lnTo>
                    <a:pt x="537666" y="301578"/>
                  </a:lnTo>
                  <a:cubicBezTo>
                    <a:pt x="447384" y="301578"/>
                    <a:pt x="374197" y="374764"/>
                    <a:pt x="374198" y="465046"/>
                  </a:cubicBezTo>
                  <a:lnTo>
                    <a:pt x="374197" y="1946779"/>
                  </a:lnTo>
                  <a:cubicBezTo>
                    <a:pt x="374198" y="2037061"/>
                    <a:pt x="447384" y="2110247"/>
                    <a:pt x="537665" y="2110248"/>
                  </a:cubicBezTo>
                  <a:lnTo>
                    <a:pt x="2698576" y="2110248"/>
                  </a:lnTo>
                  <a:cubicBezTo>
                    <a:pt x="2788856" y="2110247"/>
                    <a:pt x="2862044" y="2037061"/>
                    <a:pt x="2862044" y="1946780"/>
                  </a:cubicBezTo>
                  <a:lnTo>
                    <a:pt x="2862043" y="465045"/>
                  </a:lnTo>
                  <a:cubicBezTo>
                    <a:pt x="2862043" y="397335"/>
                    <a:pt x="2820876" y="339239"/>
                    <a:pt x="2762205" y="314424"/>
                  </a:cubicBezTo>
                  <a:close/>
                  <a:moveTo>
                    <a:pt x="2909652" y="42021"/>
                  </a:moveTo>
                  <a:cubicBezTo>
                    <a:pt x="3101573" y="123197"/>
                    <a:pt x="3236238" y="313235"/>
                    <a:pt x="3236238" y="534726"/>
                  </a:cubicBezTo>
                  <a:lnTo>
                    <a:pt x="3236238" y="1877101"/>
                  </a:lnTo>
                  <a:cubicBezTo>
                    <a:pt x="3236238" y="2172422"/>
                    <a:pt x="2996833" y="2411827"/>
                    <a:pt x="2701512" y="2411827"/>
                  </a:cubicBezTo>
                  <a:lnTo>
                    <a:pt x="534726" y="2411827"/>
                  </a:lnTo>
                  <a:cubicBezTo>
                    <a:pt x="239405" y="2411827"/>
                    <a:pt x="0" y="2172422"/>
                    <a:pt x="0" y="1877101"/>
                  </a:cubicBezTo>
                  <a:lnTo>
                    <a:pt x="0" y="534726"/>
                  </a:lnTo>
                  <a:cubicBezTo>
                    <a:pt x="0" y="239405"/>
                    <a:pt x="239405" y="0"/>
                    <a:pt x="534726" y="0"/>
                  </a:cubicBezTo>
                  <a:lnTo>
                    <a:pt x="2701512" y="0"/>
                  </a:lnTo>
                  <a:cubicBezTo>
                    <a:pt x="2775342" y="0"/>
                    <a:pt x="2845678" y="14963"/>
                    <a:pt x="2909652" y="420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5" name="矩形 4"/>
            <p:cNvSpPr/>
            <p:nvPr/>
          </p:nvSpPr>
          <p:spPr>
            <a:xfrm rot="19745638" flipV="1">
              <a:off x="3848622" y="3249987"/>
              <a:ext cx="703385" cy="26728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9" name="矩形 8"/>
            <p:cNvSpPr/>
            <p:nvPr/>
          </p:nvSpPr>
          <p:spPr>
            <a:xfrm rot="20984414" flipV="1">
              <a:off x="5102837" y="2780784"/>
              <a:ext cx="703385" cy="26728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nvGrpSpPr>
            <p:cNvPr id="28" name="组合 27"/>
            <p:cNvGrpSpPr/>
            <p:nvPr/>
          </p:nvGrpSpPr>
          <p:grpSpPr>
            <a:xfrm>
              <a:off x="4636294" y="3420252"/>
              <a:ext cx="766910" cy="556883"/>
              <a:chOff x="4636294" y="3420252"/>
              <a:chExt cx="766910" cy="556883"/>
            </a:xfrm>
            <a:grpFill/>
          </p:grpSpPr>
          <p:grpSp>
            <p:nvGrpSpPr>
              <p:cNvPr id="27" name="组合 26"/>
              <p:cNvGrpSpPr/>
              <p:nvPr/>
            </p:nvGrpSpPr>
            <p:grpSpPr>
              <a:xfrm>
                <a:off x="4636294" y="3593307"/>
                <a:ext cx="466517" cy="383828"/>
                <a:chOff x="4638675" y="3595688"/>
                <a:chExt cx="466517" cy="383828"/>
              </a:xfrm>
              <a:grpFill/>
            </p:grpSpPr>
            <p:sp>
              <p:nvSpPr>
                <p:cNvPr id="23" name="任意多边形: 形状 22"/>
                <p:cNvSpPr/>
                <p:nvPr/>
              </p:nvSpPr>
              <p:spPr>
                <a:xfrm>
                  <a:off x="4638675" y="3595688"/>
                  <a:ext cx="466517" cy="383828"/>
                </a:xfrm>
                <a:custGeom>
                  <a:avLst/>
                  <a:gdLst>
                    <a:gd name="connsiteX0" fmla="*/ 0 w 461762"/>
                    <a:gd name="connsiteY0" fmla="*/ 307181 h 383828"/>
                    <a:gd name="connsiteX1" fmla="*/ 176213 w 461762"/>
                    <a:gd name="connsiteY1" fmla="*/ 381000 h 383828"/>
                    <a:gd name="connsiteX2" fmla="*/ 319088 w 461762"/>
                    <a:gd name="connsiteY2" fmla="*/ 359568 h 383828"/>
                    <a:gd name="connsiteX3" fmla="*/ 402431 w 461762"/>
                    <a:gd name="connsiteY3" fmla="*/ 276225 h 383828"/>
                    <a:gd name="connsiteX4" fmla="*/ 433388 w 461762"/>
                    <a:gd name="connsiteY4" fmla="*/ 221456 h 383828"/>
                    <a:gd name="connsiteX5" fmla="*/ 459581 w 461762"/>
                    <a:gd name="connsiteY5" fmla="*/ 150018 h 383828"/>
                    <a:gd name="connsiteX6" fmla="*/ 373856 w 461762"/>
                    <a:gd name="connsiteY6" fmla="*/ 45243 h 383828"/>
                    <a:gd name="connsiteX7" fmla="*/ 352425 w 461762"/>
                    <a:gd name="connsiteY7" fmla="*/ 0 h 383828"/>
                    <a:gd name="connsiteX8" fmla="*/ 352425 w 461762"/>
                    <a:gd name="connsiteY8" fmla="*/ 0 h 383828"/>
                    <a:gd name="connsiteX9" fmla="*/ 330994 w 461762"/>
                    <a:gd name="connsiteY9" fmla="*/ 123825 h 383828"/>
                    <a:gd name="connsiteX10" fmla="*/ 266700 w 461762"/>
                    <a:gd name="connsiteY10" fmla="*/ 221456 h 383828"/>
                    <a:gd name="connsiteX11" fmla="*/ 152400 w 461762"/>
                    <a:gd name="connsiteY11" fmla="*/ 230981 h 383828"/>
                    <a:gd name="connsiteX12" fmla="*/ 78581 w 461762"/>
                    <a:gd name="connsiteY12" fmla="*/ 188118 h 383828"/>
                    <a:gd name="connsiteX0-1" fmla="*/ 0 w 466517"/>
                    <a:gd name="connsiteY0-2" fmla="*/ 307181 h 383828"/>
                    <a:gd name="connsiteX1-3" fmla="*/ 176213 w 466517"/>
                    <a:gd name="connsiteY1-4" fmla="*/ 381000 h 383828"/>
                    <a:gd name="connsiteX2-5" fmla="*/ 319088 w 466517"/>
                    <a:gd name="connsiteY2-6" fmla="*/ 359568 h 383828"/>
                    <a:gd name="connsiteX3-7" fmla="*/ 402431 w 466517"/>
                    <a:gd name="connsiteY3-8" fmla="*/ 276225 h 383828"/>
                    <a:gd name="connsiteX4-9" fmla="*/ 454819 w 466517"/>
                    <a:gd name="connsiteY4-10" fmla="*/ 169069 h 383828"/>
                    <a:gd name="connsiteX5-11" fmla="*/ 459581 w 466517"/>
                    <a:gd name="connsiteY5-12" fmla="*/ 150018 h 383828"/>
                    <a:gd name="connsiteX6-13" fmla="*/ 373856 w 466517"/>
                    <a:gd name="connsiteY6-14" fmla="*/ 45243 h 383828"/>
                    <a:gd name="connsiteX7-15" fmla="*/ 352425 w 466517"/>
                    <a:gd name="connsiteY7-16" fmla="*/ 0 h 383828"/>
                    <a:gd name="connsiteX8-17" fmla="*/ 352425 w 466517"/>
                    <a:gd name="connsiteY8-18" fmla="*/ 0 h 383828"/>
                    <a:gd name="connsiteX9-19" fmla="*/ 330994 w 466517"/>
                    <a:gd name="connsiteY9-20" fmla="*/ 123825 h 383828"/>
                    <a:gd name="connsiteX10-21" fmla="*/ 266700 w 466517"/>
                    <a:gd name="connsiteY10-22" fmla="*/ 221456 h 383828"/>
                    <a:gd name="connsiteX11-23" fmla="*/ 152400 w 466517"/>
                    <a:gd name="connsiteY11-24" fmla="*/ 230981 h 383828"/>
                    <a:gd name="connsiteX12-25" fmla="*/ 78581 w 466517"/>
                    <a:gd name="connsiteY12-26" fmla="*/ 188118 h 383828"/>
                    <a:gd name="connsiteX0-27" fmla="*/ 0 w 466517"/>
                    <a:gd name="connsiteY0-28" fmla="*/ 307181 h 383828"/>
                    <a:gd name="connsiteX1-29" fmla="*/ 176213 w 466517"/>
                    <a:gd name="connsiteY1-30" fmla="*/ 381000 h 383828"/>
                    <a:gd name="connsiteX2-31" fmla="*/ 319088 w 466517"/>
                    <a:gd name="connsiteY2-32" fmla="*/ 359568 h 383828"/>
                    <a:gd name="connsiteX3-33" fmla="*/ 402431 w 466517"/>
                    <a:gd name="connsiteY3-34" fmla="*/ 276225 h 383828"/>
                    <a:gd name="connsiteX4-35" fmla="*/ 454819 w 466517"/>
                    <a:gd name="connsiteY4-36" fmla="*/ 169069 h 383828"/>
                    <a:gd name="connsiteX5-37" fmla="*/ 459581 w 466517"/>
                    <a:gd name="connsiteY5-38" fmla="*/ 150018 h 383828"/>
                    <a:gd name="connsiteX6-39" fmla="*/ 373856 w 466517"/>
                    <a:gd name="connsiteY6-40" fmla="*/ 45243 h 383828"/>
                    <a:gd name="connsiteX7-41" fmla="*/ 352425 w 466517"/>
                    <a:gd name="connsiteY7-42" fmla="*/ 0 h 383828"/>
                    <a:gd name="connsiteX8-43" fmla="*/ 352425 w 466517"/>
                    <a:gd name="connsiteY8-44" fmla="*/ 0 h 383828"/>
                    <a:gd name="connsiteX9-45" fmla="*/ 330994 w 466517"/>
                    <a:gd name="connsiteY9-46" fmla="*/ 123825 h 383828"/>
                    <a:gd name="connsiteX10-47" fmla="*/ 266700 w 466517"/>
                    <a:gd name="connsiteY10-48" fmla="*/ 221456 h 383828"/>
                    <a:gd name="connsiteX11-49" fmla="*/ 152400 w 466517"/>
                    <a:gd name="connsiteY11-50" fmla="*/ 230981 h 383828"/>
                    <a:gd name="connsiteX12-51" fmla="*/ 83344 w 466517"/>
                    <a:gd name="connsiteY12-52" fmla="*/ 204787 h 383828"/>
                    <a:gd name="connsiteX0-53" fmla="*/ 0 w 466517"/>
                    <a:gd name="connsiteY0-54" fmla="*/ 307181 h 383828"/>
                    <a:gd name="connsiteX1-55" fmla="*/ 176213 w 466517"/>
                    <a:gd name="connsiteY1-56" fmla="*/ 381000 h 383828"/>
                    <a:gd name="connsiteX2-57" fmla="*/ 319088 w 466517"/>
                    <a:gd name="connsiteY2-58" fmla="*/ 359568 h 383828"/>
                    <a:gd name="connsiteX3-59" fmla="*/ 402431 w 466517"/>
                    <a:gd name="connsiteY3-60" fmla="*/ 276225 h 383828"/>
                    <a:gd name="connsiteX4-61" fmla="*/ 454819 w 466517"/>
                    <a:gd name="connsiteY4-62" fmla="*/ 169069 h 383828"/>
                    <a:gd name="connsiteX5-63" fmla="*/ 459581 w 466517"/>
                    <a:gd name="connsiteY5-64" fmla="*/ 150018 h 383828"/>
                    <a:gd name="connsiteX6-65" fmla="*/ 373856 w 466517"/>
                    <a:gd name="connsiteY6-66" fmla="*/ 45243 h 383828"/>
                    <a:gd name="connsiteX7-67" fmla="*/ 352425 w 466517"/>
                    <a:gd name="connsiteY7-68" fmla="*/ 0 h 383828"/>
                    <a:gd name="connsiteX8-69" fmla="*/ 352425 w 466517"/>
                    <a:gd name="connsiteY8-70" fmla="*/ 0 h 383828"/>
                    <a:gd name="connsiteX9-71" fmla="*/ 330994 w 466517"/>
                    <a:gd name="connsiteY9-72" fmla="*/ 123825 h 383828"/>
                    <a:gd name="connsiteX10-73" fmla="*/ 266700 w 466517"/>
                    <a:gd name="connsiteY10-74" fmla="*/ 221456 h 383828"/>
                    <a:gd name="connsiteX11-75" fmla="*/ 152400 w 466517"/>
                    <a:gd name="connsiteY11-76" fmla="*/ 230981 h 383828"/>
                    <a:gd name="connsiteX12-77" fmla="*/ 71438 w 466517"/>
                    <a:gd name="connsiteY12-78" fmla="*/ 197643 h 38382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Lst>
                  <a:rect l="l" t="t" r="r" b="b"/>
                  <a:pathLst>
                    <a:path w="466517" h="383828">
                      <a:moveTo>
                        <a:pt x="0" y="307181"/>
                      </a:moveTo>
                      <a:cubicBezTo>
                        <a:pt x="61516" y="339725"/>
                        <a:pt x="123032" y="372269"/>
                        <a:pt x="176213" y="381000"/>
                      </a:cubicBezTo>
                      <a:cubicBezTo>
                        <a:pt x="229394" y="389731"/>
                        <a:pt x="281385" y="377030"/>
                        <a:pt x="319088" y="359568"/>
                      </a:cubicBezTo>
                      <a:cubicBezTo>
                        <a:pt x="356791" y="342106"/>
                        <a:pt x="379809" y="307975"/>
                        <a:pt x="402431" y="276225"/>
                      </a:cubicBezTo>
                      <a:cubicBezTo>
                        <a:pt x="425053" y="244475"/>
                        <a:pt x="445294" y="190103"/>
                        <a:pt x="454819" y="169069"/>
                      </a:cubicBezTo>
                      <a:cubicBezTo>
                        <a:pt x="464344" y="148035"/>
                        <a:pt x="473075" y="170656"/>
                        <a:pt x="459581" y="150018"/>
                      </a:cubicBezTo>
                      <a:cubicBezTo>
                        <a:pt x="446087" y="129380"/>
                        <a:pt x="391715" y="70246"/>
                        <a:pt x="373856" y="45243"/>
                      </a:cubicBezTo>
                      <a:cubicBezTo>
                        <a:pt x="355997" y="20240"/>
                        <a:pt x="352425" y="0"/>
                        <a:pt x="352425" y="0"/>
                      </a:cubicBezTo>
                      <a:lnTo>
                        <a:pt x="352425" y="0"/>
                      </a:lnTo>
                      <a:cubicBezTo>
                        <a:pt x="348853" y="20637"/>
                        <a:pt x="345281" y="86916"/>
                        <a:pt x="330994" y="123825"/>
                      </a:cubicBezTo>
                      <a:cubicBezTo>
                        <a:pt x="316707" y="160734"/>
                        <a:pt x="296466" y="203597"/>
                        <a:pt x="266700" y="221456"/>
                      </a:cubicBezTo>
                      <a:cubicBezTo>
                        <a:pt x="236934" y="239315"/>
                        <a:pt x="184944" y="234950"/>
                        <a:pt x="152400" y="230981"/>
                      </a:cubicBezTo>
                      <a:cubicBezTo>
                        <a:pt x="119856" y="227012"/>
                        <a:pt x="65088" y="187721"/>
                        <a:pt x="71438" y="197643"/>
                      </a:cubicBezTo>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cxnSp>
              <p:nvCxnSpPr>
                <p:cNvPr id="25" name="直接连接符 24"/>
                <p:cNvCxnSpPr>
                  <a:stCxn id="23" idx="0"/>
                  <a:endCxn id="23" idx="12"/>
                </p:cNvCxnSpPr>
                <p:nvPr/>
              </p:nvCxnSpPr>
              <p:spPr>
                <a:xfrm flipV="1">
                  <a:off x="4638675" y="3793331"/>
                  <a:ext cx="71438" cy="109538"/>
                </a:xfrm>
                <a:prstGeom prst="line">
                  <a:avLst/>
                </a:prstGeom>
                <a:grpFill/>
                <a:ln>
                  <a:noFill/>
                </a:ln>
              </p:spPr>
              <p:style>
                <a:lnRef idx="1">
                  <a:schemeClr val="accent1"/>
                </a:lnRef>
                <a:fillRef idx="0">
                  <a:schemeClr val="accent1"/>
                </a:fillRef>
                <a:effectRef idx="0">
                  <a:schemeClr val="accent1"/>
                </a:effectRef>
                <a:fontRef idx="minor">
                  <a:schemeClr val="tx1"/>
                </a:fontRef>
              </p:style>
            </p:cxnSp>
          </p:grpSp>
          <p:grpSp>
            <p:nvGrpSpPr>
              <p:cNvPr id="29" name="组合 28"/>
              <p:cNvGrpSpPr/>
              <p:nvPr/>
            </p:nvGrpSpPr>
            <p:grpSpPr>
              <a:xfrm rot="18847698" flipH="1">
                <a:off x="4977290" y="3462338"/>
                <a:ext cx="468000" cy="383828"/>
                <a:chOff x="4638675" y="3595688"/>
                <a:chExt cx="466517" cy="383828"/>
              </a:xfrm>
              <a:grpFill/>
            </p:grpSpPr>
            <p:sp>
              <p:nvSpPr>
                <p:cNvPr id="30" name="任意多边形: 形状 29"/>
                <p:cNvSpPr/>
                <p:nvPr/>
              </p:nvSpPr>
              <p:spPr>
                <a:xfrm>
                  <a:off x="4638675" y="3595688"/>
                  <a:ext cx="466517" cy="383828"/>
                </a:xfrm>
                <a:custGeom>
                  <a:avLst/>
                  <a:gdLst>
                    <a:gd name="connsiteX0" fmla="*/ 0 w 461762"/>
                    <a:gd name="connsiteY0" fmla="*/ 307181 h 383828"/>
                    <a:gd name="connsiteX1" fmla="*/ 176213 w 461762"/>
                    <a:gd name="connsiteY1" fmla="*/ 381000 h 383828"/>
                    <a:gd name="connsiteX2" fmla="*/ 319088 w 461762"/>
                    <a:gd name="connsiteY2" fmla="*/ 359568 h 383828"/>
                    <a:gd name="connsiteX3" fmla="*/ 402431 w 461762"/>
                    <a:gd name="connsiteY3" fmla="*/ 276225 h 383828"/>
                    <a:gd name="connsiteX4" fmla="*/ 433388 w 461762"/>
                    <a:gd name="connsiteY4" fmla="*/ 221456 h 383828"/>
                    <a:gd name="connsiteX5" fmla="*/ 459581 w 461762"/>
                    <a:gd name="connsiteY5" fmla="*/ 150018 h 383828"/>
                    <a:gd name="connsiteX6" fmla="*/ 373856 w 461762"/>
                    <a:gd name="connsiteY6" fmla="*/ 45243 h 383828"/>
                    <a:gd name="connsiteX7" fmla="*/ 352425 w 461762"/>
                    <a:gd name="connsiteY7" fmla="*/ 0 h 383828"/>
                    <a:gd name="connsiteX8" fmla="*/ 352425 w 461762"/>
                    <a:gd name="connsiteY8" fmla="*/ 0 h 383828"/>
                    <a:gd name="connsiteX9" fmla="*/ 330994 w 461762"/>
                    <a:gd name="connsiteY9" fmla="*/ 123825 h 383828"/>
                    <a:gd name="connsiteX10" fmla="*/ 266700 w 461762"/>
                    <a:gd name="connsiteY10" fmla="*/ 221456 h 383828"/>
                    <a:gd name="connsiteX11" fmla="*/ 152400 w 461762"/>
                    <a:gd name="connsiteY11" fmla="*/ 230981 h 383828"/>
                    <a:gd name="connsiteX12" fmla="*/ 78581 w 461762"/>
                    <a:gd name="connsiteY12" fmla="*/ 188118 h 383828"/>
                    <a:gd name="connsiteX0-1" fmla="*/ 0 w 466517"/>
                    <a:gd name="connsiteY0-2" fmla="*/ 307181 h 383828"/>
                    <a:gd name="connsiteX1-3" fmla="*/ 176213 w 466517"/>
                    <a:gd name="connsiteY1-4" fmla="*/ 381000 h 383828"/>
                    <a:gd name="connsiteX2-5" fmla="*/ 319088 w 466517"/>
                    <a:gd name="connsiteY2-6" fmla="*/ 359568 h 383828"/>
                    <a:gd name="connsiteX3-7" fmla="*/ 402431 w 466517"/>
                    <a:gd name="connsiteY3-8" fmla="*/ 276225 h 383828"/>
                    <a:gd name="connsiteX4-9" fmla="*/ 454819 w 466517"/>
                    <a:gd name="connsiteY4-10" fmla="*/ 169069 h 383828"/>
                    <a:gd name="connsiteX5-11" fmla="*/ 459581 w 466517"/>
                    <a:gd name="connsiteY5-12" fmla="*/ 150018 h 383828"/>
                    <a:gd name="connsiteX6-13" fmla="*/ 373856 w 466517"/>
                    <a:gd name="connsiteY6-14" fmla="*/ 45243 h 383828"/>
                    <a:gd name="connsiteX7-15" fmla="*/ 352425 w 466517"/>
                    <a:gd name="connsiteY7-16" fmla="*/ 0 h 383828"/>
                    <a:gd name="connsiteX8-17" fmla="*/ 352425 w 466517"/>
                    <a:gd name="connsiteY8-18" fmla="*/ 0 h 383828"/>
                    <a:gd name="connsiteX9-19" fmla="*/ 330994 w 466517"/>
                    <a:gd name="connsiteY9-20" fmla="*/ 123825 h 383828"/>
                    <a:gd name="connsiteX10-21" fmla="*/ 266700 w 466517"/>
                    <a:gd name="connsiteY10-22" fmla="*/ 221456 h 383828"/>
                    <a:gd name="connsiteX11-23" fmla="*/ 152400 w 466517"/>
                    <a:gd name="connsiteY11-24" fmla="*/ 230981 h 383828"/>
                    <a:gd name="connsiteX12-25" fmla="*/ 78581 w 466517"/>
                    <a:gd name="connsiteY12-26" fmla="*/ 188118 h 383828"/>
                    <a:gd name="connsiteX0-27" fmla="*/ 0 w 466517"/>
                    <a:gd name="connsiteY0-28" fmla="*/ 307181 h 383828"/>
                    <a:gd name="connsiteX1-29" fmla="*/ 176213 w 466517"/>
                    <a:gd name="connsiteY1-30" fmla="*/ 381000 h 383828"/>
                    <a:gd name="connsiteX2-31" fmla="*/ 319088 w 466517"/>
                    <a:gd name="connsiteY2-32" fmla="*/ 359568 h 383828"/>
                    <a:gd name="connsiteX3-33" fmla="*/ 402431 w 466517"/>
                    <a:gd name="connsiteY3-34" fmla="*/ 276225 h 383828"/>
                    <a:gd name="connsiteX4-35" fmla="*/ 454819 w 466517"/>
                    <a:gd name="connsiteY4-36" fmla="*/ 169069 h 383828"/>
                    <a:gd name="connsiteX5-37" fmla="*/ 459581 w 466517"/>
                    <a:gd name="connsiteY5-38" fmla="*/ 150018 h 383828"/>
                    <a:gd name="connsiteX6-39" fmla="*/ 373856 w 466517"/>
                    <a:gd name="connsiteY6-40" fmla="*/ 45243 h 383828"/>
                    <a:gd name="connsiteX7-41" fmla="*/ 352425 w 466517"/>
                    <a:gd name="connsiteY7-42" fmla="*/ 0 h 383828"/>
                    <a:gd name="connsiteX8-43" fmla="*/ 352425 w 466517"/>
                    <a:gd name="connsiteY8-44" fmla="*/ 0 h 383828"/>
                    <a:gd name="connsiteX9-45" fmla="*/ 330994 w 466517"/>
                    <a:gd name="connsiteY9-46" fmla="*/ 123825 h 383828"/>
                    <a:gd name="connsiteX10-47" fmla="*/ 266700 w 466517"/>
                    <a:gd name="connsiteY10-48" fmla="*/ 221456 h 383828"/>
                    <a:gd name="connsiteX11-49" fmla="*/ 152400 w 466517"/>
                    <a:gd name="connsiteY11-50" fmla="*/ 230981 h 383828"/>
                    <a:gd name="connsiteX12-51" fmla="*/ 83344 w 466517"/>
                    <a:gd name="connsiteY12-52" fmla="*/ 204787 h 383828"/>
                    <a:gd name="connsiteX0-53" fmla="*/ 0 w 466517"/>
                    <a:gd name="connsiteY0-54" fmla="*/ 307181 h 383828"/>
                    <a:gd name="connsiteX1-55" fmla="*/ 176213 w 466517"/>
                    <a:gd name="connsiteY1-56" fmla="*/ 381000 h 383828"/>
                    <a:gd name="connsiteX2-57" fmla="*/ 319088 w 466517"/>
                    <a:gd name="connsiteY2-58" fmla="*/ 359568 h 383828"/>
                    <a:gd name="connsiteX3-59" fmla="*/ 402431 w 466517"/>
                    <a:gd name="connsiteY3-60" fmla="*/ 276225 h 383828"/>
                    <a:gd name="connsiteX4-61" fmla="*/ 454819 w 466517"/>
                    <a:gd name="connsiteY4-62" fmla="*/ 169069 h 383828"/>
                    <a:gd name="connsiteX5-63" fmla="*/ 459581 w 466517"/>
                    <a:gd name="connsiteY5-64" fmla="*/ 150018 h 383828"/>
                    <a:gd name="connsiteX6-65" fmla="*/ 373856 w 466517"/>
                    <a:gd name="connsiteY6-66" fmla="*/ 45243 h 383828"/>
                    <a:gd name="connsiteX7-67" fmla="*/ 352425 w 466517"/>
                    <a:gd name="connsiteY7-68" fmla="*/ 0 h 383828"/>
                    <a:gd name="connsiteX8-69" fmla="*/ 352425 w 466517"/>
                    <a:gd name="connsiteY8-70" fmla="*/ 0 h 383828"/>
                    <a:gd name="connsiteX9-71" fmla="*/ 330994 w 466517"/>
                    <a:gd name="connsiteY9-72" fmla="*/ 123825 h 383828"/>
                    <a:gd name="connsiteX10-73" fmla="*/ 266700 w 466517"/>
                    <a:gd name="connsiteY10-74" fmla="*/ 221456 h 383828"/>
                    <a:gd name="connsiteX11-75" fmla="*/ 152400 w 466517"/>
                    <a:gd name="connsiteY11-76" fmla="*/ 230981 h 383828"/>
                    <a:gd name="connsiteX12-77" fmla="*/ 71438 w 466517"/>
                    <a:gd name="connsiteY12-78" fmla="*/ 197643 h 38382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Lst>
                  <a:rect l="l" t="t" r="r" b="b"/>
                  <a:pathLst>
                    <a:path w="466517" h="383828">
                      <a:moveTo>
                        <a:pt x="0" y="307181"/>
                      </a:moveTo>
                      <a:cubicBezTo>
                        <a:pt x="61516" y="339725"/>
                        <a:pt x="123032" y="372269"/>
                        <a:pt x="176213" y="381000"/>
                      </a:cubicBezTo>
                      <a:cubicBezTo>
                        <a:pt x="229394" y="389731"/>
                        <a:pt x="281385" y="377030"/>
                        <a:pt x="319088" y="359568"/>
                      </a:cubicBezTo>
                      <a:cubicBezTo>
                        <a:pt x="356791" y="342106"/>
                        <a:pt x="379809" y="307975"/>
                        <a:pt x="402431" y="276225"/>
                      </a:cubicBezTo>
                      <a:cubicBezTo>
                        <a:pt x="425053" y="244475"/>
                        <a:pt x="445294" y="190103"/>
                        <a:pt x="454819" y="169069"/>
                      </a:cubicBezTo>
                      <a:cubicBezTo>
                        <a:pt x="464344" y="148035"/>
                        <a:pt x="473075" y="170656"/>
                        <a:pt x="459581" y="150018"/>
                      </a:cubicBezTo>
                      <a:cubicBezTo>
                        <a:pt x="446087" y="129380"/>
                        <a:pt x="391715" y="70246"/>
                        <a:pt x="373856" y="45243"/>
                      </a:cubicBezTo>
                      <a:cubicBezTo>
                        <a:pt x="355997" y="20240"/>
                        <a:pt x="352425" y="0"/>
                        <a:pt x="352425" y="0"/>
                      </a:cubicBezTo>
                      <a:lnTo>
                        <a:pt x="352425" y="0"/>
                      </a:lnTo>
                      <a:cubicBezTo>
                        <a:pt x="348853" y="20637"/>
                        <a:pt x="345281" y="86916"/>
                        <a:pt x="330994" y="123825"/>
                      </a:cubicBezTo>
                      <a:cubicBezTo>
                        <a:pt x="316707" y="160734"/>
                        <a:pt x="296466" y="203597"/>
                        <a:pt x="266700" y="221456"/>
                      </a:cubicBezTo>
                      <a:cubicBezTo>
                        <a:pt x="236934" y="239315"/>
                        <a:pt x="184944" y="234950"/>
                        <a:pt x="152400" y="230981"/>
                      </a:cubicBezTo>
                      <a:cubicBezTo>
                        <a:pt x="119856" y="227012"/>
                        <a:pt x="65088" y="187721"/>
                        <a:pt x="71438" y="197643"/>
                      </a:cubicBezTo>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cxnSp>
              <p:nvCxnSpPr>
                <p:cNvPr id="31" name="直接连接符 30"/>
                <p:cNvCxnSpPr>
                  <a:stCxn id="30" idx="0"/>
                  <a:endCxn id="30" idx="12"/>
                </p:cNvCxnSpPr>
                <p:nvPr/>
              </p:nvCxnSpPr>
              <p:spPr>
                <a:xfrm flipV="1">
                  <a:off x="4638675" y="3793331"/>
                  <a:ext cx="71438" cy="109538"/>
                </a:xfrm>
                <a:prstGeom prst="line">
                  <a:avLst/>
                </a:prstGeom>
                <a:grpFill/>
                <a:ln>
                  <a:noFill/>
                </a:ln>
              </p:spPr>
              <p:style>
                <a:lnRef idx="1">
                  <a:schemeClr val="accent1"/>
                </a:lnRef>
                <a:fillRef idx="0">
                  <a:schemeClr val="accent1"/>
                </a:fillRef>
                <a:effectRef idx="0">
                  <a:schemeClr val="accent1"/>
                </a:effectRef>
                <a:fontRef idx="minor">
                  <a:schemeClr val="tx1"/>
                </a:fontRef>
              </p:style>
            </p:cxnSp>
          </p:grpSp>
        </p:grpSp>
        <p:grpSp>
          <p:nvGrpSpPr>
            <p:cNvPr id="34" name="组合 33"/>
            <p:cNvGrpSpPr/>
            <p:nvPr/>
          </p:nvGrpSpPr>
          <p:grpSpPr>
            <a:xfrm rot="17648429">
              <a:off x="3857614" y="1905751"/>
              <a:ext cx="215922" cy="775825"/>
              <a:chOff x="3600428" y="2070100"/>
              <a:chExt cx="215922" cy="775825"/>
            </a:xfrm>
            <a:grpFill/>
          </p:grpSpPr>
          <p:sp>
            <p:nvSpPr>
              <p:cNvPr id="32" name="椭圆 31"/>
              <p:cNvSpPr>
                <a:spLocks noChangeAspect="1"/>
              </p:cNvSpPr>
              <p:nvPr/>
            </p:nvSpPr>
            <p:spPr>
              <a:xfrm>
                <a:off x="3600450" y="2070100"/>
                <a:ext cx="215900" cy="2159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33" name="矩形: 圆角 32"/>
              <p:cNvSpPr/>
              <p:nvPr/>
            </p:nvSpPr>
            <p:spPr>
              <a:xfrm>
                <a:off x="3600428" y="2160125"/>
                <a:ext cx="215900" cy="68580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grpSp>
          <p:nvGrpSpPr>
            <p:cNvPr id="36" name="组合 35"/>
            <p:cNvGrpSpPr/>
            <p:nvPr/>
          </p:nvGrpSpPr>
          <p:grpSpPr>
            <a:xfrm rot="1545755">
              <a:off x="4797927" y="1537624"/>
              <a:ext cx="215922" cy="775825"/>
              <a:chOff x="3600428" y="2070100"/>
              <a:chExt cx="215922" cy="775825"/>
            </a:xfrm>
            <a:grpFill/>
          </p:grpSpPr>
          <p:sp>
            <p:nvSpPr>
              <p:cNvPr id="37" name="椭圆 36"/>
              <p:cNvSpPr>
                <a:spLocks noChangeAspect="1"/>
              </p:cNvSpPr>
              <p:nvPr/>
            </p:nvSpPr>
            <p:spPr>
              <a:xfrm>
                <a:off x="3600450" y="2070100"/>
                <a:ext cx="215900" cy="2159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38" name="矩形: 圆角 37"/>
              <p:cNvSpPr/>
              <p:nvPr/>
            </p:nvSpPr>
            <p:spPr>
              <a:xfrm>
                <a:off x="3600428" y="2160125"/>
                <a:ext cx="215900" cy="68580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sp>
          <p:nvSpPr>
            <p:cNvPr id="35" name="椭圆 34"/>
            <p:cNvSpPr>
              <a:spLocks noChangeAspect="1"/>
            </p:cNvSpPr>
            <p:nvPr/>
          </p:nvSpPr>
          <p:spPr>
            <a:xfrm>
              <a:off x="5916526" y="4044777"/>
              <a:ext cx="358948" cy="35894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40" name="椭圆 39"/>
            <p:cNvSpPr>
              <a:spLocks noChangeAspect="1"/>
            </p:cNvSpPr>
            <p:nvPr/>
          </p:nvSpPr>
          <p:spPr>
            <a:xfrm>
              <a:off x="4391240" y="4607499"/>
              <a:ext cx="358948" cy="35894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grpSp>
        <p:nvGrpSpPr>
          <p:cNvPr id="81" name="组合 80"/>
          <p:cNvGrpSpPr>
            <a:grpSpLocks noChangeAspect="1"/>
          </p:cNvGrpSpPr>
          <p:nvPr/>
        </p:nvGrpSpPr>
        <p:grpSpPr>
          <a:xfrm rot="21027673">
            <a:off x="838197" y="450278"/>
            <a:ext cx="4800603" cy="2156838"/>
            <a:chOff x="4019547" y="907477"/>
            <a:chExt cx="6452229" cy="2898889"/>
          </a:xfrm>
          <a:solidFill>
            <a:schemeClr val="bg1"/>
          </a:solidFill>
        </p:grpSpPr>
        <p:sp>
          <p:nvSpPr>
            <p:cNvPr id="75" name="任意多边形: 形状 74"/>
            <p:cNvSpPr/>
            <p:nvPr/>
          </p:nvSpPr>
          <p:spPr>
            <a:xfrm>
              <a:off x="7236887" y="907477"/>
              <a:ext cx="1816848" cy="2819873"/>
            </a:xfrm>
            <a:custGeom>
              <a:avLst/>
              <a:gdLst>
                <a:gd name="connsiteX0" fmla="*/ 800100 w 1816848"/>
                <a:gd name="connsiteY0" fmla="*/ 2051050 h 2819873"/>
                <a:gd name="connsiteX1" fmla="*/ 882650 w 1816848"/>
                <a:gd name="connsiteY1" fmla="*/ 2546350 h 2819873"/>
                <a:gd name="connsiteX2" fmla="*/ 1301750 w 1816848"/>
                <a:gd name="connsiteY2" fmla="*/ 2241550 h 2819873"/>
                <a:gd name="connsiteX3" fmla="*/ 514350 w 1816848"/>
                <a:gd name="connsiteY3" fmla="*/ 0 h 2819873"/>
                <a:gd name="connsiteX4" fmla="*/ 508000 w 1816848"/>
                <a:gd name="connsiteY4" fmla="*/ 215900 h 2819873"/>
                <a:gd name="connsiteX5" fmla="*/ 514350 w 1816848"/>
                <a:gd name="connsiteY5" fmla="*/ 895350 h 2819873"/>
                <a:gd name="connsiteX6" fmla="*/ 596900 w 1816848"/>
                <a:gd name="connsiteY6" fmla="*/ 1778000 h 2819873"/>
                <a:gd name="connsiteX7" fmla="*/ 1016000 w 1816848"/>
                <a:gd name="connsiteY7" fmla="*/ 1778000 h 2819873"/>
                <a:gd name="connsiteX8" fmla="*/ 1352550 w 1816848"/>
                <a:gd name="connsiteY8" fmla="*/ 1857375 h 2819873"/>
                <a:gd name="connsiteX9" fmla="*/ 1606550 w 1816848"/>
                <a:gd name="connsiteY9" fmla="*/ 1949450 h 2819873"/>
                <a:gd name="connsiteX10" fmla="*/ 1727200 w 1816848"/>
                <a:gd name="connsiteY10" fmla="*/ 2032000 h 2819873"/>
                <a:gd name="connsiteX11" fmla="*/ 1816100 w 1816848"/>
                <a:gd name="connsiteY11" fmla="*/ 2184400 h 2819873"/>
                <a:gd name="connsiteX12" fmla="*/ 1762125 w 1816848"/>
                <a:gd name="connsiteY12" fmla="*/ 2368550 h 2819873"/>
                <a:gd name="connsiteX13" fmla="*/ 1631950 w 1816848"/>
                <a:gd name="connsiteY13" fmla="*/ 2495550 h 2819873"/>
                <a:gd name="connsiteX14" fmla="*/ 1263650 w 1816848"/>
                <a:gd name="connsiteY14" fmla="*/ 2692400 h 2819873"/>
                <a:gd name="connsiteX15" fmla="*/ 793750 w 1816848"/>
                <a:gd name="connsiteY15" fmla="*/ 2800350 h 2819873"/>
                <a:gd name="connsiteX16" fmla="*/ 555625 w 1816848"/>
                <a:gd name="connsiteY16" fmla="*/ 2819400 h 2819873"/>
                <a:gd name="connsiteX17" fmla="*/ 349250 w 1816848"/>
                <a:gd name="connsiteY17" fmla="*/ 2806700 h 2819873"/>
                <a:gd name="connsiteX18" fmla="*/ 241300 w 1816848"/>
                <a:gd name="connsiteY18" fmla="*/ 1663700 h 2819873"/>
                <a:gd name="connsiteX19" fmla="*/ 0 w 1816848"/>
                <a:gd name="connsiteY19" fmla="*/ 196850 h 2819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816848" h="2819873">
                  <a:moveTo>
                    <a:pt x="800100" y="2051050"/>
                  </a:moveTo>
                  <a:lnTo>
                    <a:pt x="882650" y="2546350"/>
                  </a:lnTo>
                  <a:lnTo>
                    <a:pt x="1301750" y="2241550"/>
                  </a:lnTo>
                  <a:close/>
                  <a:moveTo>
                    <a:pt x="514350" y="0"/>
                  </a:moveTo>
                  <a:cubicBezTo>
                    <a:pt x="514350" y="0"/>
                    <a:pt x="508000" y="66675"/>
                    <a:pt x="508000" y="215900"/>
                  </a:cubicBezTo>
                  <a:cubicBezTo>
                    <a:pt x="508000" y="365125"/>
                    <a:pt x="499533" y="635000"/>
                    <a:pt x="514350" y="895350"/>
                  </a:cubicBezTo>
                  <a:cubicBezTo>
                    <a:pt x="529167" y="1155700"/>
                    <a:pt x="583142" y="1630892"/>
                    <a:pt x="596900" y="1778000"/>
                  </a:cubicBezTo>
                  <a:cubicBezTo>
                    <a:pt x="596900" y="1778000"/>
                    <a:pt x="890058" y="1764771"/>
                    <a:pt x="1016000" y="1778000"/>
                  </a:cubicBezTo>
                  <a:cubicBezTo>
                    <a:pt x="1141942" y="1791229"/>
                    <a:pt x="1254125" y="1828800"/>
                    <a:pt x="1352550" y="1857375"/>
                  </a:cubicBezTo>
                  <a:cubicBezTo>
                    <a:pt x="1450975" y="1885950"/>
                    <a:pt x="1544108" y="1920346"/>
                    <a:pt x="1606550" y="1949450"/>
                  </a:cubicBezTo>
                  <a:cubicBezTo>
                    <a:pt x="1668992" y="1978554"/>
                    <a:pt x="1692275" y="1992842"/>
                    <a:pt x="1727200" y="2032000"/>
                  </a:cubicBezTo>
                  <a:cubicBezTo>
                    <a:pt x="1762125" y="2071158"/>
                    <a:pt x="1810279" y="2128308"/>
                    <a:pt x="1816100" y="2184400"/>
                  </a:cubicBezTo>
                  <a:cubicBezTo>
                    <a:pt x="1821921" y="2240492"/>
                    <a:pt x="1792817" y="2316692"/>
                    <a:pt x="1762125" y="2368550"/>
                  </a:cubicBezTo>
                  <a:cubicBezTo>
                    <a:pt x="1731433" y="2420408"/>
                    <a:pt x="1715029" y="2441575"/>
                    <a:pt x="1631950" y="2495550"/>
                  </a:cubicBezTo>
                  <a:cubicBezTo>
                    <a:pt x="1548871" y="2549525"/>
                    <a:pt x="1403350" y="2641600"/>
                    <a:pt x="1263650" y="2692400"/>
                  </a:cubicBezTo>
                  <a:cubicBezTo>
                    <a:pt x="1123950" y="2743200"/>
                    <a:pt x="911754" y="2779183"/>
                    <a:pt x="793750" y="2800350"/>
                  </a:cubicBezTo>
                  <a:cubicBezTo>
                    <a:pt x="675746" y="2821517"/>
                    <a:pt x="629708" y="2816225"/>
                    <a:pt x="555625" y="2819400"/>
                  </a:cubicBezTo>
                  <a:cubicBezTo>
                    <a:pt x="481542" y="2822575"/>
                    <a:pt x="383646" y="2808817"/>
                    <a:pt x="349250" y="2806700"/>
                  </a:cubicBezTo>
                  <a:cubicBezTo>
                    <a:pt x="349250" y="2806700"/>
                    <a:pt x="299508" y="2098675"/>
                    <a:pt x="241300" y="1663700"/>
                  </a:cubicBezTo>
                  <a:cubicBezTo>
                    <a:pt x="183092" y="1228725"/>
                    <a:pt x="91546" y="712787"/>
                    <a:pt x="0" y="19685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76" name="任意多边形: 形状 75"/>
            <p:cNvSpPr/>
            <p:nvPr/>
          </p:nvSpPr>
          <p:spPr>
            <a:xfrm>
              <a:off x="4019547" y="986493"/>
              <a:ext cx="1816848" cy="2819873"/>
            </a:xfrm>
            <a:custGeom>
              <a:avLst/>
              <a:gdLst>
                <a:gd name="connsiteX0" fmla="*/ 800100 w 1816848"/>
                <a:gd name="connsiteY0" fmla="*/ 2051050 h 2819873"/>
                <a:gd name="connsiteX1" fmla="*/ 882650 w 1816848"/>
                <a:gd name="connsiteY1" fmla="*/ 2546350 h 2819873"/>
                <a:gd name="connsiteX2" fmla="*/ 1301750 w 1816848"/>
                <a:gd name="connsiteY2" fmla="*/ 2241550 h 2819873"/>
                <a:gd name="connsiteX3" fmla="*/ 514350 w 1816848"/>
                <a:gd name="connsiteY3" fmla="*/ 0 h 2819873"/>
                <a:gd name="connsiteX4" fmla="*/ 508000 w 1816848"/>
                <a:gd name="connsiteY4" fmla="*/ 215900 h 2819873"/>
                <a:gd name="connsiteX5" fmla="*/ 514350 w 1816848"/>
                <a:gd name="connsiteY5" fmla="*/ 895350 h 2819873"/>
                <a:gd name="connsiteX6" fmla="*/ 596900 w 1816848"/>
                <a:gd name="connsiteY6" fmla="*/ 1778000 h 2819873"/>
                <a:gd name="connsiteX7" fmla="*/ 1016000 w 1816848"/>
                <a:gd name="connsiteY7" fmla="*/ 1778000 h 2819873"/>
                <a:gd name="connsiteX8" fmla="*/ 1352550 w 1816848"/>
                <a:gd name="connsiteY8" fmla="*/ 1857375 h 2819873"/>
                <a:gd name="connsiteX9" fmla="*/ 1606550 w 1816848"/>
                <a:gd name="connsiteY9" fmla="*/ 1949450 h 2819873"/>
                <a:gd name="connsiteX10" fmla="*/ 1727200 w 1816848"/>
                <a:gd name="connsiteY10" fmla="*/ 2032000 h 2819873"/>
                <a:gd name="connsiteX11" fmla="*/ 1816100 w 1816848"/>
                <a:gd name="connsiteY11" fmla="*/ 2184400 h 2819873"/>
                <a:gd name="connsiteX12" fmla="*/ 1762125 w 1816848"/>
                <a:gd name="connsiteY12" fmla="*/ 2368550 h 2819873"/>
                <a:gd name="connsiteX13" fmla="*/ 1631950 w 1816848"/>
                <a:gd name="connsiteY13" fmla="*/ 2495550 h 2819873"/>
                <a:gd name="connsiteX14" fmla="*/ 1263650 w 1816848"/>
                <a:gd name="connsiteY14" fmla="*/ 2692400 h 2819873"/>
                <a:gd name="connsiteX15" fmla="*/ 793750 w 1816848"/>
                <a:gd name="connsiteY15" fmla="*/ 2800350 h 2819873"/>
                <a:gd name="connsiteX16" fmla="*/ 555625 w 1816848"/>
                <a:gd name="connsiteY16" fmla="*/ 2819400 h 2819873"/>
                <a:gd name="connsiteX17" fmla="*/ 349250 w 1816848"/>
                <a:gd name="connsiteY17" fmla="*/ 2806700 h 2819873"/>
                <a:gd name="connsiteX18" fmla="*/ 241300 w 1816848"/>
                <a:gd name="connsiteY18" fmla="*/ 1663700 h 2819873"/>
                <a:gd name="connsiteX19" fmla="*/ 0 w 1816848"/>
                <a:gd name="connsiteY19" fmla="*/ 196850 h 2819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816848" h="2819873">
                  <a:moveTo>
                    <a:pt x="800100" y="2051050"/>
                  </a:moveTo>
                  <a:lnTo>
                    <a:pt x="882650" y="2546350"/>
                  </a:lnTo>
                  <a:lnTo>
                    <a:pt x="1301750" y="2241550"/>
                  </a:lnTo>
                  <a:close/>
                  <a:moveTo>
                    <a:pt x="514350" y="0"/>
                  </a:moveTo>
                  <a:cubicBezTo>
                    <a:pt x="514350" y="0"/>
                    <a:pt x="508000" y="66675"/>
                    <a:pt x="508000" y="215900"/>
                  </a:cubicBezTo>
                  <a:cubicBezTo>
                    <a:pt x="508000" y="365125"/>
                    <a:pt x="499533" y="635000"/>
                    <a:pt x="514350" y="895350"/>
                  </a:cubicBezTo>
                  <a:cubicBezTo>
                    <a:pt x="529167" y="1155700"/>
                    <a:pt x="583142" y="1630892"/>
                    <a:pt x="596900" y="1778000"/>
                  </a:cubicBezTo>
                  <a:cubicBezTo>
                    <a:pt x="596900" y="1778000"/>
                    <a:pt x="890058" y="1764771"/>
                    <a:pt x="1016000" y="1778000"/>
                  </a:cubicBezTo>
                  <a:cubicBezTo>
                    <a:pt x="1141942" y="1791229"/>
                    <a:pt x="1254125" y="1828800"/>
                    <a:pt x="1352550" y="1857375"/>
                  </a:cubicBezTo>
                  <a:cubicBezTo>
                    <a:pt x="1450975" y="1885950"/>
                    <a:pt x="1544108" y="1920346"/>
                    <a:pt x="1606550" y="1949450"/>
                  </a:cubicBezTo>
                  <a:cubicBezTo>
                    <a:pt x="1668992" y="1978554"/>
                    <a:pt x="1692275" y="1992842"/>
                    <a:pt x="1727200" y="2032000"/>
                  </a:cubicBezTo>
                  <a:cubicBezTo>
                    <a:pt x="1762125" y="2071158"/>
                    <a:pt x="1810279" y="2128308"/>
                    <a:pt x="1816100" y="2184400"/>
                  </a:cubicBezTo>
                  <a:cubicBezTo>
                    <a:pt x="1821921" y="2240492"/>
                    <a:pt x="1792817" y="2316692"/>
                    <a:pt x="1762125" y="2368550"/>
                  </a:cubicBezTo>
                  <a:cubicBezTo>
                    <a:pt x="1731433" y="2420408"/>
                    <a:pt x="1715029" y="2441575"/>
                    <a:pt x="1631950" y="2495550"/>
                  </a:cubicBezTo>
                  <a:cubicBezTo>
                    <a:pt x="1548871" y="2549525"/>
                    <a:pt x="1403350" y="2641600"/>
                    <a:pt x="1263650" y="2692400"/>
                  </a:cubicBezTo>
                  <a:cubicBezTo>
                    <a:pt x="1123950" y="2743200"/>
                    <a:pt x="911754" y="2779183"/>
                    <a:pt x="793750" y="2800350"/>
                  </a:cubicBezTo>
                  <a:cubicBezTo>
                    <a:pt x="675746" y="2821517"/>
                    <a:pt x="629708" y="2816225"/>
                    <a:pt x="555625" y="2819400"/>
                  </a:cubicBezTo>
                  <a:cubicBezTo>
                    <a:pt x="481542" y="2822575"/>
                    <a:pt x="383646" y="2808817"/>
                    <a:pt x="349250" y="2806700"/>
                  </a:cubicBezTo>
                  <a:cubicBezTo>
                    <a:pt x="349250" y="2806700"/>
                    <a:pt x="299508" y="2098675"/>
                    <a:pt x="241300" y="1663700"/>
                  </a:cubicBezTo>
                  <a:cubicBezTo>
                    <a:pt x="183092" y="1228725"/>
                    <a:pt x="91546" y="712787"/>
                    <a:pt x="0" y="19685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nvGrpSpPr>
            <p:cNvPr id="80" name="组合 79"/>
            <p:cNvGrpSpPr/>
            <p:nvPr/>
          </p:nvGrpSpPr>
          <p:grpSpPr>
            <a:xfrm>
              <a:off x="5722620" y="1248756"/>
              <a:ext cx="1538984" cy="2353142"/>
              <a:chOff x="5722620" y="1248756"/>
              <a:chExt cx="1538984" cy="2353142"/>
            </a:xfrm>
            <a:grpFill/>
          </p:grpSpPr>
          <p:grpSp>
            <p:nvGrpSpPr>
              <p:cNvPr id="78" name="组合 77"/>
              <p:cNvGrpSpPr/>
              <p:nvPr/>
            </p:nvGrpSpPr>
            <p:grpSpPr>
              <a:xfrm>
                <a:off x="5722620" y="1790700"/>
                <a:ext cx="586740" cy="1783080"/>
                <a:chOff x="5722620" y="1790700"/>
                <a:chExt cx="586740" cy="1783080"/>
              </a:xfrm>
              <a:grpFill/>
            </p:grpSpPr>
            <p:sp>
              <p:nvSpPr>
                <p:cNvPr id="53" name="任意多边形: 形状 52"/>
                <p:cNvSpPr/>
                <p:nvPr/>
              </p:nvSpPr>
              <p:spPr>
                <a:xfrm>
                  <a:off x="5722620" y="1813560"/>
                  <a:ext cx="198120" cy="457200"/>
                </a:xfrm>
                <a:custGeom>
                  <a:avLst/>
                  <a:gdLst>
                    <a:gd name="connsiteX0" fmla="*/ 0 w 198120"/>
                    <a:gd name="connsiteY0" fmla="*/ 30480 h 457200"/>
                    <a:gd name="connsiteX1" fmla="*/ 83820 w 198120"/>
                    <a:gd name="connsiteY1" fmla="*/ 457200 h 457200"/>
                    <a:gd name="connsiteX2" fmla="*/ 198120 w 198120"/>
                    <a:gd name="connsiteY2" fmla="*/ 426720 h 457200"/>
                    <a:gd name="connsiteX3" fmla="*/ 144780 w 198120"/>
                    <a:gd name="connsiteY3" fmla="*/ 0 h 457200"/>
                    <a:gd name="connsiteX4" fmla="*/ 0 w 198120"/>
                    <a:gd name="connsiteY4" fmla="*/ 30480 h 457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20" h="457200">
                      <a:moveTo>
                        <a:pt x="0" y="30480"/>
                      </a:moveTo>
                      <a:lnTo>
                        <a:pt x="83820" y="457200"/>
                      </a:lnTo>
                      <a:lnTo>
                        <a:pt x="198120" y="426720"/>
                      </a:lnTo>
                      <a:lnTo>
                        <a:pt x="144780" y="0"/>
                      </a:lnTo>
                      <a:lnTo>
                        <a:pt x="0" y="3048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73" name="任意多边形: 形状 72"/>
                <p:cNvSpPr/>
                <p:nvPr/>
              </p:nvSpPr>
              <p:spPr>
                <a:xfrm>
                  <a:off x="5935980" y="1790700"/>
                  <a:ext cx="205740" cy="449580"/>
                </a:xfrm>
                <a:custGeom>
                  <a:avLst/>
                  <a:gdLst>
                    <a:gd name="connsiteX0" fmla="*/ 53340 w 205740"/>
                    <a:gd name="connsiteY0" fmla="*/ 449580 h 449580"/>
                    <a:gd name="connsiteX1" fmla="*/ 205740 w 205740"/>
                    <a:gd name="connsiteY1" fmla="*/ 441960 h 449580"/>
                    <a:gd name="connsiteX2" fmla="*/ 160020 w 205740"/>
                    <a:gd name="connsiteY2" fmla="*/ 0 h 449580"/>
                    <a:gd name="connsiteX3" fmla="*/ 0 w 205740"/>
                    <a:gd name="connsiteY3" fmla="*/ 0 h 449580"/>
                    <a:gd name="connsiteX4" fmla="*/ 53340 w 205740"/>
                    <a:gd name="connsiteY4" fmla="*/ 449580 h 4495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740" h="449580">
                      <a:moveTo>
                        <a:pt x="53340" y="449580"/>
                      </a:moveTo>
                      <a:lnTo>
                        <a:pt x="205740" y="441960"/>
                      </a:lnTo>
                      <a:lnTo>
                        <a:pt x="160020" y="0"/>
                      </a:lnTo>
                      <a:lnTo>
                        <a:pt x="0" y="0"/>
                      </a:lnTo>
                      <a:lnTo>
                        <a:pt x="53340" y="44958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77" name="任意多边形: 形状 76"/>
                <p:cNvSpPr/>
                <p:nvPr/>
              </p:nvSpPr>
              <p:spPr>
                <a:xfrm>
                  <a:off x="5814060" y="2377440"/>
                  <a:ext cx="495300" cy="1196340"/>
                </a:xfrm>
                <a:custGeom>
                  <a:avLst/>
                  <a:gdLst>
                    <a:gd name="connsiteX0" fmla="*/ 0 w 495300"/>
                    <a:gd name="connsiteY0" fmla="*/ 45720 h 1196340"/>
                    <a:gd name="connsiteX1" fmla="*/ 228600 w 495300"/>
                    <a:gd name="connsiteY1" fmla="*/ 1196340 h 1196340"/>
                    <a:gd name="connsiteX2" fmla="*/ 495300 w 495300"/>
                    <a:gd name="connsiteY2" fmla="*/ 1173480 h 1196340"/>
                    <a:gd name="connsiteX3" fmla="*/ 358140 w 495300"/>
                    <a:gd name="connsiteY3" fmla="*/ 0 h 1196340"/>
                    <a:gd name="connsiteX4" fmla="*/ 0 w 495300"/>
                    <a:gd name="connsiteY4" fmla="*/ 45720 h 1196340"/>
                    <a:gd name="connsiteX0-1" fmla="*/ 0 w 495300"/>
                    <a:gd name="connsiteY0-2" fmla="*/ 45720 h 1196340"/>
                    <a:gd name="connsiteX1-3" fmla="*/ 228600 w 495300"/>
                    <a:gd name="connsiteY1-4" fmla="*/ 1196340 h 1196340"/>
                    <a:gd name="connsiteX2-5" fmla="*/ 495300 w 495300"/>
                    <a:gd name="connsiteY2-6" fmla="*/ 1173480 h 1196340"/>
                    <a:gd name="connsiteX3-7" fmla="*/ 358140 w 495300"/>
                    <a:gd name="connsiteY3-8" fmla="*/ 0 h 1196340"/>
                    <a:gd name="connsiteX4-9" fmla="*/ 182880 w 495300"/>
                    <a:gd name="connsiteY4-10" fmla="*/ 7620 h 1196340"/>
                    <a:gd name="connsiteX5" fmla="*/ 0 w 495300"/>
                    <a:gd name="connsiteY5" fmla="*/ 45720 h 1196340"/>
                    <a:gd name="connsiteX0-11" fmla="*/ 0 w 495300"/>
                    <a:gd name="connsiteY0-12" fmla="*/ 45720 h 1196340"/>
                    <a:gd name="connsiteX1-13" fmla="*/ 228600 w 495300"/>
                    <a:gd name="connsiteY1-14" fmla="*/ 1196340 h 1196340"/>
                    <a:gd name="connsiteX2-15" fmla="*/ 495300 w 495300"/>
                    <a:gd name="connsiteY2-16" fmla="*/ 1173480 h 1196340"/>
                    <a:gd name="connsiteX3-17" fmla="*/ 441960 w 495300"/>
                    <a:gd name="connsiteY3-18" fmla="*/ 563880 h 1196340"/>
                    <a:gd name="connsiteX4-19" fmla="*/ 358140 w 495300"/>
                    <a:gd name="connsiteY4-20" fmla="*/ 0 h 1196340"/>
                    <a:gd name="connsiteX5-21" fmla="*/ 182880 w 495300"/>
                    <a:gd name="connsiteY5-22" fmla="*/ 7620 h 1196340"/>
                    <a:gd name="connsiteX6" fmla="*/ 0 w 495300"/>
                    <a:gd name="connsiteY6" fmla="*/ 45720 h 119634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 y="connsiteY6"/>
                    </a:cxn>
                  </a:cxnLst>
                  <a:rect l="l" t="t" r="r" b="b"/>
                  <a:pathLst>
                    <a:path w="495300" h="1196340">
                      <a:moveTo>
                        <a:pt x="0" y="45720"/>
                      </a:moveTo>
                      <a:lnTo>
                        <a:pt x="228600" y="1196340"/>
                      </a:lnTo>
                      <a:lnTo>
                        <a:pt x="495300" y="1173480"/>
                      </a:lnTo>
                      <a:cubicBezTo>
                        <a:pt x="472440" y="970280"/>
                        <a:pt x="464820" y="767080"/>
                        <a:pt x="441960" y="563880"/>
                      </a:cubicBezTo>
                      <a:lnTo>
                        <a:pt x="358140" y="0"/>
                      </a:lnTo>
                      <a:cubicBezTo>
                        <a:pt x="297180" y="7620"/>
                        <a:pt x="243840" y="0"/>
                        <a:pt x="182880" y="7620"/>
                      </a:cubicBezTo>
                      <a:lnTo>
                        <a:pt x="0" y="4572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grpSp>
            <p:nvGrpSpPr>
              <p:cNvPr id="82" name="组合 81"/>
              <p:cNvGrpSpPr/>
              <p:nvPr/>
            </p:nvGrpSpPr>
            <p:grpSpPr>
              <a:xfrm rot="395449">
                <a:off x="6674864" y="1818818"/>
                <a:ext cx="586740" cy="1783080"/>
                <a:chOff x="5722620" y="1790700"/>
                <a:chExt cx="586740" cy="1783080"/>
              </a:xfrm>
              <a:grpFill/>
            </p:grpSpPr>
            <p:sp>
              <p:nvSpPr>
                <p:cNvPr id="83" name="任意多边形: 形状 82"/>
                <p:cNvSpPr/>
                <p:nvPr/>
              </p:nvSpPr>
              <p:spPr>
                <a:xfrm>
                  <a:off x="5722620" y="1813560"/>
                  <a:ext cx="198120" cy="457200"/>
                </a:xfrm>
                <a:custGeom>
                  <a:avLst/>
                  <a:gdLst>
                    <a:gd name="connsiteX0" fmla="*/ 0 w 198120"/>
                    <a:gd name="connsiteY0" fmla="*/ 30480 h 457200"/>
                    <a:gd name="connsiteX1" fmla="*/ 83820 w 198120"/>
                    <a:gd name="connsiteY1" fmla="*/ 457200 h 457200"/>
                    <a:gd name="connsiteX2" fmla="*/ 198120 w 198120"/>
                    <a:gd name="connsiteY2" fmla="*/ 426720 h 457200"/>
                    <a:gd name="connsiteX3" fmla="*/ 144780 w 198120"/>
                    <a:gd name="connsiteY3" fmla="*/ 0 h 457200"/>
                    <a:gd name="connsiteX4" fmla="*/ 0 w 198120"/>
                    <a:gd name="connsiteY4" fmla="*/ 30480 h 457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20" h="457200">
                      <a:moveTo>
                        <a:pt x="0" y="30480"/>
                      </a:moveTo>
                      <a:lnTo>
                        <a:pt x="83820" y="457200"/>
                      </a:lnTo>
                      <a:lnTo>
                        <a:pt x="198120" y="426720"/>
                      </a:lnTo>
                      <a:lnTo>
                        <a:pt x="144780" y="0"/>
                      </a:lnTo>
                      <a:lnTo>
                        <a:pt x="0" y="3048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84" name="任意多边形: 形状 83"/>
                <p:cNvSpPr/>
                <p:nvPr/>
              </p:nvSpPr>
              <p:spPr>
                <a:xfrm>
                  <a:off x="5935980" y="1790700"/>
                  <a:ext cx="205740" cy="449580"/>
                </a:xfrm>
                <a:custGeom>
                  <a:avLst/>
                  <a:gdLst>
                    <a:gd name="connsiteX0" fmla="*/ 53340 w 205740"/>
                    <a:gd name="connsiteY0" fmla="*/ 449580 h 449580"/>
                    <a:gd name="connsiteX1" fmla="*/ 205740 w 205740"/>
                    <a:gd name="connsiteY1" fmla="*/ 441960 h 449580"/>
                    <a:gd name="connsiteX2" fmla="*/ 160020 w 205740"/>
                    <a:gd name="connsiteY2" fmla="*/ 0 h 449580"/>
                    <a:gd name="connsiteX3" fmla="*/ 0 w 205740"/>
                    <a:gd name="connsiteY3" fmla="*/ 0 h 449580"/>
                    <a:gd name="connsiteX4" fmla="*/ 53340 w 205740"/>
                    <a:gd name="connsiteY4" fmla="*/ 449580 h 4495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740" h="449580">
                      <a:moveTo>
                        <a:pt x="53340" y="449580"/>
                      </a:moveTo>
                      <a:lnTo>
                        <a:pt x="205740" y="441960"/>
                      </a:lnTo>
                      <a:lnTo>
                        <a:pt x="160020" y="0"/>
                      </a:lnTo>
                      <a:lnTo>
                        <a:pt x="0" y="0"/>
                      </a:lnTo>
                      <a:lnTo>
                        <a:pt x="53340" y="44958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85" name="任意多边形: 形状 84"/>
                <p:cNvSpPr/>
                <p:nvPr/>
              </p:nvSpPr>
              <p:spPr>
                <a:xfrm>
                  <a:off x="5814060" y="2377440"/>
                  <a:ext cx="495300" cy="1196340"/>
                </a:xfrm>
                <a:custGeom>
                  <a:avLst/>
                  <a:gdLst>
                    <a:gd name="connsiteX0" fmla="*/ 0 w 495300"/>
                    <a:gd name="connsiteY0" fmla="*/ 45720 h 1196340"/>
                    <a:gd name="connsiteX1" fmla="*/ 228600 w 495300"/>
                    <a:gd name="connsiteY1" fmla="*/ 1196340 h 1196340"/>
                    <a:gd name="connsiteX2" fmla="*/ 495300 w 495300"/>
                    <a:gd name="connsiteY2" fmla="*/ 1173480 h 1196340"/>
                    <a:gd name="connsiteX3" fmla="*/ 358140 w 495300"/>
                    <a:gd name="connsiteY3" fmla="*/ 0 h 1196340"/>
                    <a:gd name="connsiteX4" fmla="*/ 0 w 495300"/>
                    <a:gd name="connsiteY4" fmla="*/ 45720 h 1196340"/>
                    <a:gd name="connsiteX0-1" fmla="*/ 0 w 495300"/>
                    <a:gd name="connsiteY0-2" fmla="*/ 45720 h 1196340"/>
                    <a:gd name="connsiteX1-3" fmla="*/ 228600 w 495300"/>
                    <a:gd name="connsiteY1-4" fmla="*/ 1196340 h 1196340"/>
                    <a:gd name="connsiteX2-5" fmla="*/ 495300 w 495300"/>
                    <a:gd name="connsiteY2-6" fmla="*/ 1173480 h 1196340"/>
                    <a:gd name="connsiteX3-7" fmla="*/ 358140 w 495300"/>
                    <a:gd name="connsiteY3-8" fmla="*/ 0 h 1196340"/>
                    <a:gd name="connsiteX4-9" fmla="*/ 182880 w 495300"/>
                    <a:gd name="connsiteY4-10" fmla="*/ 7620 h 1196340"/>
                    <a:gd name="connsiteX5" fmla="*/ 0 w 495300"/>
                    <a:gd name="connsiteY5" fmla="*/ 45720 h 1196340"/>
                    <a:gd name="connsiteX0-11" fmla="*/ 0 w 495300"/>
                    <a:gd name="connsiteY0-12" fmla="*/ 45720 h 1196340"/>
                    <a:gd name="connsiteX1-13" fmla="*/ 228600 w 495300"/>
                    <a:gd name="connsiteY1-14" fmla="*/ 1196340 h 1196340"/>
                    <a:gd name="connsiteX2-15" fmla="*/ 495300 w 495300"/>
                    <a:gd name="connsiteY2-16" fmla="*/ 1173480 h 1196340"/>
                    <a:gd name="connsiteX3-17" fmla="*/ 441960 w 495300"/>
                    <a:gd name="connsiteY3-18" fmla="*/ 563880 h 1196340"/>
                    <a:gd name="connsiteX4-19" fmla="*/ 358140 w 495300"/>
                    <a:gd name="connsiteY4-20" fmla="*/ 0 h 1196340"/>
                    <a:gd name="connsiteX5-21" fmla="*/ 182880 w 495300"/>
                    <a:gd name="connsiteY5-22" fmla="*/ 7620 h 1196340"/>
                    <a:gd name="connsiteX6" fmla="*/ 0 w 495300"/>
                    <a:gd name="connsiteY6" fmla="*/ 45720 h 119634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 y="connsiteY6"/>
                    </a:cxn>
                  </a:cxnLst>
                  <a:rect l="l" t="t" r="r" b="b"/>
                  <a:pathLst>
                    <a:path w="495300" h="1196340">
                      <a:moveTo>
                        <a:pt x="0" y="45720"/>
                      </a:moveTo>
                      <a:lnTo>
                        <a:pt x="228600" y="1196340"/>
                      </a:lnTo>
                      <a:lnTo>
                        <a:pt x="495300" y="1173480"/>
                      </a:lnTo>
                      <a:cubicBezTo>
                        <a:pt x="472440" y="970280"/>
                        <a:pt x="464820" y="767080"/>
                        <a:pt x="441960" y="563880"/>
                      </a:cubicBezTo>
                      <a:lnTo>
                        <a:pt x="358140" y="0"/>
                      </a:lnTo>
                      <a:cubicBezTo>
                        <a:pt x="297180" y="7620"/>
                        <a:pt x="243840" y="0"/>
                        <a:pt x="182880" y="7620"/>
                      </a:cubicBezTo>
                      <a:lnTo>
                        <a:pt x="0" y="4572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sp>
            <p:nvSpPr>
              <p:cNvPr id="79" name="任意多边形: 形状 78"/>
              <p:cNvSpPr/>
              <p:nvPr/>
            </p:nvSpPr>
            <p:spPr>
              <a:xfrm>
                <a:off x="6179820" y="1248756"/>
                <a:ext cx="533400" cy="2210723"/>
              </a:xfrm>
              <a:custGeom>
                <a:avLst/>
                <a:gdLst>
                  <a:gd name="connsiteX0" fmla="*/ 0 w 533400"/>
                  <a:gd name="connsiteY0" fmla="*/ 30480 h 2202180"/>
                  <a:gd name="connsiteX1" fmla="*/ 266700 w 533400"/>
                  <a:gd name="connsiteY1" fmla="*/ 2194560 h 2202180"/>
                  <a:gd name="connsiteX2" fmla="*/ 533400 w 533400"/>
                  <a:gd name="connsiteY2" fmla="*/ 2202180 h 2202180"/>
                  <a:gd name="connsiteX3" fmla="*/ 365760 w 533400"/>
                  <a:gd name="connsiteY3" fmla="*/ 0 h 2202180"/>
                  <a:gd name="connsiteX4" fmla="*/ 0 w 533400"/>
                  <a:gd name="connsiteY4" fmla="*/ 30480 h 2202180"/>
                  <a:gd name="connsiteX0-1" fmla="*/ 0 w 533400"/>
                  <a:gd name="connsiteY0-2" fmla="*/ 30480 h 2202180"/>
                  <a:gd name="connsiteX1-3" fmla="*/ 175260 w 533400"/>
                  <a:gd name="connsiteY1-4" fmla="*/ 1203960 h 2202180"/>
                  <a:gd name="connsiteX2-5" fmla="*/ 266700 w 533400"/>
                  <a:gd name="connsiteY2-6" fmla="*/ 2194560 h 2202180"/>
                  <a:gd name="connsiteX3-7" fmla="*/ 533400 w 533400"/>
                  <a:gd name="connsiteY3-8" fmla="*/ 2202180 h 2202180"/>
                  <a:gd name="connsiteX4-9" fmla="*/ 365760 w 533400"/>
                  <a:gd name="connsiteY4-10" fmla="*/ 0 h 2202180"/>
                  <a:gd name="connsiteX5" fmla="*/ 0 w 533400"/>
                  <a:gd name="connsiteY5" fmla="*/ 30480 h 2202180"/>
                  <a:gd name="connsiteX0-11" fmla="*/ 0 w 533400"/>
                  <a:gd name="connsiteY0-12" fmla="*/ 39023 h 2210723"/>
                  <a:gd name="connsiteX1-13" fmla="*/ 175260 w 533400"/>
                  <a:gd name="connsiteY1-14" fmla="*/ 1212503 h 2210723"/>
                  <a:gd name="connsiteX2-15" fmla="*/ 266700 w 533400"/>
                  <a:gd name="connsiteY2-16" fmla="*/ 2203103 h 2210723"/>
                  <a:gd name="connsiteX3-17" fmla="*/ 533400 w 533400"/>
                  <a:gd name="connsiteY3-18" fmla="*/ 2210723 h 2210723"/>
                  <a:gd name="connsiteX4-19" fmla="*/ 365760 w 533400"/>
                  <a:gd name="connsiteY4-20" fmla="*/ 8543 h 2210723"/>
                  <a:gd name="connsiteX5-21" fmla="*/ 175260 w 533400"/>
                  <a:gd name="connsiteY5-22" fmla="*/ 923 h 2210723"/>
                  <a:gd name="connsiteX6" fmla="*/ 0 w 533400"/>
                  <a:gd name="connsiteY6" fmla="*/ 39023 h 2210723"/>
                  <a:gd name="connsiteX0-23" fmla="*/ 0 w 533400"/>
                  <a:gd name="connsiteY0-24" fmla="*/ 39023 h 2210723"/>
                  <a:gd name="connsiteX1-25" fmla="*/ 175260 w 533400"/>
                  <a:gd name="connsiteY1-26" fmla="*/ 1212503 h 2210723"/>
                  <a:gd name="connsiteX2-27" fmla="*/ 266700 w 533400"/>
                  <a:gd name="connsiteY2-28" fmla="*/ 2203103 h 2210723"/>
                  <a:gd name="connsiteX3-29" fmla="*/ 533400 w 533400"/>
                  <a:gd name="connsiteY3-30" fmla="*/ 2210723 h 2210723"/>
                  <a:gd name="connsiteX4-31" fmla="*/ 365760 w 533400"/>
                  <a:gd name="connsiteY4-32" fmla="*/ 8543 h 2210723"/>
                  <a:gd name="connsiteX5-33" fmla="*/ 175260 w 533400"/>
                  <a:gd name="connsiteY5-34" fmla="*/ 923 h 2210723"/>
                  <a:gd name="connsiteX6-35" fmla="*/ 0 w 533400"/>
                  <a:gd name="connsiteY6-36" fmla="*/ 39023 h 221072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35" y="connsiteY6-36"/>
                  </a:cxn>
                </a:cxnLst>
                <a:rect l="l" t="t" r="r" b="b"/>
                <a:pathLst>
                  <a:path w="533400" h="2210723">
                    <a:moveTo>
                      <a:pt x="0" y="39023"/>
                    </a:moveTo>
                    <a:cubicBezTo>
                      <a:pt x="45720" y="430183"/>
                      <a:pt x="129540" y="821343"/>
                      <a:pt x="175260" y="1212503"/>
                    </a:cubicBezTo>
                    <a:lnTo>
                      <a:pt x="266700" y="2203103"/>
                    </a:lnTo>
                    <a:lnTo>
                      <a:pt x="533400" y="2210723"/>
                    </a:lnTo>
                    <a:cubicBezTo>
                      <a:pt x="477520" y="1476663"/>
                      <a:pt x="406400" y="750223"/>
                      <a:pt x="365760" y="8543"/>
                    </a:cubicBezTo>
                    <a:cubicBezTo>
                      <a:pt x="302260" y="13623"/>
                      <a:pt x="238760" y="-4157"/>
                      <a:pt x="175260" y="923"/>
                    </a:cubicBezTo>
                    <a:lnTo>
                      <a:pt x="0" y="3902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grpSp>
          <p:nvGrpSpPr>
            <p:cNvPr id="88" name="组合 87"/>
            <p:cNvGrpSpPr/>
            <p:nvPr/>
          </p:nvGrpSpPr>
          <p:grpSpPr>
            <a:xfrm>
              <a:off x="8932792" y="1225159"/>
              <a:ext cx="1538984" cy="2353142"/>
              <a:chOff x="5722620" y="1248756"/>
              <a:chExt cx="1538984" cy="2353142"/>
            </a:xfrm>
            <a:grpFill/>
          </p:grpSpPr>
          <p:grpSp>
            <p:nvGrpSpPr>
              <p:cNvPr id="89" name="组合 88"/>
              <p:cNvGrpSpPr/>
              <p:nvPr/>
            </p:nvGrpSpPr>
            <p:grpSpPr>
              <a:xfrm>
                <a:off x="5722620" y="1790700"/>
                <a:ext cx="586740" cy="1783080"/>
                <a:chOff x="5722620" y="1790700"/>
                <a:chExt cx="586740" cy="1783080"/>
              </a:xfrm>
              <a:grpFill/>
            </p:grpSpPr>
            <p:sp>
              <p:nvSpPr>
                <p:cNvPr id="95" name="任意多边形: 形状 94"/>
                <p:cNvSpPr/>
                <p:nvPr/>
              </p:nvSpPr>
              <p:spPr>
                <a:xfrm>
                  <a:off x="5722620" y="1813560"/>
                  <a:ext cx="198120" cy="457200"/>
                </a:xfrm>
                <a:custGeom>
                  <a:avLst/>
                  <a:gdLst>
                    <a:gd name="connsiteX0" fmla="*/ 0 w 198120"/>
                    <a:gd name="connsiteY0" fmla="*/ 30480 h 457200"/>
                    <a:gd name="connsiteX1" fmla="*/ 83820 w 198120"/>
                    <a:gd name="connsiteY1" fmla="*/ 457200 h 457200"/>
                    <a:gd name="connsiteX2" fmla="*/ 198120 w 198120"/>
                    <a:gd name="connsiteY2" fmla="*/ 426720 h 457200"/>
                    <a:gd name="connsiteX3" fmla="*/ 144780 w 198120"/>
                    <a:gd name="connsiteY3" fmla="*/ 0 h 457200"/>
                    <a:gd name="connsiteX4" fmla="*/ 0 w 198120"/>
                    <a:gd name="connsiteY4" fmla="*/ 30480 h 457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20" h="457200">
                      <a:moveTo>
                        <a:pt x="0" y="30480"/>
                      </a:moveTo>
                      <a:lnTo>
                        <a:pt x="83820" y="457200"/>
                      </a:lnTo>
                      <a:lnTo>
                        <a:pt x="198120" y="426720"/>
                      </a:lnTo>
                      <a:lnTo>
                        <a:pt x="144780" y="0"/>
                      </a:lnTo>
                      <a:lnTo>
                        <a:pt x="0" y="3048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96" name="任意多边形: 形状 95"/>
                <p:cNvSpPr/>
                <p:nvPr/>
              </p:nvSpPr>
              <p:spPr>
                <a:xfrm>
                  <a:off x="5935980" y="1790700"/>
                  <a:ext cx="205740" cy="449580"/>
                </a:xfrm>
                <a:custGeom>
                  <a:avLst/>
                  <a:gdLst>
                    <a:gd name="connsiteX0" fmla="*/ 53340 w 205740"/>
                    <a:gd name="connsiteY0" fmla="*/ 449580 h 449580"/>
                    <a:gd name="connsiteX1" fmla="*/ 205740 w 205740"/>
                    <a:gd name="connsiteY1" fmla="*/ 441960 h 449580"/>
                    <a:gd name="connsiteX2" fmla="*/ 160020 w 205740"/>
                    <a:gd name="connsiteY2" fmla="*/ 0 h 449580"/>
                    <a:gd name="connsiteX3" fmla="*/ 0 w 205740"/>
                    <a:gd name="connsiteY3" fmla="*/ 0 h 449580"/>
                    <a:gd name="connsiteX4" fmla="*/ 53340 w 205740"/>
                    <a:gd name="connsiteY4" fmla="*/ 449580 h 4495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740" h="449580">
                      <a:moveTo>
                        <a:pt x="53340" y="449580"/>
                      </a:moveTo>
                      <a:lnTo>
                        <a:pt x="205740" y="441960"/>
                      </a:lnTo>
                      <a:lnTo>
                        <a:pt x="160020" y="0"/>
                      </a:lnTo>
                      <a:lnTo>
                        <a:pt x="0" y="0"/>
                      </a:lnTo>
                      <a:lnTo>
                        <a:pt x="53340" y="44958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97" name="任意多边形: 形状 96"/>
                <p:cNvSpPr/>
                <p:nvPr/>
              </p:nvSpPr>
              <p:spPr>
                <a:xfrm>
                  <a:off x="5814060" y="2377440"/>
                  <a:ext cx="495300" cy="1196340"/>
                </a:xfrm>
                <a:custGeom>
                  <a:avLst/>
                  <a:gdLst>
                    <a:gd name="connsiteX0" fmla="*/ 0 w 495300"/>
                    <a:gd name="connsiteY0" fmla="*/ 45720 h 1196340"/>
                    <a:gd name="connsiteX1" fmla="*/ 228600 w 495300"/>
                    <a:gd name="connsiteY1" fmla="*/ 1196340 h 1196340"/>
                    <a:gd name="connsiteX2" fmla="*/ 495300 w 495300"/>
                    <a:gd name="connsiteY2" fmla="*/ 1173480 h 1196340"/>
                    <a:gd name="connsiteX3" fmla="*/ 358140 w 495300"/>
                    <a:gd name="connsiteY3" fmla="*/ 0 h 1196340"/>
                    <a:gd name="connsiteX4" fmla="*/ 0 w 495300"/>
                    <a:gd name="connsiteY4" fmla="*/ 45720 h 1196340"/>
                    <a:gd name="connsiteX0-1" fmla="*/ 0 w 495300"/>
                    <a:gd name="connsiteY0-2" fmla="*/ 45720 h 1196340"/>
                    <a:gd name="connsiteX1-3" fmla="*/ 228600 w 495300"/>
                    <a:gd name="connsiteY1-4" fmla="*/ 1196340 h 1196340"/>
                    <a:gd name="connsiteX2-5" fmla="*/ 495300 w 495300"/>
                    <a:gd name="connsiteY2-6" fmla="*/ 1173480 h 1196340"/>
                    <a:gd name="connsiteX3-7" fmla="*/ 358140 w 495300"/>
                    <a:gd name="connsiteY3-8" fmla="*/ 0 h 1196340"/>
                    <a:gd name="connsiteX4-9" fmla="*/ 182880 w 495300"/>
                    <a:gd name="connsiteY4-10" fmla="*/ 7620 h 1196340"/>
                    <a:gd name="connsiteX5" fmla="*/ 0 w 495300"/>
                    <a:gd name="connsiteY5" fmla="*/ 45720 h 1196340"/>
                    <a:gd name="connsiteX0-11" fmla="*/ 0 w 495300"/>
                    <a:gd name="connsiteY0-12" fmla="*/ 45720 h 1196340"/>
                    <a:gd name="connsiteX1-13" fmla="*/ 228600 w 495300"/>
                    <a:gd name="connsiteY1-14" fmla="*/ 1196340 h 1196340"/>
                    <a:gd name="connsiteX2-15" fmla="*/ 495300 w 495300"/>
                    <a:gd name="connsiteY2-16" fmla="*/ 1173480 h 1196340"/>
                    <a:gd name="connsiteX3-17" fmla="*/ 441960 w 495300"/>
                    <a:gd name="connsiteY3-18" fmla="*/ 563880 h 1196340"/>
                    <a:gd name="connsiteX4-19" fmla="*/ 358140 w 495300"/>
                    <a:gd name="connsiteY4-20" fmla="*/ 0 h 1196340"/>
                    <a:gd name="connsiteX5-21" fmla="*/ 182880 w 495300"/>
                    <a:gd name="connsiteY5-22" fmla="*/ 7620 h 1196340"/>
                    <a:gd name="connsiteX6" fmla="*/ 0 w 495300"/>
                    <a:gd name="connsiteY6" fmla="*/ 45720 h 119634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 y="connsiteY6"/>
                    </a:cxn>
                  </a:cxnLst>
                  <a:rect l="l" t="t" r="r" b="b"/>
                  <a:pathLst>
                    <a:path w="495300" h="1196340">
                      <a:moveTo>
                        <a:pt x="0" y="45720"/>
                      </a:moveTo>
                      <a:lnTo>
                        <a:pt x="228600" y="1196340"/>
                      </a:lnTo>
                      <a:lnTo>
                        <a:pt x="495300" y="1173480"/>
                      </a:lnTo>
                      <a:cubicBezTo>
                        <a:pt x="472440" y="970280"/>
                        <a:pt x="464820" y="767080"/>
                        <a:pt x="441960" y="563880"/>
                      </a:cubicBezTo>
                      <a:lnTo>
                        <a:pt x="358140" y="0"/>
                      </a:lnTo>
                      <a:cubicBezTo>
                        <a:pt x="297180" y="7620"/>
                        <a:pt x="243840" y="0"/>
                        <a:pt x="182880" y="7620"/>
                      </a:cubicBezTo>
                      <a:lnTo>
                        <a:pt x="0" y="4572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grpSp>
            <p:nvGrpSpPr>
              <p:cNvPr id="90" name="组合 89"/>
              <p:cNvGrpSpPr/>
              <p:nvPr/>
            </p:nvGrpSpPr>
            <p:grpSpPr>
              <a:xfrm rot="395449">
                <a:off x="6674864" y="1818818"/>
                <a:ext cx="586740" cy="1783080"/>
                <a:chOff x="5722620" y="1790700"/>
                <a:chExt cx="586740" cy="1783080"/>
              </a:xfrm>
              <a:grpFill/>
            </p:grpSpPr>
            <p:sp>
              <p:nvSpPr>
                <p:cNvPr id="92" name="任意多边形: 形状 91"/>
                <p:cNvSpPr/>
                <p:nvPr/>
              </p:nvSpPr>
              <p:spPr>
                <a:xfrm>
                  <a:off x="5722620" y="1813560"/>
                  <a:ext cx="198120" cy="457200"/>
                </a:xfrm>
                <a:custGeom>
                  <a:avLst/>
                  <a:gdLst>
                    <a:gd name="connsiteX0" fmla="*/ 0 w 198120"/>
                    <a:gd name="connsiteY0" fmla="*/ 30480 h 457200"/>
                    <a:gd name="connsiteX1" fmla="*/ 83820 w 198120"/>
                    <a:gd name="connsiteY1" fmla="*/ 457200 h 457200"/>
                    <a:gd name="connsiteX2" fmla="*/ 198120 w 198120"/>
                    <a:gd name="connsiteY2" fmla="*/ 426720 h 457200"/>
                    <a:gd name="connsiteX3" fmla="*/ 144780 w 198120"/>
                    <a:gd name="connsiteY3" fmla="*/ 0 h 457200"/>
                    <a:gd name="connsiteX4" fmla="*/ 0 w 198120"/>
                    <a:gd name="connsiteY4" fmla="*/ 30480 h 457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20" h="457200">
                      <a:moveTo>
                        <a:pt x="0" y="30480"/>
                      </a:moveTo>
                      <a:lnTo>
                        <a:pt x="83820" y="457200"/>
                      </a:lnTo>
                      <a:lnTo>
                        <a:pt x="198120" y="426720"/>
                      </a:lnTo>
                      <a:lnTo>
                        <a:pt x="144780" y="0"/>
                      </a:lnTo>
                      <a:lnTo>
                        <a:pt x="0" y="3048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93" name="任意多边形: 形状 92"/>
                <p:cNvSpPr/>
                <p:nvPr/>
              </p:nvSpPr>
              <p:spPr>
                <a:xfrm>
                  <a:off x="5935980" y="1790700"/>
                  <a:ext cx="205740" cy="449580"/>
                </a:xfrm>
                <a:custGeom>
                  <a:avLst/>
                  <a:gdLst>
                    <a:gd name="connsiteX0" fmla="*/ 53340 w 205740"/>
                    <a:gd name="connsiteY0" fmla="*/ 449580 h 449580"/>
                    <a:gd name="connsiteX1" fmla="*/ 205740 w 205740"/>
                    <a:gd name="connsiteY1" fmla="*/ 441960 h 449580"/>
                    <a:gd name="connsiteX2" fmla="*/ 160020 w 205740"/>
                    <a:gd name="connsiteY2" fmla="*/ 0 h 449580"/>
                    <a:gd name="connsiteX3" fmla="*/ 0 w 205740"/>
                    <a:gd name="connsiteY3" fmla="*/ 0 h 449580"/>
                    <a:gd name="connsiteX4" fmla="*/ 53340 w 205740"/>
                    <a:gd name="connsiteY4" fmla="*/ 449580 h 4495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740" h="449580">
                      <a:moveTo>
                        <a:pt x="53340" y="449580"/>
                      </a:moveTo>
                      <a:lnTo>
                        <a:pt x="205740" y="441960"/>
                      </a:lnTo>
                      <a:lnTo>
                        <a:pt x="160020" y="0"/>
                      </a:lnTo>
                      <a:lnTo>
                        <a:pt x="0" y="0"/>
                      </a:lnTo>
                      <a:lnTo>
                        <a:pt x="53340" y="44958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94" name="任意多边形: 形状 93"/>
                <p:cNvSpPr/>
                <p:nvPr/>
              </p:nvSpPr>
              <p:spPr>
                <a:xfrm>
                  <a:off x="5814060" y="2377440"/>
                  <a:ext cx="495300" cy="1196340"/>
                </a:xfrm>
                <a:custGeom>
                  <a:avLst/>
                  <a:gdLst>
                    <a:gd name="connsiteX0" fmla="*/ 0 w 495300"/>
                    <a:gd name="connsiteY0" fmla="*/ 45720 h 1196340"/>
                    <a:gd name="connsiteX1" fmla="*/ 228600 w 495300"/>
                    <a:gd name="connsiteY1" fmla="*/ 1196340 h 1196340"/>
                    <a:gd name="connsiteX2" fmla="*/ 495300 w 495300"/>
                    <a:gd name="connsiteY2" fmla="*/ 1173480 h 1196340"/>
                    <a:gd name="connsiteX3" fmla="*/ 358140 w 495300"/>
                    <a:gd name="connsiteY3" fmla="*/ 0 h 1196340"/>
                    <a:gd name="connsiteX4" fmla="*/ 0 w 495300"/>
                    <a:gd name="connsiteY4" fmla="*/ 45720 h 1196340"/>
                    <a:gd name="connsiteX0-1" fmla="*/ 0 w 495300"/>
                    <a:gd name="connsiteY0-2" fmla="*/ 45720 h 1196340"/>
                    <a:gd name="connsiteX1-3" fmla="*/ 228600 w 495300"/>
                    <a:gd name="connsiteY1-4" fmla="*/ 1196340 h 1196340"/>
                    <a:gd name="connsiteX2-5" fmla="*/ 495300 w 495300"/>
                    <a:gd name="connsiteY2-6" fmla="*/ 1173480 h 1196340"/>
                    <a:gd name="connsiteX3-7" fmla="*/ 358140 w 495300"/>
                    <a:gd name="connsiteY3-8" fmla="*/ 0 h 1196340"/>
                    <a:gd name="connsiteX4-9" fmla="*/ 182880 w 495300"/>
                    <a:gd name="connsiteY4-10" fmla="*/ 7620 h 1196340"/>
                    <a:gd name="connsiteX5" fmla="*/ 0 w 495300"/>
                    <a:gd name="connsiteY5" fmla="*/ 45720 h 1196340"/>
                    <a:gd name="connsiteX0-11" fmla="*/ 0 w 495300"/>
                    <a:gd name="connsiteY0-12" fmla="*/ 45720 h 1196340"/>
                    <a:gd name="connsiteX1-13" fmla="*/ 228600 w 495300"/>
                    <a:gd name="connsiteY1-14" fmla="*/ 1196340 h 1196340"/>
                    <a:gd name="connsiteX2-15" fmla="*/ 495300 w 495300"/>
                    <a:gd name="connsiteY2-16" fmla="*/ 1173480 h 1196340"/>
                    <a:gd name="connsiteX3-17" fmla="*/ 441960 w 495300"/>
                    <a:gd name="connsiteY3-18" fmla="*/ 563880 h 1196340"/>
                    <a:gd name="connsiteX4-19" fmla="*/ 358140 w 495300"/>
                    <a:gd name="connsiteY4-20" fmla="*/ 0 h 1196340"/>
                    <a:gd name="connsiteX5-21" fmla="*/ 182880 w 495300"/>
                    <a:gd name="connsiteY5-22" fmla="*/ 7620 h 1196340"/>
                    <a:gd name="connsiteX6" fmla="*/ 0 w 495300"/>
                    <a:gd name="connsiteY6" fmla="*/ 45720 h 119634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 y="connsiteY6"/>
                    </a:cxn>
                  </a:cxnLst>
                  <a:rect l="l" t="t" r="r" b="b"/>
                  <a:pathLst>
                    <a:path w="495300" h="1196340">
                      <a:moveTo>
                        <a:pt x="0" y="45720"/>
                      </a:moveTo>
                      <a:lnTo>
                        <a:pt x="228600" y="1196340"/>
                      </a:lnTo>
                      <a:lnTo>
                        <a:pt x="495300" y="1173480"/>
                      </a:lnTo>
                      <a:cubicBezTo>
                        <a:pt x="472440" y="970280"/>
                        <a:pt x="464820" y="767080"/>
                        <a:pt x="441960" y="563880"/>
                      </a:cubicBezTo>
                      <a:lnTo>
                        <a:pt x="358140" y="0"/>
                      </a:lnTo>
                      <a:cubicBezTo>
                        <a:pt x="297180" y="7620"/>
                        <a:pt x="243840" y="0"/>
                        <a:pt x="182880" y="7620"/>
                      </a:cubicBezTo>
                      <a:lnTo>
                        <a:pt x="0" y="4572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sp>
            <p:nvSpPr>
              <p:cNvPr id="91" name="任意多边形: 形状 90"/>
              <p:cNvSpPr/>
              <p:nvPr/>
            </p:nvSpPr>
            <p:spPr>
              <a:xfrm>
                <a:off x="6179820" y="1248756"/>
                <a:ext cx="533400" cy="2210723"/>
              </a:xfrm>
              <a:custGeom>
                <a:avLst/>
                <a:gdLst>
                  <a:gd name="connsiteX0" fmla="*/ 0 w 533400"/>
                  <a:gd name="connsiteY0" fmla="*/ 30480 h 2202180"/>
                  <a:gd name="connsiteX1" fmla="*/ 266700 w 533400"/>
                  <a:gd name="connsiteY1" fmla="*/ 2194560 h 2202180"/>
                  <a:gd name="connsiteX2" fmla="*/ 533400 w 533400"/>
                  <a:gd name="connsiteY2" fmla="*/ 2202180 h 2202180"/>
                  <a:gd name="connsiteX3" fmla="*/ 365760 w 533400"/>
                  <a:gd name="connsiteY3" fmla="*/ 0 h 2202180"/>
                  <a:gd name="connsiteX4" fmla="*/ 0 w 533400"/>
                  <a:gd name="connsiteY4" fmla="*/ 30480 h 2202180"/>
                  <a:gd name="connsiteX0-1" fmla="*/ 0 w 533400"/>
                  <a:gd name="connsiteY0-2" fmla="*/ 30480 h 2202180"/>
                  <a:gd name="connsiteX1-3" fmla="*/ 175260 w 533400"/>
                  <a:gd name="connsiteY1-4" fmla="*/ 1203960 h 2202180"/>
                  <a:gd name="connsiteX2-5" fmla="*/ 266700 w 533400"/>
                  <a:gd name="connsiteY2-6" fmla="*/ 2194560 h 2202180"/>
                  <a:gd name="connsiteX3-7" fmla="*/ 533400 w 533400"/>
                  <a:gd name="connsiteY3-8" fmla="*/ 2202180 h 2202180"/>
                  <a:gd name="connsiteX4-9" fmla="*/ 365760 w 533400"/>
                  <a:gd name="connsiteY4-10" fmla="*/ 0 h 2202180"/>
                  <a:gd name="connsiteX5" fmla="*/ 0 w 533400"/>
                  <a:gd name="connsiteY5" fmla="*/ 30480 h 2202180"/>
                  <a:gd name="connsiteX0-11" fmla="*/ 0 w 533400"/>
                  <a:gd name="connsiteY0-12" fmla="*/ 39023 h 2210723"/>
                  <a:gd name="connsiteX1-13" fmla="*/ 175260 w 533400"/>
                  <a:gd name="connsiteY1-14" fmla="*/ 1212503 h 2210723"/>
                  <a:gd name="connsiteX2-15" fmla="*/ 266700 w 533400"/>
                  <a:gd name="connsiteY2-16" fmla="*/ 2203103 h 2210723"/>
                  <a:gd name="connsiteX3-17" fmla="*/ 533400 w 533400"/>
                  <a:gd name="connsiteY3-18" fmla="*/ 2210723 h 2210723"/>
                  <a:gd name="connsiteX4-19" fmla="*/ 365760 w 533400"/>
                  <a:gd name="connsiteY4-20" fmla="*/ 8543 h 2210723"/>
                  <a:gd name="connsiteX5-21" fmla="*/ 175260 w 533400"/>
                  <a:gd name="connsiteY5-22" fmla="*/ 923 h 2210723"/>
                  <a:gd name="connsiteX6" fmla="*/ 0 w 533400"/>
                  <a:gd name="connsiteY6" fmla="*/ 39023 h 2210723"/>
                  <a:gd name="connsiteX0-23" fmla="*/ 0 w 533400"/>
                  <a:gd name="connsiteY0-24" fmla="*/ 39023 h 2210723"/>
                  <a:gd name="connsiteX1-25" fmla="*/ 175260 w 533400"/>
                  <a:gd name="connsiteY1-26" fmla="*/ 1212503 h 2210723"/>
                  <a:gd name="connsiteX2-27" fmla="*/ 266700 w 533400"/>
                  <a:gd name="connsiteY2-28" fmla="*/ 2203103 h 2210723"/>
                  <a:gd name="connsiteX3-29" fmla="*/ 533400 w 533400"/>
                  <a:gd name="connsiteY3-30" fmla="*/ 2210723 h 2210723"/>
                  <a:gd name="connsiteX4-31" fmla="*/ 365760 w 533400"/>
                  <a:gd name="connsiteY4-32" fmla="*/ 8543 h 2210723"/>
                  <a:gd name="connsiteX5-33" fmla="*/ 175260 w 533400"/>
                  <a:gd name="connsiteY5-34" fmla="*/ 923 h 2210723"/>
                  <a:gd name="connsiteX6-35" fmla="*/ 0 w 533400"/>
                  <a:gd name="connsiteY6-36" fmla="*/ 39023 h 221072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35" y="connsiteY6-36"/>
                  </a:cxn>
                </a:cxnLst>
                <a:rect l="l" t="t" r="r" b="b"/>
                <a:pathLst>
                  <a:path w="533400" h="2210723">
                    <a:moveTo>
                      <a:pt x="0" y="39023"/>
                    </a:moveTo>
                    <a:cubicBezTo>
                      <a:pt x="45720" y="430183"/>
                      <a:pt x="129540" y="821343"/>
                      <a:pt x="175260" y="1212503"/>
                    </a:cubicBezTo>
                    <a:lnTo>
                      <a:pt x="266700" y="2203103"/>
                    </a:lnTo>
                    <a:lnTo>
                      <a:pt x="533400" y="2210723"/>
                    </a:lnTo>
                    <a:cubicBezTo>
                      <a:pt x="477520" y="1476663"/>
                      <a:pt x="406400" y="750223"/>
                      <a:pt x="365760" y="8543"/>
                    </a:cubicBezTo>
                    <a:cubicBezTo>
                      <a:pt x="302260" y="13623"/>
                      <a:pt x="238760" y="-4157"/>
                      <a:pt x="175260" y="923"/>
                    </a:cubicBezTo>
                    <a:lnTo>
                      <a:pt x="0" y="3902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grpSp>
      <p:sp>
        <p:nvSpPr>
          <p:cNvPr id="44" name="矩形: 圆角 43">
            <a:extLst>
              <a:ext uri="{FF2B5EF4-FFF2-40B4-BE49-F238E27FC236}">
                <a16:creationId xmlns:a16="http://schemas.microsoft.com/office/drawing/2014/main" id="{6613B50E-F059-4BD3-9EDC-0A23D9A928D6}"/>
              </a:ext>
            </a:extLst>
          </p:cNvPr>
          <p:cNvSpPr/>
          <p:nvPr/>
        </p:nvSpPr>
        <p:spPr>
          <a:xfrm>
            <a:off x="1592682" y="2122014"/>
            <a:ext cx="8760101" cy="2182569"/>
          </a:xfrm>
          <a:prstGeom prst="roundRect">
            <a:avLst/>
          </a:prstGeom>
          <a:noFill/>
          <a:ln w="38100" cmpd="sng">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文本框 44">
            <a:extLst>
              <a:ext uri="{FF2B5EF4-FFF2-40B4-BE49-F238E27FC236}">
                <a16:creationId xmlns:a16="http://schemas.microsoft.com/office/drawing/2014/main" id="{BFBC1A20-36A6-49BA-8FEF-242A73B3AFCB}"/>
              </a:ext>
            </a:extLst>
          </p:cNvPr>
          <p:cNvSpPr txBox="1"/>
          <p:nvPr/>
        </p:nvSpPr>
        <p:spPr>
          <a:xfrm>
            <a:off x="3718424" y="2661284"/>
            <a:ext cx="4705135" cy="1200329"/>
          </a:xfrm>
          <a:prstGeom prst="rect">
            <a:avLst/>
          </a:prstGeom>
          <a:noFill/>
        </p:spPr>
        <p:txBody>
          <a:bodyPr wrap="none" rtlCol="0">
            <a:spAutoFit/>
          </a:bodyPr>
          <a:lstStyle/>
          <a:p>
            <a:pPr algn="ctr"/>
            <a:r>
              <a:rPr lang="zh-CN" altLang="en-US" sz="7200" b="1" dirty="0">
                <a:solidFill>
                  <a:schemeClr val="bg1"/>
                </a:solidFill>
                <a:latin typeface="微软雅黑" panose="020B0503020204020204" pitchFamily="34" charset="-122"/>
                <a:ea typeface="微软雅黑" panose="020B0503020204020204" pitchFamily="34" charset="-122"/>
              </a:rPr>
              <a:t>感 谢 聆 听</a:t>
            </a:r>
          </a:p>
        </p:txBody>
      </p:sp>
      <p:sp>
        <p:nvSpPr>
          <p:cNvPr id="46" name="文本框 45">
            <a:extLst>
              <a:ext uri="{FF2B5EF4-FFF2-40B4-BE49-F238E27FC236}">
                <a16:creationId xmlns:a16="http://schemas.microsoft.com/office/drawing/2014/main" id="{FD9A53BE-C1FD-4E90-8B65-1D884FCF66A8}"/>
              </a:ext>
            </a:extLst>
          </p:cNvPr>
          <p:cNvSpPr txBox="1"/>
          <p:nvPr/>
        </p:nvSpPr>
        <p:spPr>
          <a:xfrm>
            <a:off x="-6955751" y="4740139"/>
            <a:ext cx="6955751" cy="769441"/>
          </a:xfrm>
          <a:prstGeom prst="rect">
            <a:avLst/>
          </a:prstGeom>
          <a:noFill/>
        </p:spPr>
        <p:txBody>
          <a:bodyPr wrap="none" rtlCol="0">
            <a:spAutoFit/>
          </a:bodyPr>
          <a:lstStyle/>
          <a:p>
            <a:pPr algn="ctr"/>
            <a:r>
              <a:rPr lang="zh-CN" altLang="en-US" sz="4400" b="1" dirty="0">
                <a:solidFill>
                  <a:schemeClr val="bg1"/>
                </a:solidFill>
                <a:effectLst>
                  <a:outerShdw blurRad="38100" dist="38100" dir="2700000" algn="tl">
                    <a:srgbClr val="000000">
                      <a:alpha val="43137"/>
                    </a:srgbClr>
                  </a:outerShdw>
                </a:effectLst>
              </a:rPr>
              <a:t>投币点赞关注转发收藏谢谢</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46"/>
                                        </p:tgtEl>
                                        <p:attrNameLst>
                                          <p:attrName>style.visibility</p:attrName>
                                        </p:attrNameLst>
                                      </p:cBhvr>
                                      <p:to>
                                        <p:strVal val="visible"/>
                                      </p:to>
                                    </p:set>
                                    <p:anim calcmode="lin" valueType="num">
                                      <p:cBhvr additive="base">
                                        <p:cTn id="7" dur="7000" fill="hold"/>
                                        <p:tgtEl>
                                          <p:spTgt spid="46"/>
                                        </p:tgtEl>
                                        <p:attrNameLst>
                                          <p:attrName>ppt_x</p:attrName>
                                        </p:attrNameLst>
                                      </p:cBhvr>
                                      <p:tavLst>
                                        <p:tav tm="0">
                                          <p:val>
                                            <p:strVal val="1+#ppt_w/2"/>
                                          </p:val>
                                        </p:tav>
                                        <p:tav tm="100000">
                                          <p:val>
                                            <p:strVal val="#ppt_x"/>
                                          </p:val>
                                        </p:tav>
                                      </p:tavLst>
                                    </p:anim>
                                    <p:anim calcmode="lin" valueType="num">
                                      <p:cBhvr additive="base">
                                        <p:cTn id="8" dur="7000" fill="hold"/>
                                        <p:tgtEl>
                                          <p:spTgt spid="4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矩形 22"/>
          <p:cNvSpPr/>
          <p:nvPr/>
        </p:nvSpPr>
        <p:spPr>
          <a:xfrm>
            <a:off x="1238931" y="437235"/>
            <a:ext cx="6003567" cy="646331"/>
          </a:xfrm>
          <a:prstGeom prst="rect">
            <a:avLst/>
          </a:prstGeom>
        </p:spPr>
        <p:txBody>
          <a:bodyPr wrap="none">
            <a:spAutoFit/>
          </a:bodyPr>
          <a:lstStyle/>
          <a:p>
            <a:r>
              <a:rPr lang="zh-CN" altLang="en-US" sz="3600" b="1" dirty="0">
                <a:solidFill>
                  <a:srgbClr val="24ADE7"/>
                </a:solidFill>
              </a:rPr>
              <a:t>研究背景：</a:t>
            </a:r>
            <a:r>
              <a:rPr lang="en-US" altLang="zh-CN" sz="3600" b="1" dirty="0">
                <a:solidFill>
                  <a:srgbClr val="24ADE7"/>
                </a:solidFill>
              </a:rPr>
              <a:t>B</a:t>
            </a:r>
            <a:r>
              <a:rPr lang="zh-CN" altLang="en-US" sz="3600" b="1" dirty="0">
                <a:solidFill>
                  <a:srgbClr val="24ADE7"/>
                </a:solidFill>
              </a:rPr>
              <a:t>站是个什么站？</a:t>
            </a:r>
          </a:p>
        </p:txBody>
      </p:sp>
      <p:sp>
        <p:nvSpPr>
          <p:cNvPr id="54" name="矩形 53">
            <a:extLst>
              <a:ext uri="{FF2B5EF4-FFF2-40B4-BE49-F238E27FC236}">
                <a16:creationId xmlns:a16="http://schemas.microsoft.com/office/drawing/2014/main" id="{BD568817-833B-4639-850B-9EEA77E693A3}"/>
              </a:ext>
            </a:extLst>
          </p:cNvPr>
          <p:cNvSpPr/>
          <p:nvPr/>
        </p:nvSpPr>
        <p:spPr>
          <a:xfrm>
            <a:off x="239697" y="239697"/>
            <a:ext cx="11709647" cy="6418555"/>
          </a:xfrm>
          <a:prstGeom prst="rect">
            <a:avLst/>
          </a:prstGeom>
          <a:noFill/>
          <a:ln w="57150">
            <a:solidFill>
              <a:srgbClr val="6AC1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3" name="组合 42">
            <a:extLst>
              <a:ext uri="{FF2B5EF4-FFF2-40B4-BE49-F238E27FC236}">
                <a16:creationId xmlns:a16="http://schemas.microsoft.com/office/drawing/2014/main" id="{51BB06E3-9BCE-4A9C-94F3-4A09852CCA3F}"/>
              </a:ext>
            </a:extLst>
          </p:cNvPr>
          <p:cNvGrpSpPr>
            <a:grpSpLocks noChangeAspect="1"/>
          </p:cNvGrpSpPr>
          <p:nvPr/>
        </p:nvGrpSpPr>
        <p:grpSpPr>
          <a:xfrm rot="1202316">
            <a:off x="508064" y="392124"/>
            <a:ext cx="624859" cy="662044"/>
            <a:chOff x="3282968" y="1537624"/>
            <a:chExt cx="3236238" cy="3428823"/>
          </a:xfrm>
          <a:solidFill>
            <a:srgbClr val="24ADE7"/>
          </a:solidFill>
        </p:grpSpPr>
        <p:sp>
          <p:nvSpPr>
            <p:cNvPr id="44" name="任意多边形: 形状 43">
              <a:extLst>
                <a:ext uri="{FF2B5EF4-FFF2-40B4-BE49-F238E27FC236}">
                  <a16:creationId xmlns:a16="http://schemas.microsoft.com/office/drawing/2014/main" id="{893F7D9D-7902-4640-92C2-F7FB0E411922}"/>
                </a:ext>
              </a:extLst>
            </p:cNvPr>
            <p:cNvSpPr/>
            <p:nvPr/>
          </p:nvSpPr>
          <p:spPr>
            <a:xfrm rot="20390578">
              <a:off x="3282968" y="2192361"/>
              <a:ext cx="3236238" cy="2393027"/>
            </a:xfrm>
            <a:custGeom>
              <a:avLst/>
              <a:gdLst>
                <a:gd name="connsiteX0" fmla="*/ 2762205 w 3236238"/>
                <a:gd name="connsiteY0" fmla="*/ 314424 h 2411827"/>
                <a:gd name="connsiteX1" fmla="*/ 2698575 w 3236238"/>
                <a:gd name="connsiteY1" fmla="*/ 301578 h 2411827"/>
                <a:gd name="connsiteX2" fmla="*/ 537666 w 3236238"/>
                <a:gd name="connsiteY2" fmla="*/ 301578 h 2411827"/>
                <a:gd name="connsiteX3" fmla="*/ 374198 w 3236238"/>
                <a:gd name="connsiteY3" fmla="*/ 465046 h 2411827"/>
                <a:gd name="connsiteX4" fmla="*/ 374197 w 3236238"/>
                <a:gd name="connsiteY4" fmla="*/ 1946779 h 2411827"/>
                <a:gd name="connsiteX5" fmla="*/ 537665 w 3236238"/>
                <a:gd name="connsiteY5" fmla="*/ 2110248 h 2411827"/>
                <a:gd name="connsiteX6" fmla="*/ 2698576 w 3236238"/>
                <a:gd name="connsiteY6" fmla="*/ 2110248 h 2411827"/>
                <a:gd name="connsiteX7" fmla="*/ 2862044 w 3236238"/>
                <a:gd name="connsiteY7" fmla="*/ 1946780 h 2411827"/>
                <a:gd name="connsiteX8" fmla="*/ 2862043 w 3236238"/>
                <a:gd name="connsiteY8" fmla="*/ 465045 h 2411827"/>
                <a:gd name="connsiteX9" fmla="*/ 2762205 w 3236238"/>
                <a:gd name="connsiteY9" fmla="*/ 314424 h 2411827"/>
                <a:gd name="connsiteX10" fmla="*/ 2909652 w 3236238"/>
                <a:gd name="connsiteY10" fmla="*/ 42021 h 2411827"/>
                <a:gd name="connsiteX11" fmla="*/ 3236238 w 3236238"/>
                <a:gd name="connsiteY11" fmla="*/ 534726 h 2411827"/>
                <a:gd name="connsiteX12" fmla="*/ 3236238 w 3236238"/>
                <a:gd name="connsiteY12" fmla="*/ 1877101 h 2411827"/>
                <a:gd name="connsiteX13" fmla="*/ 2701512 w 3236238"/>
                <a:gd name="connsiteY13" fmla="*/ 2411827 h 2411827"/>
                <a:gd name="connsiteX14" fmla="*/ 534726 w 3236238"/>
                <a:gd name="connsiteY14" fmla="*/ 2411827 h 2411827"/>
                <a:gd name="connsiteX15" fmla="*/ 0 w 3236238"/>
                <a:gd name="connsiteY15" fmla="*/ 1877101 h 2411827"/>
                <a:gd name="connsiteX16" fmla="*/ 0 w 3236238"/>
                <a:gd name="connsiteY16" fmla="*/ 534726 h 2411827"/>
                <a:gd name="connsiteX17" fmla="*/ 534726 w 3236238"/>
                <a:gd name="connsiteY17" fmla="*/ 0 h 2411827"/>
                <a:gd name="connsiteX18" fmla="*/ 2701512 w 3236238"/>
                <a:gd name="connsiteY18" fmla="*/ 0 h 2411827"/>
                <a:gd name="connsiteX19" fmla="*/ 2909652 w 3236238"/>
                <a:gd name="connsiteY19" fmla="*/ 42021 h 2411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236238" h="2411827">
                  <a:moveTo>
                    <a:pt x="2762205" y="314424"/>
                  </a:moveTo>
                  <a:cubicBezTo>
                    <a:pt x="2742648" y="306152"/>
                    <a:pt x="2721146" y="301578"/>
                    <a:pt x="2698575" y="301578"/>
                  </a:cubicBezTo>
                  <a:lnTo>
                    <a:pt x="537666" y="301578"/>
                  </a:lnTo>
                  <a:cubicBezTo>
                    <a:pt x="447384" y="301578"/>
                    <a:pt x="374197" y="374764"/>
                    <a:pt x="374198" y="465046"/>
                  </a:cubicBezTo>
                  <a:lnTo>
                    <a:pt x="374197" y="1946779"/>
                  </a:lnTo>
                  <a:cubicBezTo>
                    <a:pt x="374198" y="2037061"/>
                    <a:pt x="447384" y="2110247"/>
                    <a:pt x="537665" y="2110248"/>
                  </a:cubicBezTo>
                  <a:lnTo>
                    <a:pt x="2698576" y="2110248"/>
                  </a:lnTo>
                  <a:cubicBezTo>
                    <a:pt x="2788856" y="2110247"/>
                    <a:pt x="2862044" y="2037061"/>
                    <a:pt x="2862044" y="1946780"/>
                  </a:cubicBezTo>
                  <a:lnTo>
                    <a:pt x="2862043" y="465045"/>
                  </a:lnTo>
                  <a:cubicBezTo>
                    <a:pt x="2862043" y="397335"/>
                    <a:pt x="2820876" y="339239"/>
                    <a:pt x="2762205" y="314424"/>
                  </a:cubicBezTo>
                  <a:close/>
                  <a:moveTo>
                    <a:pt x="2909652" y="42021"/>
                  </a:moveTo>
                  <a:cubicBezTo>
                    <a:pt x="3101573" y="123197"/>
                    <a:pt x="3236238" y="313235"/>
                    <a:pt x="3236238" y="534726"/>
                  </a:cubicBezTo>
                  <a:lnTo>
                    <a:pt x="3236238" y="1877101"/>
                  </a:lnTo>
                  <a:cubicBezTo>
                    <a:pt x="3236238" y="2172422"/>
                    <a:pt x="2996833" y="2411827"/>
                    <a:pt x="2701512" y="2411827"/>
                  </a:cubicBezTo>
                  <a:lnTo>
                    <a:pt x="534726" y="2411827"/>
                  </a:lnTo>
                  <a:cubicBezTo>
                    <a:pt x="239405" y="2411827"/>
                    <a:pt x="0" y="2172422"/>
                    <a:pt x="0" y="1877101"/>
                  </a:cubicBezTo>
                  <a:lnTo>
                    <a:pt x="0" y="534726"/>
                  </a:lnTo>
                  <a:cubicBezTo>
                    <a:pt x="0" y="239405"/>
                    <a:pt x="239405" y="0"/>
                    <a:pt x="534726" y="0"/>
                  </a:cubicBezTo>
                  <a:lnTo>
                    <a:pt x="2701512" y="0"/>
                  </a:lnTo>
                  <a:cubicBezTo>
                    <a:pt x="2775342" y="0"/>
                    <a:pt x="2845678" y="14963"/>
                    <a:pt x="2909652" y="420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5" name="矩形 44">
              <a:extLst>
                <a:ext uri="{FF2B5EF4-FFF2-40B4-BE49-F238E27FC236}">
                  <a16:creationId xmlns:a16="http://schemas.microsoft.com/office/drawing/2014/main" id="{38E1B31E-E193-4C6C-A2A5-9CC0EE48B583}"/>
                </a:ext>
              </a:extLst>
            </p:cNvPr>
            <p:cNvSpPr/>
            <p:nvPr/>
          </p:nvSpPr>
          <p:spPr>
            <a:xfrm rot="19745638" flipV="1">
              <a:off x="3848622" y="3249987"/>
              <a:ext cx="703385" cy="26728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a:extLst>
                <a:ext uri="{FF2B5EF4-FFF2-40B4-BE49-F238E27FC236}">
                  <a16:creationId xmlns:a16="http://schemas.microsoft.com/office/drawing/2014/main" id="{069FB445-EC9F-4CD9-9A07-B8BF2B8F9C83}"/>
                </a:ext>
              </a:extLst>
            </p:cNvPr>
            <p:cNvSpPr/>
            <p:nvPr/>
          </p:nvSpPr>
          <p:spPr>
            <a:xfrm rot="20984414" flipV="1">
              <a:off x="5102837" y="2780784"/>
              <a:ext cx="703385" cy="26728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5" name="组合 54">
              <a:extLst>
                <a:ext uri="{FF2B5EF4-FFF2-40B4-BE49-F238E27FC236}">
                  <a16:creationId xmlns:a16="http://schemas.microsoft.com/office/drawing/2014/main" id="{B5225E03-E73D-4CB5-8D64-44FCC80563B9}"/>
                </a:ext>
              </a:extLst>
            </p:cNvPr>
            <p:cNvGrpSpPr/>
            <p:nvPr/>
          </p:nvGrpSpPr>
          <p:grpSpPr>
            <a:xfrm>
              <a:off x="4636294" y="3420252"/>
              <a:ext cx="766910" cy="556883"/>
              <a:chOff x="4636294" y="3420252"/>
              <a:chExt cx="766910" cy="556883"/>
            </a:xfrm>
            <a:grpFill/>
          </p:grpSpPr>
          <p:grpSp>
            <p:nvGrpSpPr>
              <p:cNvPr id="64" name="组合 63">
                <a:extLst>
                  <a:ext uri="{FF2B5EF4-FFF2-40B4-BE49-F238E27FC236}">
                    <a16:creationId xmlns:a16="http://schemas.microsoft.com/office/drawing/2014/main" id="{A3727C8B-6090-4DDE-85A1-DA8554A3F148}"/>
                  </a:ext>
                </a:extLst>
              </p:cNvPr>
              <p:cNvGrpSpPr/>
              <p:nvPr/>
            </p:nvGrpSpPr>
            <p:grpSpPr>
              <a:xfrm>
                <a:off x="4636294" y="3593307"/>
                <a:ext cx="466517" cy="383828"/>
                <a:chOff x="4638675" y="3595688"/>
                <a:chExt cx="466517" cy="383828"/>
              </a:xfrm>
              <a:grpFill/>
            </p:grpSpPr>
            <p:sp>
              <p:nvSpPr>
                <p:cNvPr id="68" name="任意多边形: 形状 67">
                  <a:extLst>
                    <a:ext uri="{FF2B5EF4-FFF2-40B4-BE49-F238E27FC236}">
                      <a16:creationId xmlns:a16="http://schemas.microsoft.com/office/drawing/2014/main" id="{90CE33BC-B2BD-426B-966D-DCE48E351B0C}"/>
                    </a:ext>
                  </a:extLst>
                </p:cNvPr>
                <p:cNvSpPr/>
                <p:nvPr/>
              </p:nvSpPr>
              <p:spPr>
                <a:xfrm>
                  <a:off x="4638675" y="3595688"/>
                  <a:ext cx="466517" cy="383828"/>
                </a:xfrm>
                <a:custGeom>
                  <a:avLst/>
                  <a:gdLst>
                    <a:gd name="connsiteX0" fmla="*/ 0 w 461762"/>
                    <a:gd name="connsiteY0" fmla="*/ 307181 h 383828"/>
                    <a:gd name="connsiteX1" fmla="*/ 176213 w 461762"/>
                    <a:gd name="connsiteY1" fmla="*/ 381000 h 383828"/>
                    <a:gd name="connsiteX2" fmla="*/ 319088 w 461762"/>
                    <a:gd name="connsiteY2" fmla="*/ 359568 h 383828"/>
                    <a:gd name="connsiteX3" fmla="*/ 402431 w 461762"/>
                    <a:gd name="connsiteY3" fmla="*/ 276225 h 383828"/>
                    <a:gd name="connsiteX4" fmla="*/ 433388 w 461762"/>
                    <a:gd name="connsiteY4" fmla="*/ 221456 h 383828"/>
                    <a:gd name="connsiteX5" fmla="*/ 459581 w 461762"/>
                    <a:gd name="connsiteY5" fmla="*/ 150018 h 383828"/>
                    <a:gd name="connsiteX6" fmla="*/ 373856 w 461762"/>
                    <a:gd name="connsiteY6" fmla="*/ 45243 h 383828"/>
                    <a:gd name="connsiteX7" fmla="*/ 352425 w 461762"/>
                    <a:gd name="connsiteY7" fmla="*/ 0 h 383828"/>
                    <a:gd name="connsiteX8" fmla="*/ 352425 w 461762"/>
                    <a:gd name="connsiteY8" fmla="*/ 0 h 383828"/>
                    <a:gd name="connsiteX9" fmla="*/ 330994 w 461762"/>
                    <a:gd name="connsiteY9" fmla="*/ 123825 h 383828"/>
                    <a:gd name="connsiteX10" fmla="*/ 266700 w 461762"/>
                    <a:gd name="connsiteY10" fmla="*/ 221456 h 383828"/>
                    <a:gd name="connsiteX11" fmla="*/ 152400 w 461762"/>
                    <a:gd name="connsiteY11" fmla="*/ 230981 h 383828"/>
                    <a:gd name="connsiteX12" fmla="*/ 78581 w 461762"/>
                    <a:gd name="connsiteY12" fmla="*/ 188118 h 383828"/>
                    <a:gd name="connsiteX0-1" fmla="*/ 0 w 466517"/>
                    <a:gd name="connsiteY0-2" fmla="*/ 307181 h 383828"/>
                    <a:gd name="connsiteX1-3" fmla="*/ 176213 w 466517"/>
                    <a:gd name="connsiteY1-4" fmla="*/ 381000 h 383828"/>
                    <a:gd name="connsiteX2-5" fmla="*/ 319088 w 466517"/>
                    <a:gd name="connsiteY2-6" fmla="*/ 359568 h 383828"/>
                    <a:gd name="connsiteX3-7" fmla="*/ 402431 w 466517"/>
                    <a:gd name="connsiteY3-8" fmla="*/ 276225 h 383828"/>
                    <a:gd name="connsiteX4-9" fmla="*/ 454819 w 466517"/>
                    <a:gd name="connsiteY4-10" fmla="*/ 169069 h 383828"/>
                    <a:gd name="connsiteX5-11" fmla="*/ 459581 w 466517"/>
                    <a:gd name="connsiteY5-12" fmla="*/ 150018 h 383828"/>
                    <a:gd name="connsiteX6-13" fmla="*/ 373856 w 466517"/>
                    <a:gd name="connsiteY6-14" fmla="*/ 45243 h 383828"/>
                    <a:gd name="connsiteX7-15" fmla="*/ 352425 w 466517"/>
                    <a:gd name="connsiteY7-16" fmla="*/ 0 h 383828"/>
                    <a:gd name="connsiteX8-17" fmla="*/ 352425 w 466517"/>
                    <a:gd name="connsiteY8-18" fmla="*/ 0 h 383828"/>
                    <a:gd name="connsiteX9-19" fmla="*/ 330994 w 466517"/>
                    <a:gd name="connsiteY9-20" fmla="*/ 123825 h 383828"/>
                    <a:gd name="connsiteX10-21" fmla="*/ 266700 w 466517"/>
                    <a:gd name="connsiteY10-22" fmla="*/ 221456 h 383828"/>
                    <a:gd name="connsiteX11-23" fmla="*/ 152400 w 466517"/>
                    <a:gd name="connsiteY11-24" fmla="*/ 230981 h 383828"/>
                    <a:gd name="connsiteX12-25" fmla="*/ 78581 w 466517"/>
                    <a:gd name="connsiteY12-26" fmla="*/ 188118 h 383828"/>
                    <a:gd name="connsiteX0-27" fmla="*/ 0 w 466517"/>
                    <a:gd name="connsiteY0-28" fmla="*/ 307181 h 383828"/>
                    <a:gd name="connsiteX1-29" fmla="*/ 176213 w 466517"/>
                    <a:gd name="connsiteY1-30" fmla="*/ 381000 h 383828"/>
                    <a:gd name="connsiteX2-31" fmla="*/ 319088 w 466517"/>
                    <a:gd name="connsiteY2-32" fmla="*/ 359568 h 383828"/>
                    <a:gd name="connsiteX3-33" fmla="*/ 402431 w 466517"/>
                    <a:gd name="connsiteY3-34" fmla="*/ 276225 h 383828"/>
                    <a:gd name="connsiteX4-35" fmla="*/ 454819 w 466517"/>
                    <a:gd name="connsiteY4-36" fmla="*/ 169069 h 383828"/>
                    <a:gd name="connsiteX5-37" fmla="*/ 459581 w 466517"/>
                    <a:gd name="connsiteY5-38" fmla="*/ 150018 h 383828"/>
                    <a:gd name="connsiteX6-39" fmla="*/ 373856 w 466517"/>
                    <a:gd name="connsiteY6-40" fmla="*/ 45243 h 383828"/>
                    <a:gd name="connsiteX7-41" fmla="*/ 352425 w 466517"/>
                    <a:gd name="connsiteY7-42" fmla="*/ 0 h 383828"/>
                    <a:gd name="connsiteX8-43" fmla="*/ 352425 w 466517"/>
                    <a:gd name="connsiteY8-44" fmla="*/ 0 h 383828"/>
                    <a:gd name="connsiteX9-45" fmla="*/ 330994 w 466517"/>
                    <a:gd name="connsiteY9-46" fmla="*/ 123825 h 383828"/>
                    <a:gd name="connsiteX10-47" fmla="*/ 266700 w 466517"/>
                    <a:gd name="connsiteY10-48" fmla="*/ 221456 h 383828"/>
                    <a:gd name="connsiteX11-49" fmla="*/ 152400 w 466517"/>
                    <a:gd name="connsiteY11-50" fmla="*/ 230981 h 383828"/>
                    <a:gd name="connsiteX12-51" fmla="*/ 83344 w 466517"/>
                    <a:gd name="connsiteY12-52" fmla="*/ 204787 h 383828"/>
                    <a:gd name="connsiteX0-53" fmla="*/ 0 w 466517"/>
                    <a:gd name="connsiteY0-54" fmla="*/ 307181 h 383828"/>
                    <a:gd name="connsiteX1-55" fmla="*/ 176213 w 466517"/>
                    <a:gd name="connsiteY1-56" fmla="*/ 381000 h 383828"/>
                    <a:gd name="connsiteX2-57" fmla="*/ 319088 w 466517"/>
                    <a:gd name="connsiteY2-58" fmla="*/ 359568 h 383828"/>
                    <a:gd name="connsiteX3-59" fmla="*/ 402431 w 466517"/>
                    <a:gd name="connsiteY3-60" fmla="*/ 276225 h 383828"/>
                    <a:gd name="connsiteX4-61" fmla="*/ 454819 w 466517"/>
                    <a:gd name="connsiteY4-62" fmla="*/ 169069 h 383828"/>
                    <a:gd name="connsiteX5-63" fmla="*/ 459581 w 466517"/>
                    <a:gd name="connsiteY5-64" fmla="*/ 150018 h 383828"/>
                    <a:gd name="connsiteX6-65" fmla="*/ 373856 w 466517"/>
                    <a:gd name="connsiteY6-66" fmla="*/ 45243 h 383828"/>
                    <a:gd name="connsiteX7-67" fmla="*/ 352425 w 466517"/>
                    <a:gd name="connsiteY7-68" fmla="*/ 0 h 383828"/>
                    <a:gd name="connsiteX8-69" fmla="*/ 352425 w 466517"/>
                    <a:gd name="connsiteY8-70" fmla="*/ 0 h 383828"/>
                    <a:gd name="connsiteX9-71" fmla="*/ 330994 w 466517"/>
                    <a:gd name="connsiteY9-72" fmla="*/ 123825 h 383828"/>
                    <a:gd name="connsiteX10-73" fmla="*/ 266700 w 466517"/>
                    <a:gd name="connsiteY10-74" fmla="*/ 221456 h 383828"/>
                    <a:gd name="connsiteX11-75" fmla="*/ 152400 w 466517"/>
                    <a:gd name="connsiteY11-76" fmla="*/ 230981 h 383828"/>
                    <a:gd name="connsiteX12-77" fmla="*/ 71438 w 466517"/>
                    <a:gd name="connsiteY12-78" fmla="*/ 197643 h 38382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Lst>
                  <a:rect l="l" t="t" r="r" b="b"/>
                  <a:pathLst>
                    <a:path w="466517" h="383828">
                      <a:moveTo>
                        <a:pt x="0" y="307181"/>
                      </a:moveTo>
                      <a:cubicBezTo>
                        <a:pt x="61516" y="339725"/>
                        <a:pt x="123032" y="372269"/>
                        <a:pt x="176213" y="381000"/>
                      </a:cubicBezTo>
                      <a:cubicBezTo>
                        <a:pt x="229394" y="389731"/>
                        <a:pt x="281385" y="377030"/>
                        <a:pt x="319088" y="359568"/>
                      </a:cubicBezTo>
                      <a:cubicBezTo>
                        <a:pt x="356791" y="342106"/>
                        <a:pt x="379809" y="307975"/>
                        <a:pt x="402431" y="276225"/>
                      </a:cubicBezTo>
                      <a:cubicBezTo>
                        <a:pt x="425053" y="244475"/>
                        <a:pt x="445294" y="190103"/>
                        <a:pt x="454819" y="169069"/>
                      </a:cubicBezTo>
                      <a:cubicBezTo>
                        <a:pt x="464344" y="148035"/>
                        <a:pt x="473075" y="170656"/>
                        <a:pt x="459581" y="150018"/>
                      </a:cubicBezTo>
                      <a:cubicBezTo>
                        <a:pt x="446087" y="129380"/>
                        <a:pt x="391715" y="70246"/>
                        <a:pt x="373856" y="45243"/>
                      </a:cubicBezTo>
                      <a:cubicBezTo>
                        <a:pt x="355997" y="20240"/>
                        <a:pt x="352425" y="0"/>
                        <a:pt x="352425" y="0"/>
                      </a:cubicBezTo>
                      <a:lnTo>
                        <a:pt x="352425" y="0"/>
                      </a:lnTo>
                      <a:cubicBezTo>
                        <a:pt x="348853" y="20637"/>
                        <a:pt x="345281" y="86916"/>
                        <a:pt x="330994" y="123825"/>
                      </a:cubicBezTo>
                      <a:cubicBezTo>
                        <a:pt x="316707" y="160734"/>
                        <a:pt x="296466" y="203597"/>
                        <a:pt x="266700" y="221456"/>
                      </a:cubicBezTo>
                      <a:cubicBezTo>
                        <a:pt x="236934" y="239315"/>
                        <a:pt x="184944" y="234950"/>
                        <a:pt x="152400" y="230981"/>
                      </a:cubicBezTo>
                      <a:cubicBezTo>
                        <a:pt x="119856" y="227012"/>
                        <a:pt x="65088" y="187721"/>
                        <a:pt x="71438" y="197643"/>
                      </a:cubicBezTo>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9" name="直接连接符 68">
                  <a:extLst>
                    <a:ext uri="{FF2B5EF4-FFF2-40B4-BE49-F238E27FC236}">
                      <a16:creationId xmlns:a16="http://schemas.microsoft.com/office/drawing/2014/main" id="{3B9FF81F-93F2-4696-9FDB-7A081A26D613}"/>
                    </a:ext>
                  </a:extLst>
                </p:cNvPr>
                <p:cNvCxnSpPr>
                  <a:stCxn id="68" idx="0"/>
                  <a:endCxn id="68" idx="12"/>
                </p:cNvCxnSpPr>
                <p:nvPr/>
              </p:nvCxnSpPr>
              <p:spPr>
                <a:xfrm flipV="1">
                  <a:off x="4638675" y="3793331"/>
                  <a:ext cx="71438" cy="109538"/>
                </a:xfrm>
                <a:prstGeom prst="line">
                  <a:avLst/>
                </a:prstGeom>
                <a:grpFill/>
                <a:ln>
                  <a:noFill/>
                </a:ln>
              </p:spPr>
              <p:style>
                <a:lnRef idx="1">
                  <a:schemeClr val="accent1"/>
                </a:lnRef>
                <a:fillRef idx="0">
                  <a:schemeClr val="accent1"/>
                </a:fillRef>
                <a:effectRef idx="0">
                  <a:schemeClr val="accent1"/>
                </a:effectRef>
                <a:fontRef idx="minor">
                  <a:schemeClr val="tx1"/>
                </a:fontRef>
              </p:style>
            </p:cxnSp>
          </p:grpSp>
          <p:grpSp>
            <p:nvGrpSpPr>
              <p:cNvPr id="65" name="组合 64">
                <a:extLst>
                  <a:ext uri="{FF2B5EF4-FFF2-40B4-BE49-F238E27FC236}">
                    <a16:creationId xmlns:a16="http://schemas.microsoft.com/office/drawing/2014/main" id="{2012FFC1-69A6-40DD-93F0-C506CF7A607F}"/>
                  </a:ext>
                </a:extLst>
              </p:cNvPr>
              <p:cNvGrpSpPr/>
              <p:nvPr/>
            </p:nvGrpSpPr>
            <p:grpSpPr>
              <a:xfrm rot="18847698" flipH="1">
                <a:off x="4977290" y="3462338"/>
                <a:ext cx="468000" cy="383828"/>
                <a:chOff x="4638675" y="3595688"/>
                <a:chExt cx="466517" cy="383828"/>
              </a:xfrm>
              <a:grpFill/>
            </p:grpSpPr>
            <p:sp>
              <p:nvSpPr>
                <p:cNvPr id="66" name="任意多边形: 形状 65">
                  <a:extLst>
                    <a:ext uri="{FF2B5EF4-FFF2-40B4-BE49-F238E27FC236}">
                      <a16:creationId xmlns:a16="http://schemas.microsoft.com/office/drawing/2014/main" id="{D66C6F5C-68EC-4377-9151-FEFC82CE9613}"/>
                    </a:ext>
                  </a:extLst>
                </p:cNvPr>
                <p:cNvSpPr/>
                <p:nvPr/>
              </p:nvSpPr>
              <p:spPr>
                <a:xfrm>
                  <a:off x="4638675" y="3595688"/>
                  <a:ext cx="466517" cy="383828"/>
                </a:xfrm>
                <a:custGeom>
                  <a:avLst/>
                  <a:gdLst>
                    <a:gd name="connsiteX0" fmla="*/ 0 w 461762"/>
                    <a:gd name="connsiteY0" fmla="*/ 307181 h 383828"/>
                    <a:gd name="connsiteX1" fmla="*/ 176213 w 461762"/>
                    <a:gd name="connsiteY1" fmla="*/ 381000 h 383828"/>
                    <a:gd name="connsiteX2" fmla="*/ 319088 w 461762"/>
                    <a:gd name="connsiteY2" fmla="*/ 359568 h 383828"/>
                    <a:gd name="connsiteX3" fmla="*/ 402431 w 461762"/>
                    <a:gd name="connsiteY3" fmla="*/ 276225 h 383828"/>
                    <a:gd name="connsiteX4" fmla="*/ 433388 w 461762"/>
                    <a:gd name="connsiteY4" fmla="*/ 221456 h 383828"/>
                    <a:gd name="connsiteX5" fmla="*/ 459581 w 461762"/>
                    <a:gd name="connsiteY5" fmla="*/ 150018 h 383828"/>
                    <a:gd name="connsiteX6" fmla="*/ 373856 w 461762"/>
                    <a:gd name="connsiteY6" fmla="*/ 45243 h 383828"/>
                    <a:gd name="connsiteX7" fmla="*/ 352425 w 461762"/>
                    <a:gd name="connsiteY7" fmla="*/ 0 h 383828"/>
                    <a:gd name="connsiteX8" fmla="*/ 352425 w 461762"/>
                    <a:gd name="connsiteY8" fmla="*/ 0 h 383828"/>
                    <a:gd name="connsiteX9" fmla="*/ 330994 w 461762"/>
                    <a:gd name="connsiteY9" fmla="*/ 123825 h 383828"/>
                    <a:gd name="connsiteX10" fmla="*/ 266700 w 461762"/>
                    <a:gd name="connsiteY10" fmla="*/ 221456 h 383828"/>
                    <a:gd name="connsiteX11" fmla="*/ 152400 w 461762"/>
                    <a:gd name="connsiteY11" fmla="*/ 230981 h 383828"/>
                    <a:gd name="connsiteX12" fmla="*/ 78581 w 461762"/>
                    <a:gd name="connsiteY12" fmla="*/ 188118 h 383828"/>
                    <a:gd name="connsiteX0-1" fmla="*/ 0 w 466517"/>
                    <a:gd name="connsiteY0-2" fmla="*/ 307181 h 383828"/>
                    <a:gd name="connsiteX1-3" fmla="*/ 176213 w 466517"/>
                    <a:gd name="connsiteY1-4" fmla="*/ 381000 h 383828"/>
                    <a:gd name="connsiteX2-5" fmla="*/ 319088 w 466517"/>
                    <a:gd name="connsiteY2-6" fmla="*/ 359568 h 383828"/>
                    <a:gd name="connsiteX3-7" fmla="*/ 402431 w 466517"/>
                    <a:gd name="connsiteY3-8" fmla="*/ 276225 h 383828"/>
                    <a:gd name="connsiteX4-9" fmla="*/ 454819 w 466517"/>
                    <a:gd name="connsiteY4-10" fmla="*/ 169069 h 383828"/>
                    <a:gd name="connsiteX5-11" fmla="*/ 459581 w 466517"/>
                    <a:gd name="connsiteY5-12" fmla="*/ 150018 h 383828"/>
                    <a:gd name="connsiteX6-13" fmla="*/ 373856 w 466517"/>
                    <a:gd name="connsiteY6-14" fmla="*/ 45243 h 383828"/>
                    <a:gd name="connsiteX7-15" fmla="*/ 352425 w 466517"/>
                    <a:gd name="connsiteY7-16" fmla="*/ 0 h 383828"/>
                    <a:gd name="connsiteX8-17" fmla="*/ 352425 w 466517"/>
                    <a:gd name="connsiteY8-18" fmla="*/ 0 h 383828"/>
                    <a:gd name="connsiteX9-19" fmla="*/ 330994 w 466517"/>
                    <a:gd name="connsiteY9-20" fmla="*/ 123825 h 383828"/>
                    <a:gd name="connsiteX10-21" fmla="*/ 266700 w 466517"/>
                    <a:gd name="connsiteY10-22" fmla="*/ 221456 h 383828"/>
                    <a:gd name="connsiteX11-23" fmla="*/ 152400 w 466517"/>
                    <a:gd name="connsiteY11-24" fmla="*/ 230981 h 383828"/>
                    <a:gd name="connsiteX12-25" fmla="*/ 78581 w 466517"/>
                    <a:gd name="connsiteY12-26" fmla="*/ 188118 h 383828"/>
                    <a:gd name="connsiteX0-27" fmla="*/ 0 w 466517"/>
                    <a:gd name="connsiteY0-28" fmla="*/ 307181 h 383828"/>
                    <a:gd name="connsiteX1-29" fmla="*/ 176213 w 466517"/>
                    <a:gd name="connsiteY1-30" fmla="*/ 381000 h 383828"/>
                    <a:gd name="connsiteX2-31" fmla="*/ 319088 w 466517"/>
                    <a:gd name="connsiteY2-32" fmla="*/ 359568 h 383828"/>
                    <a:gd name="connsiteX3-33" fmla="*/ 402431 w 466517"/>
                    <a:gd name="connsiteY3-34" fmla="*/ 276225 h 383828"/>
                    <a:gd name="connsiteX4-35" fmla="*/ 454819 w 466517"/>
                    <a:gd name="connsiteY4-36" fmla="*/ 169069 h 383828"/>
                    <a:gd name="connsiteX5-37" fmla="*/ 459581 w 466517"/>
                    <a:gd name="connsiteY5-38" fmla="*/ 150018 h 383828"/>
                    <a:gd name="connsiteX6-39" fmla="*/ 373856 w 466517"/>
                    <a:gd name="connsiteY6-40" fmla="*/ 45243 h 383828"/>
                    <a:gd name="connsiteX7-41" fmla="*/ 352425 w 466517"/>
                    <a:gd name="connsiteY7-42" fmla="*/ 0 h 383828"/>
                    <a:gd name="connsiteX8-43" fmla="*/ 352425 w 466517"/>
                    <a:gd name="connsiteY8-44" fmla="*/ 0 h 383828"/>
                    <a:gd name="connsiteX9-45" fmla="*/ 330994 w 466517"/>
                    <a:gd name="connsiteY9-46" fmla="*/ 123825 h 383828"/>
                    <a:gd name="connsiteX10-47" fmla="*/ 266700 w 466517"/>
                    <a:gd name="connsiteY10-48" fmla="*/ 221456 h 383828"/>
                    <a:gd name="connsiteX11-49" fmla="*/ 152400 w 466517"/>
                    <a:gd name="connsiteY11-50" fmla="*/ 230981 h 383828"/>
                    <a:gd name="connsiteX12-51" fmla="*/ 83344 w 466517"/>
                    <a:gd name="connsiteY12-52" fmla="*/ 204787 h 383828"/>
                    <a:gd name="connsiteX0-53" fmla="*/ 0 w 466517"/>
                    <a:gd name="connsiteY0-54" fmla="*/ 307181 h 383828"/>
                    <a:gd name="connsiteX1-55" fmla="*/ 176213 w 466517"/>
                    <a:gd name="connsiteY1-56" fmla="*/ 381000 h 383828"/>
                    <a:gd name="connsiteX2-57" fmla="*/ 319088 w 466517"/>
                    <a:gd name="connsiteY2-58" fmla="*/ 359568 h 383828"/>
                    <a:gd name="connsiteX3-59" fmla="*/ 402431 w 466517"/>
                    <a:gd name="connsiteY3-60" fmla="*/ 276225 h 383828"/>
                    <a:gd name="connsiteX4-61" fmla="*/ 454819 w 466517"/>
                    <a:gd name="connsiteY4-62" fmla="*/ 169069 h 383828"/>
                    <a:gd name="connsiteX5-63" fmla="*/ 459581 w 466517"/>
                    <a:gd name="connsiteY5-64" fmla="*/ 150018 h 383828"/>
                    <a:gd name="connsiteX6-65" fmla="*/ 373856 w 466517"/>
                    <a:gd name="connsiteY6-66" fmla="*/ 45243 h 383828"/>
                    <a:gd name="connsiteX7-67" fmla="*/ 352425 w 466517"/>
                    <a:gd name="connsiteY7-68" fmla="*/ 0 h 383828"/>
                    <a:gd name="connsiteX8-69" fmla="*/ 352425 w 466517"/>
                    <a:gd name="connsiteY8-70" fmla="*/ 0 h 383828"/>
                    <a:gd name="connsiteX9-71" fmla="*/ 330994 w 466517"/>
                    <a:gd name="connsiteY9-72" fmla="*/ 123825 h 383828"/>
                    <a:gd name="connsiteX10-73" fmla="*/ 266700 w 466517"/>
                    <a:gd name="connsiteY10-74" fmla="*/ 221456 h 383828"/>
                    <a:gd name="connsiteX11-75" fmla="*/ 152400 w 466517"/>
                    <a:gd name="connsiteY11-76" fmla="*/ 230981 h 383828"/>
                    <a:gd name="connsiteX12-77" fmla="*/ 71438 w 466517"/>
                    <a:gd name="connsiteY12-78" fmla="*/ 197643 h 38382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Lst>
                  <a:rect l="l" t="t" r="r" b="b"/>
                  <a:pathLst>
                    <a:path w="466517" h="383828">
                      <a:moveTo>
                        <a:pt x="0" y="307181"/>
                      </a:moveTo>
                      <a:cubicBezTo>
                        <a:pt x="61516" y="339725"/>
                        <a:pt x="123032" y="372269"/>
                        <a:pt x="176213" y="381000"/>
                      </a:cubicBezTo>
                      <a:cubicBezTo>
                        <a:pt x="229394" y="389731"/>
                        <a:pt x="281385" y="377030"/>
                        <a:pt x="319088" y="359568"/>
                      </a:cubicBezTo>
                      <a:cubicBezTo>
                        <a:pt x="356791" y="342106"/>
                        <a:pt x="379809" y="307975"/>
                        <a:pt x="402431" y="276225"/>
                      </a:cubicBezTo>
                      <a:cubicBezTo>
                        <a:pt x="425053" y="244475"/>
                        <a:pt x="445294" y="190103"/>
                        <a:pt x="454819" y="169069"/>
                      </a:cubicBezTo>
                      <a:cubicBezTo>
                        <a:pt x="464344" y="148035"/>
                        <a:pt x="473075" y="170656"/>
                        <a:pt x="459581" y="150018"/>
                      </a:cubicBezTo>
                      <a:cubicBezTo>
                        <a:pt x="446087" y="129380"/>
                        <a:pt x="391715" y="70246"/>
                        <a:pt x="373856" y="45243"/>
                      </a:cubicBezTo>
                      <a:cubicBezTo>
                        <a:pt x="355997" y="20240"/>
                        <a:pt x="352425" y="0"/>
                        <a:pt x="352425" y="0"/>
                      </a:cubicBezTo>
                      <a:lnTo>
                        <a:pt x="352425" y="0"/>
                      </a:lnTo>
                      <a:cubicBezTo>
                        <a:pt x="348853" y="20637"/>
                        <a:pt x="345281" y="86916"/>
                        <a:pt x="330994" y="123825"/>
                      </a:cubicBezTo>
                      <a:cubicBezTo>
                        <a:pt x="316707" y="160734"/>
                        <a:pt x="296466" y="203597"/>
                        <a:pt x="266700" y="221456"/>
                      </a:cubicBezTo>
                      <a:cubicBezTo>
                        <a:pt x="236934" y="239315"/>
                        <a:pt x="184944" y="234950"/>
                        <a:pt x="152400" y="230981"/>
                      </a:cubicBezTo>
                      <a:cubicBezTo>
                        <a:pt x="119856" y="227012"/>
                        <a:pt x="65088" y="187721"/>
                        <a:pt x="71438" y="197643"/>
                      </a:cubicBezTo>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7" name="直接连接符 66">
                  <a:extLst>
                    <a:ext uri="{FF2B5EF4-FFF2-40B4-BE49-F238E27FC236}">
                      <a16:creationId xmlns:a16="http://schemas.microsoft.com/office/drawing/2014/main" id="{875C1922-D26A-4FD9-9053-96B25C8CB16F}"/>
                    </a:ext>
                  </a:extLst>
                </p:cNvPr>
                <p:cNvCxnSpPr>
                  <a:stCxn id="66" idx="0"/>
                  <a:endCxn id="66" idx="12"/>
                </p:cNvCxnSpPr>
                <p:nvPr/>
              </p:nvCxnSpPr>
              <p:spPr>
                <a:xfrm flipV="1">
                  <a:off x="4638675" y="3793331"/>
                  <a:ext cx="71438" cy="109538"/>
                </a:xfrm>
                <a:prstGeom prst="line">
                  <a:avLst/>
                </a:prstGeom>
                <a:grpFill/>
                <a:ln>
                  <a:noFill/>
                </a:ln>
              </p:spPr>
              <p:style>
                <a:lnRef idx="1">
                  <a:schemeClr val="accent1"/>
                </a:lnRef>
                <a:fillRef idx="0">
                  <a:schemeClr val="accent1"/>
                </a:fillRef>
                <a:effectRef idx="0">
                  <a:schemeClr val="accent1"/>
                </a:effectRef>
                <a:fontRef idx="minor">
                  <a:schemeClr val="tx1"/>
                </a:fontRef>
              </p:style>
            </p:cxnSp>
          </p:grpSp>
        </p:grpSp>
        <p:grpSp>
          <p:nvGrpSpPr>
            <p:cNvPr id="56" name="组合 55">
              <a:extLst>
                <a:ext uri="{FF2B5EF4-FFF2-40B4-BE49-F238E27FC236}">
                  <a16:creationId xmlns:a16="http://schemas.microsoft.com/office/drawing/2014/main" id="{5050FE42-9639-4A83-BC61-CB6C595AFB73}"/>
                </a:ext>
              </a:extLst>
            </p:cNvPr>
            <p:cNvGrpSpPr/>
            <p:nvPr/>
          </p:nvGrpSpPr>
          <p:grpSpPr>
            <a:xfrm rot="17648429">
              <a:off x="3857614" y="1905751"/>
              <a:ext cx="215922" cy="775825"/>
              <a:chOff x="3600428" y="2070100"/>
              <a:chExt cx="215922" cy="775825"/>
            </a:xfrm>
            <a:grpFill/>
          </p:grpSpPr>
          <p:sp>
            <p:nvSpPr>
              <p:cNvPr id="62" name="椭圆 61">
                <a:extLst>
                  <a:ext uri="{FF2B5EF4-FFF2-40B4-BE49-F238E27FC236}">
                    <a16:creationId xmlns:a16="http://schemas.microsoft.com/office/drawing/2014/main" id="{45D7C995-F703-437F-982B-2D520147A57D}"/>
                  </a:ext>
                </a:extLst>
              </p:cNvPr>
              <p:cNvSpPr>
                <a:spLocks noChangeAspect="1"/>
              </p:cNvSpPr>
              <p:nvPr/>
            </p:nvSpPr>
            <p:spPr>
              <a:xfrm>
                <a:off x="3600450" y="2070100"/>
                <a:ext cx="215900" cy="2159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矩形: 圆角 62">
                <a:extLst>
                  <a:ext uri="{FF2B5EF4-FFF2-40B4-BE49-F238E27FC236}">
                    <a16:creationId xmlns:a16="http://schemas.microsoft.com/office/drawing/2014/main" id="{80A44BFF-1DC9-4C38-BC97-F9BFDA2685D6}"/>
                  </a:ext>
                </a:extLst>
              </p:cNvPr>
              <p:cNvSpPr/>
              <p:nvPr/>
            </p:nvSpPr>
            <p:spPr>
              <a:xfrm>
                <a:off x="3600428" y="2160125"/>
                <a:ext cx="215900" cy="68580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7" name="组合 56">
              <a:extLst>
                <a:ext uri="{FF2B5EF4-FFF2-40B4-BE49-F238E27FC236}">
                  <a16:creationId xmlns:a16="http://schemas.microsoft.com/office/drawing/2014/main" id="{E8573BDE-6050-480A-B5BD-7BF6A580817D}"/>
                </a:ext>
              </a:extLst>
            </p:cNvPr>
            <p:cNvGrpSpPr/>
            <p:nvPr/>
          </p:nvGrpSpPr>
          <p:grpSpPr>
            <a:xfrm rot="1545755">
              <a:off x="4797927" y="1537624"/>
              <a:ext cx="215922" cy="775825"/>
              <a:chOff x="3600428" y="2070100"/>
              <a:chExt cx="215922" cy="775825"/>
            </a:xfrm>
            <a:grpFill/>
          </p:grpSpPr>
          <p:sp>
            <p:nvSpPr>
              <p:cNvPr id="60" name="椭圆 59">
                <a:extLst>
                  <a:ext uri="{FF2B5EF4-FFF2-40B4-BE49-F238E27FC236}">
                    <a16:creationId xmlns:a16="http://schemas.microsoft.com/office/drawing/2014/main" id="{BD384E81-CDAB-4F17-97A2-F30B8A60B202}"/>
                  </a:ext>
                </a:extLst>
              </p:cNvPr>
              <p:cNvSpPr>
                <a:spLocks noChangeAspect="1"/>
              </p:cNvSpPr>
              <p:nvPr/>
            </p:nvSpPr>
            <p:spPr>
              <a:xfrm>
                <a:off x="3600450" y="2070100"/>
                <a:ext cx="215900" cy="2159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矩形: 圆角 60">
                <a:extLst>
                  <a:ext uri="{FF2B5EF4-FFF2-40B4-BE49-F238E27FC236}">
                    <a16:creationId xmlns:a16="http://schemas.microsoft.com/office/drawing/2014/main" id="{EE5BE67D-3E2D-4BF4-9EA8-075769EE0A89}"/>
                  </a:ext>
                </a:extLst>
              </p:cNvPr>
              <p:cNvSpPr/>
              <p:nvPr/>
            </p:nvSpPr>
            <p:spPr>
              <a:xfrm>
                <a:off x="3600428" y="2160125"/>
                <a:ext cx="215900" cy="68580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8" name="椭圆 57">
              <a:extLst>
                <a:ext uri="{FF2B5EF4-FFF2-40B4-BE49-F238E27FC236}">
                  <a16:creationId xmlns:a16="http://schemas.microsoft.com/office/drawing/2014/main" id="{50AD1ABA-8C74-455F-9B5C-6A2E9031A293}"/>
                </a:ext>
              </a:extLst>
            </p:cNvPr>
            <p:cNvSpPr>
              <a:spLocks noChangeAspect="1"/>
            </p:cNvSpPr>
            <p:nvPr/>
          </p:nvSpPr>
          <p:spPr>
            <a:xfrm>
              <a:off x="5916526" y="4044777"/>
              <a:ext cx="358948" cy="35894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椭圆 58">
              <a:extLst>
                <a:ext uri="{FF2B5EF4-FFF2-40B4-BE49-F238E27FC236}">
                  <a16:creationId xmlns:a16="http://schemas.microsoft.com/office/drawing/2014/main" id="{9BB2AE94-59B5-45C5-A461-4314BA9ADEE8}"/>
                </a:ext>
              </a:extLst>
            </p:cNvPr>
            <p:cNvSpPr>
              <a:spLocks noChangeAspect="1"/>
            </p:cNvSpPr>
            <p:nvPr/>
          </p:nvSpPr>
          <p:spPr>
            <a:xfrm>
              <a:off x="4391240" y="4607499"/>
              <a:ext cx="358948" cy="35894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 name="图片 2">
            <a:extLst>
              <a:ext uri="{FF2B5EF4-FFF2-40B4-BE49-F238E27FC236}">
                <a16:creationId xmlns:a16="http://schemas.microsoft.com/office/drawing/2014/main" id="{2DA19214-56E6-47F2-A234-F9FCB246F1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0151" y="5560607"/>
            <a:ext cx="10670462" cy="897770"/>
          </a:xfrm>
          <a:prstGeom prst="rect">
            <a:avLst/>
          </a:prstGeom>
          <a:effectLst>
            <a:outerShdw blurRad="50800" dist="38100" dir="2700000" algn="tl" rotWithShape="0">
              <a:prstClr val="black">
                <a:alpha val="40000"/>
              </a:prstClr>
            </a:outerShdw>
          </a:effectLst>
        </p:spPr>
      </p:pic>
      <p:sp>
        <p:nvSpPr>
          <p:cNvPr id="6" name="矩形 5">
            <a:extLst>
              <a:ext uri="{FF2B5EF4-FFF2-40B4-BE49-F238E27FC236}">
                <a16:creationId xmlns:a16="http://schemas.microsoft.com/office/drawing/2014/main" id="{57CDE489-3AAC-4B5C-811A-955F85D1F823}"/>
              </a:ext>
            </a:extLst>
          </p:cNvPr>
          <p:cNvSpPr/>
          <p:nvPr/>
        </p:nvSpPr>
        <p:spPr>
          <a:xfrm>
            <a:off x="5467447" y="1390096"/>
            <a:ext cx="5890046" cy="3831818"/>
          </a:xfrm>
          <a:prstGeom prst="rect">
            <a:avLst/>
          </a:prstGeom>
        </p:spPr>
        <p:txBody>
          <a:bodyPr wrap="square">
            <a:spAutoFit/>
          </a:bodyPr>
          <a:lstStyle/>
          <a:p>
            <a:pPr indent="266700" algn="just">
              <a:lnSpc>
                <a:spcPct val="150000"/>
              </a:lnSpc>
            </a:pPr>
            <a:r>
              <a:rPr lang="zh-CN" altLang="en-US" kern="100" dirty="0">
                <a:latin typeface="等线" panose="02010600030101010101" pitchFamily="2" charset="-122"/>
                <a:cs typeface="Times New Roman" panose="02020603050405020304" pitchFamily="18" charset="0"/>
              </a:rPr>
              <a:t>哔哩哔哩（</a:t>
            </a:r>
            <a:r>
              <a:rPr lang="en-US" altLang="zh-CN" kern="100" dirty="0" err="1">
                <a:latin typeface="等线" panose="02010600030101010101" pitchFamily="2" charset="-122"/>
                <a:cs typeface="Times New Roman" panose="02020603050405020304" pitchFamily="18" charset="0"/>
              </a:rPr>
              <a:t>Bilibili</a:t>
            </a:r>
            <a:r>
              <a:rPr lang="zh-CN" altLang="en-US" kern="100" dirty="0">
                <a:latin typeface="等线" panose="02010600030101010101" pitchFamily="2" charset="-122"/>
                <a:cs typeface="Times New Roman" panose="02020603050405020304" pitchFamily="18" charset="0"/>
              </a:rPr>
              <a:t>）为领先的</a:t>
            </a:r>
            <a:r>
              <a:rPr lang="zh-CN" altLang="en-US" b="1" kern="100" dirty="0">
                <a:solidFill>
                  <a:srgbClr val="F58BA1"/>
                </a:solidFill>
                <a:latin typeface="等线" panose="02010600030101010101" pitchFamily="2" charset="-122"/>
                <a:cs typeface="Times New Roman" panose="02020603050405020304" pitchFamily="18" charset="0"/>
              </a:rPr>
              <a:t>年轻人文化社区</a:t>
            </a:r>
            <a:r>
              <a:rPr lang="zh-CN" altLang="en-US" kern="100" dirty="0">
                <a:latin typeface="等线" panose="02010600030101010101" pitchFamily="2" charset="-122"/>
                <a:cs typeface="Times New Roman" panose="02020603050405020304" pitchFamily="18" charset="0"/>
              </a:rPr>
              <a:t>，该网站于</a:t>
            </a:r>
            <a:r>
              <a:rPr lang="en-US" altLang="zh-CN" kern="100" dirty="0">
                <a:latin typeface="等线" panose="02010600030101010101" pitchFamily="2" charset="-122"/>
                <a:cs typeface="Times New Roman" panose="02020603050405020304" pitchFamily="18" charset="0"/>
              </a:rPr>
              <a:t>2009</a:t>
            </a:r>
            <a:r>
              <a:rPr lang="zh-CN" altLang="en-US" kern="100" dirty="0">
                <a:latin typeface="等线" panose="02010600030101010101" pitchFamily="2" charset="-122"/>
                <a:cs typeface="Times New Roman" panose="02020603050405020304" pitchFamily="18" charset="0"/>
              </a:rPr>
              <a:t>年创建。根据数据公司</a:t>
            </a:r>
            <a:r>
              <a:rPr lang="en-US" altLang="zh-CN" kern="100" dirty="0" err="1">
                <a:latin typeface="等线" panose="02010600030101010101" pitchFamily="2" charset="-122"/>
                <a:cs typeface="Times New Roman" panose="02020603050405020304" pitchFamily="18" charset="0"/>
              </a:rPr>
              <a:t>QuestMoblie</a:t>
            </a:r>
            <a:r>
              <a:rPr lang="zh-CN" altLang="en-US" kern="100" dirty="0">
                <a:latin typeface="等线" panose="02010600030101010101" pitchFamily="2" charset="-122"/>
                <a:cs typeface="Times New Roman" panose="02020603050405020304" pitchFamily="18" charset="0"/>
              </a:rPr>
              <a:t>发布的</a:t>
            </a:r>
            <a:r>
              <a:rPr lang="en-US" altLang="zh-CN" kern="100" dirty="0">
                <a:latin typeface="等线" panose="02010600030101010101" pitchFamily="2" charset="-122"/>
                <a:cs typeface="Times New Roman" panose="02020603050405020304" pitchFamily="18" charset="0"/>
              </a:rPr>
              <a:t>《</a:t>
            </a:r>
            <a:r>
              <a:rPr lang="zh-CN" altLang="en-US" kern="100" dirty="0">
                <a:latin typeface="等线" panose="02010600030101010101" pitchFamily="2" charset="-122"/>
                <a:cs typeface="Times New Roman" panose="02020603050405020304" pitchFamily="18" charset="0"/>
              </a:rPr>
              <a:t>移动互联网</a:t>
            </a:r>
            <a:r>
              <a:rPr lang="en-US" altLang="zh-CN" kern="100" dirty="0">
                <a:latin typeface="等线" panose="02010600030101010101" pitchFamily="2" charset="-122"/>
                <a:cs typeface="Times New Roman" panose="02020603050405020304" pitchFamily="18" charset="0"/>
              </a:rPr>
              <a:t>2017</a:t>
            </a:r>
            <a:r>
              <a:rPr lang="zh-CN" altLang="en-US" kern="100" dirty="0">
                <a:latin typeface="等线" panose="02010600030101010101" pitchFamily="2" charset="-122"/>
                <a:cs typeface="Times New Roman" panose="02020603050405020304" pitchFamily="18" charset="0"/>
              </a:rPr>
              <a:t>年</a:t>
            </a:r>
            <a:r>
              <a:rPr lang="en-US" altLang="zh-CN" kern="100" dirty="0">
                <a:latin typeface="等线" panose="02010600030101010101" pitchFamily="2" charset="-122"/>
                <a:cs typeface="Times New Roman" panose="02020603050405020304" pitchFamily="18" charset="0"/>
              </a:rPr>
              <a:t>Q2</a:t>
            </a:r>
            <a:r>
              <a:rPr lang="zh-CN" altLang="en-US" kern="100" dirty="0">
                <a:latin typeface="等线" panose="02010600030101010101" pitchFamily="2" charset="-122"/>
                <a:cs typeface="Times New Roman" panose="02020603050405020304" pitchFamily="18" charset="0"/>
              </a:rPr>
              <a:t>夏季报告</a:t>
            </a:r>
            <a:r>
              <a:rPr lang="en-US" altLang="zh-CN" kern="100" dirty="0">
                <a:latin typeface="等线" panose="02010600030101010101" pitchFamily="2" charset="-122"/>
                <a:cs typeface="Times New Roman" panose="02020603050405020304" pitchFamily="18" charset="0"/>
              </a:rPr>
              <a:t>》</a:t>
            </a:r>
            <a:r>
              <a:rPr lang="zh-CN" altLang="en-US" kern="100" dirty="0">
                <a:latin typeface="等线" panose="02010600030101010101" pitchFamily="2" charset="-122"/>
                <a:cs typeface="Times New Roman" panose="02020603050405020304" pitchFamily="18" charset="0"/>
              </a:rPr>
              <a:t>，</a:t>
            </a:r>
            <a:r>
              <a:rPr lang="en-US" altLang="zh-CN" kern="100" dirty="0">
                <a:latin typeface="等线" panose="02010600030101010101" pitchFamily="2" charset="-122"/>
                <a:cs typeface="Times New Roman" panose="02020603050405020304" pitchFamily="18" charset="0"/>
              </a:rPr>
              <a:t>B</a:t>
            </a:r>
            <a:r>
              <a:rPr lang="zh-CN" altLang="en-US" kern="100" dirty="0">
                <a:latin typeface="等线" panose="02010600030101010101" pitchFamily="2" charset="-122"/>
                <a:cs typeface="Times New Roman" panose="02020603050405020304" pitchFamily="18" charset="0"/>
              </a:rPr>
              <a:t>站位列</a:t>
            </a:r>
            <a:r>
              <a:rPr lang="en-US" altLang="zh-CN" b="1" kern="100" dirty="0">
                <a:solidFill>
                  <a:srgbClr val="F58BA1"/>
                </a:solidFill>
                <a:latin typeface="等线" panose="02010600030101010101" pitchFamily="2" charset="-122"/>
                <a:cs typeface="Times New Roman" panose="02020603050405020304" pitchFamily="18" charset="0"/>
              </a:rPr>
              <a:t>24</a:t>
            </a:r>
            <a:r>
              <a:rPr lang="zh-CN" altLang="en-US" b="1" kern="100" dirty="0">
                <a:solidFill>
                  <a:srgbClr val="F58BA1"/>
                </a:solidFill>
                <a:latin typeface="等线" panose="02010600030101010101" pitchFamily="2" charset="-122"/>
                <a:cs typeface="Times New Roman" panose="02020603050405020304" pitchFamily="18" charset="0"/>
              </a:rPr>
              <a:t>岁及以下年轻用户偏爱的十大</a:t>
            </a:r>
            <a:r>
              <a:rPr lang="en-US" altLang="zh-CN" b="1" kern="100" dirty="0">
                <a:solidFill>
                  <a:srgbClr val="F58BA1"/>
                </a:solidFill>
                <a:latin typeface="等线" panose="02010600030101010101" pitchFamily="2" charset="-122"/>
                <a:cs typeface="Times New Roman" panose="02020603050405020304" pitchFamily="18" charset="0"/>
              </a:rPr>
              <a:t>APP</a:t>
            </a:r>
            <a:r>
              <a:rPr lang="zh-CN" altLang="en-US" b="1" kern="100" dirty="0">
                <a:solidFill>
                  <a:srgbClr val="F58BA1"/>
                </a:solidFill>
                <a:latin typeface="等线" panose="02010600030101010101" pitchFamily="2" charset="-122"/>
                <a:cs typeface="Times New Roman" panose="02020603050405020304" pitchFamily="18" charset="0"/>
              </a:rPr>
              <a:t>首榜</a:t>
            </a:r>
            <a:r>
              <a:rPr lang="zh-CN" altLang="en-US" kern="100" dirty="0">
                <a:latin typeface="等线" panose="02010600030101010101" pitchFamily="2" charset="-122"/>
                <a:cs typeface="Times New Roman" panose="02020603050405020304" pitchFamily="18" charset="0"/>
              </a:rPr>
              <a:t>。</a:t>
            </a:r>
          </a:p>
          <a:p>
            <a:pPr indent="266700" algn="just">
              <a:lnSpc>
                <a:spcPct val="150000"/>
              </a:lnSpc>
            </a:pPr>
            <a:r>
              <a:rPr lang="zh-CN" altLang="en-US" kern="100" dirty="0">
                <a:latin typeface="等线" panose="02010600030101010101" pitchFamily="2" charset="-122"/>
                <a:cs typeface="Times New Roman" panose="02020603050405020304" pitchFamily="18" charset="0"/>
              </a:rPr>
              <a:t>目前</a:t>
            </a:r>
            <a:r>
              <a:rPr lang="en-US" altLang="zh-CN" kern="100" dirty="0">
                <a:latin typeface="等线" panose="02010600030101010101" pitchFamily="2" charset="-122"/>
                <a:cs typeface="Times New Roman" panose="02020603050405020304" pitchFamily="18" charset="0"/>
              </a:rPr>
              <a:t>B</a:t>
            </a:r>
            <a:r>
              <a:rPr lang="zh-CN" altLang="en-US" kern="100" dirty="0">
                <a:latin typeface="等线" panose="02010600030101010101" pitchFamily="2" charset="-122"/>
                <a:cs typeface="Times New Roman" panose="02020603050405020304" pitchFamily="18" charset="0"/>
              </a:rPr>
              <a:t>站活跃用户超过</a:t>
            </a:r>
            <a:r>
              <a:rPr lang="en-US" altLang="zh-CN" kern="100" dirty="0">
                <a:latin typeface="等线" panose="02010600030101010101" pitchFamily="2" charset="-122"/>
                <a:cs typeface="Times New Roman" panose="02020603050405020304" pitchFamily="18" charset="0"/>
              </a:rPr>
              <a:t>1.5</a:t>
            </a:r>
            <a:r>
              <a:rPr lang="zh-CN" altLang="en-US" kern="100" dirty="0">
                <a:latin typeface="等线" panose="02010600030101010101" pitchFamily="2" charset="-122"/>
                <a:cs typeface="Times New Roman" panose="02020603050405020304" pitchFamily="18" charset="0"/>
              </a:rPr>
              <a:t>亿，每天视频播放了超过</a:t>
            </a:r>
            <a:r>
              <a:rPr lang="en-US" altLang="zh-CN" kern="100" dirty="0">
                <a:latin typeface="等线" panose="02010600030101010101" pitchFamily="2" charset="-122"/>
                <a:cs typeface="Times New Roman" panose="02020603050405020304" pitchFamily="18" charset="0"/>
              </a:rPr>
              <a:t>1</a:t>
            </a:r>
            <a:r>
              <a:rPr lang="zh-CN" altLang="en-US" kern="100" dirty="0">
                <a:latin typeface="等线" panose="02010600030101010101" pitchFamily="2" charset="-122"/>
                <a:cs typeface="Times New Roman" panose="02020603050405020304" pitchFamily="18" charset="0"/>
              </a:rPr>
              <a:t>亿，原创投稿总数超过</a:t>
            </a:r>
            <a:r>
              <a:rPr lang="en-US" altLang="zh-CN" kern="100" dirty="0">
                <a:latin typeface="等线" panose="02010600030101010101" pitchFamily="2" charset="-122"/>
                <a:cs typeface="Times New Roman" panose="02020603050405020304" pitchFamily="18" charset="0"/>
              </a:rPr>
              <a:t>1000</a:t>
            </a:r>
            <a:r>
              <a:rPr lang="zh-CN" altLang="en-US" kern="100" dirty="0">
                <a:latin typeface="等线" panose="02010600030101010101" pitchFamily="2" charset="-122"/>
                <a:cs typeface="Times New Roman" panose="02020603050405020304" pitchFamily="18" charset="0"/>
              </a:rPr>
              <a:t>万，</a:t>
            </a:r>
            <a:r>
              <a:rPr lang="en-US" altLang="zh-CN" kern="100" dirty="0">
                <a:latin typeface="等线" panose="02010600030101010101" pitchFamily="2" charset="-122"/>
                <a:cs typeface="Times New Roman" panose="02020603050405020304" pitchFamily="18" charset="0"/>
              </a:rPr>
              <a:t>75%</a:t>
            </a:r>
            <a:r>
              <a:rPr lang="zh-CN" altLang="en-US" kern="100" dirty="0">
                <a:latin typeface="等线" panose="02010600030101010101" pitchFamily="2" charset="-122"/>
                <a:cs typeface="Times New Roman" panose="02020603050405020304" pitchFamily="18" charset="0"/>
              </a:rPr>
              <a:t>的用户年龄在</a:t>
            </a:r>
            <a:r>
              <a:rPr lang="en-US" altLang="zh-CN" kern="100" dirty="0">
                <a:latin typeface="等线" panose="02010600030101010101" pitchFamily="2" charset="-122"/>
                <a:cs typeface="Times New Roman" panose="02020603050405020304" pitchFamily="18" charset="0"/>
              </a:rPr>
              <a:t>24</a:t>
            </a:r>
            <a:r>
              <a:rPr lang="zh-CN" altLang="en-US" kern="100" dirty="0">
                <a:latin typeface="等线" panose="02010600030101010101" pitchFamily="2" charset="-122"/>
                <a:cs typeface="Times New Roman" panose="02020603050405020304" pitchFamily="18" charset="0"/>
              </a:rPr>
              <a:t>岁以下。</a:t>
            </a:r>
            <a:r>
              <a:rPr lang="en-US" altLang="zh-CN" kern="100" dirty="0">
                <a:latin typeface="等线" panose="02010600030101010101" pitchFamily="2" charset="-122"/>
                <a:cs typeface="Times New Roman" panose="02020603050405020304" pitchFamily="18" charset="0"/>
              </a:rPr>
              <a:t>B</a:t>
            </a:r>
            <a:r>
              <a:rPr lang="zh-CN" altLang="en-US" kern="100" dirty="0">
                <a:latin typeface="等线" panose="02010600030101010101" pitchFamily="2" charset="-122"/>
                <a:cs typeface="Times New Roman" panose="02020603050405020304" pitchFamily="18" charset="0"/>
              </a:rPr>
              <a:t>站拥有动画、番剧、国创、音乐、舞蹈、游戏、科技、生活、鬼畜、娱乐等多个内容分区、</a:t>
            </a:r>
            <a:r>
              <a:rPr lang="en-US" altLang="zh-CN" b="1" kern="100" dirty="0">
                <a:solidFill>
                  <a:srgbClr val="F58BA1"/>
                </a:solidFill>
                <a:latin typeface="等线" panose="02010600030101010101" pitchFamily="2" charset="-122"/>
                <a:cs typeface="Times New Roman" panose="02020603050405020304" pitchFamily="18" charset="0"/>
              </a:rPr>
              <a:t>70%</a:t>
            </a:r>
            <a:r>
              <a:rPr lang="zh-CN" altLang="en-US" b="1" kern="100" dirty="0">
                <a:solidFill>
                  <a:srgbClr val="F58BA1"/>
                </a:solidFill>
                <a:latin typeface="等线" panose="02010600030101010101" pitchFamily="2" charset="-122"/>
                <a:cs typeface="Times New Roman" panose="02020603050405020304" pitchFamily="18" charset="0"/>
              </a:rPr>
              <a:t>的内容来自用户自制或原创视频</a:t>
            </a:r>
            <a:r>
              <a:rPr lang="zh-CN" altLang="en-US" kern="100" dirty="0">
                <a:latin typeface="等线" panose="02010600030101010101" pitchFamily="2" charset="-122"/>
                <a:cs typeface="Times New Roman" panose="02020603050405020304" pitchFamily="18" charset="0"/>
              </a:rPr>
              <a:t>，目前拥有超过</a:t>
            </a:r>
            <a:r>
              <a:rPr lang="en-US" altLang="zh-CN" kern="100" dirty="0">
                <a:latin typeface="等线" panose="02010600030101010101" pitchFamily="2" charset="-122"/>
                <a:cs typeface="Times New Roman" panose="02020603050405020304" pitchFamily="18" charset="0"/>
              </a:rPr>
              <a:t>100</a:t>
            </a:r>
            <a:r>
              <a:rPr lang="zh-CN" altLang="en-US" kern="100" dirty="0">
                <a:latin typeface="等线" panose="02010600030101010101" pitchFamily="2" charset="-122"/>
                <a:cs typeface="Times New Roman" panose="02020603050405020304" pitchFamily="18" charset="0"/>
              </a:rPr>
              <a:t>万的活跃视频创作者。</a:t>
            </a:r>
          </a:p>
        </p:txBody>
      </p:sp>
      <p:pic>
        <p:nvPicPr>
          <p:cNvPr id="10" name="图片 9">
            <a:extLst>
              <a:ext uri="{FF2B5EF4-FFF2-40B4-BE49-F238E27FC236}">
                <a16:creationId xmlns:a16="http://schemas.microsoft.com/office/drawing/2014/main" id="{05E46810-F70D-45C8-81EB-2152F7131B3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6927" y="1594683"/>
            <a:ext cx="3394225" cy="3394225"/>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5973895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矩形 53">
            <a:extLst>
              <a:ext uri="{FF2B5EF4-FFF2-40B4-BE49-F238E27FC236}">
                <a16:creationId xmlns:a16="http://schemas.microsoft.com/office/drawing/2014/main" id="{BD568817-833B-4639-850B-9EEA77E693A3}"/>
              </a:ext>
            </a:extLst>
          </p:cNvPr>
          <p:cNvSpPr/>
          <p:nvPr/>
        </p:nvSpPr>
        <p:spPr>
          <a:xfrm>
            <a:off x="239697" y="239697"/>
            <a:ext cx="11709647" cy="6418555"/>
          </a:xfrm>
          <a:prstGeom prst="rect">
            <a:avLst/>
          </a:prstGeom>
          <a:noFill/>
          <a:ln w="57150">
            <a:solidFill>
              <a:srgbClr val="6AC1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10158190-4F10-4F1B-AB11-609529164248}"/>
              </a:ext>
            </a:extLst>
          </p:cNvPr>
          <p:cNvSpPr/>
          <p:nvPr/>
        </p:nvSpPr>
        <p:spPr>
          <a:xfrm>
            <a:off x="6178293" y="1471412"/>
            <a:ext cx="5034775" cy="1712135"/>
          </a:xfrm>
          <a:prstGeom prst="rect">
            <a:avLst/>
          </a:prstGeom>
        </p:spPr>
        <p:txBody>
          <a:bodyPr wrap="square">
            <a:spAutoFit/>
          </a:bodyPr>
          <a:lstStyle/>
          <a:p>
            <a:pPr algn="just">
              <a:lnSpc>
                <a:spcPct val="150000"/>
              </a:lnSpc>
            </a:pPr>
            <a:r>
              <a:rPr lang="en-US" altLang="zh-CN" kern="100" dirty="0">
                <a:latin typeface="等线" panose="02010600030101010101" pitchFamily="2" charset="-122"/>
                <a:cs typeface="Times New Roman" panose="02020603050405020304" pitchFamily="18" charset="0"/>
              </a:rPr>
              <a:t>        B</a:t>
            </a:r>
            <a:r>
              <a:rPr lang="zh-CN" altLang="en-US" kern="100" dirty="0">
                <a:latin typeface="等线" panose="02010600030101010101" pitchFamily="2" charset="-122"/>
                <a:cs typeface="Times New Roman" panose="02020603050405020304" pitchFamily="18" charset="0"/>
              </a:rPr>
              <a:t>站的特色是悬浮于视频上方的实时评论功能</a:t>
            </a:r>
            <a:r>
              <a:rPr lang="en-US" altLang="zh-CN" kern="100" dirty="0">
                <a:latin typeface="等线" panose="02010600030101010101" pitchFamily="2" charset="-122"/>
                <a:cs typeface="Times New Roman" panose="02020603050405020304" pitchFamily="18" charset="0"/>
              </a:rPr>
              <a:t>—</a:t>
            </a:r>
            <a:r>
              <a:rPr lang="zh-CN" altLang="en-US" kern="100" dirty="0">
                <a:latin typeface="等线" panose="02010600030101010101" pitchFamily="2" charset="-122"/>
                <a:cs typeface="Times New Roman" panose="02020603050405020304" pitchFamily="18" charset="0"/>
              </a:rPr>
              <a:t>弹幕。目前</a:t>
            </a:r>
            <a:r>
              <a:rPr lang="en-US" altLang="zh-CN" kern="100" dirty="0">
                <a:latin typeface="等线" panose="02010600030101010101" pitchFamily="2" charset="-122"/>
                <a:cs typeface="Times New Roman" panose="02020603050405020304" pitchFamily="18" charset="0"/>
              </a:rPr>
              <a:t>B</a:t>
            </a:r>
            <a:r>
              <a:rPr lang="zh-CN" altLang="en-US" kern="100" dirty="0">
                <a:latin typeface="等线" panose="02010600030101010101" pitchFamily="2" charset="-122"/>
                <a:cs typeface="Times New Roman" panose="02020603050405020304" pitchFamily="18" charset="0"/>
              </a:rPr>
              <a:t>站的</a:t>
            </a:r>
            <a:r>
              <a:rPr lang="zh-CN" altLang="en-US" dirty="0"/>
              <a:t>弹幕总量超过</a:t>
            </a:r>
            <a:r>
              <a:rPr lang="en-US" altLang="zh-CN" dirty="0"/>
              <a:t>14</a:t>
            </a:r>
            <a:r>
              <a:rPr lang="zh-CN" altLang="en-US" dirty="0"/>
              <a:t>亿，正是</a:t>
            </a:r>
            <a:r>
              <a:rPr lang="zh-CN" altLang="en-US" kern="100" dirty="0">
                <a:latin typeface="等线" panose="02010600030101010101" pitchFamily="2" charset="-122"/>
                <a:cs typeface="Times New Roman" panose="02020603050405020304" pitchFamily="18" charset="0"/>
              </a:rPr>
              <a:t>弹幕让</a:t>
            </a:r>
            <a:r>
              <a:rPr lang="en-US" altLang="zh-CN" kern="100" dirty="0">
                <a:latin typeface="等线" panose="02010600030101010101" pitchFamily="2" charset="-122"/>
                <a:cs typeface="Times New Roman" panose="02020603050405020304" pitchFamily="18" charset="0"/>
              </a:rPr>
              <a:t>B</a:t>
            </a:r>
            <a:r>
              <a:rPr lang="zh-CN" altLang="en-US" kern="100" dirty="0">
                <a:latin typeface="等线" panose="02010600030101010101" pitchFamily="2" charset="-122"/>
                <a:cs typeface="Times New Roman" panose="02020603050405020304" pitchFamily="18" charset="0"/>
              </a:rPr>
              <a:t>站成为极具互动分享和二次创造的文化社区，也是目前</a:t>
            </a:r>
            <a:r>
              <a:rPr lang="zh-CN" altLang="en-US" b="1" kern="100" dirty="0">
                <a:solidFill>
                  <a:srgbClr val="F58BA1"/>
                </a:solidFill>
                <a:latin typeface="等线" panose="02010600030101010101" pitchFamily="2" charset="-122"/>
                <a:cs typeface="Times New Roman" panose="02020603050405020304" pitchFamily="18" charset="0"/>
              </a:rPr>
              <a:t>众多网络热门词汇的发源地之一</a:t>
            </a:r>
            <a:r>
              <a:rPr lang="zh-CN" altLang="en-US" kern="100" dirty="0">
                <a:latin typeface="等线" panose="02010600030101010101" pitchFamily="2" charset="-122"/>
                <a:cs typeface="Times New Roman" panose="02020603050405020304" pitchFamily="18" charset="0"/>
              </a:rPr>
              <a:t>。</a:t>
            </a:r>
          </a:p>
        </p:txBody>
      </p:sp>
      <p:pic>
        <p:nvPicPr>
          <p:cNvPr id="47" name="Picture 2" descr="http://upload-images.jianshu.io/upload_images/10123174-179e8cc50f10a3a4">
            <a:hlinkClick r:id="rId3"/>
            <a:extLst>
              <a:ext uri="{FF2B5EF4-FFF2-40B4-BE49-F238E27FC236}">
                <a16:creationId xmlns:a16="http://schemas.microsoft.com/office/drawing/2014/main" id="{FE20374D-18E4-4490-9D9A-CD2CE28ECE2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1897" y="1316562"/>
            <a:ext cx="4540120" cy="2456943"/>
          </a:xfrm>
          <a:prstGeom prst="rect">
            <a:avLst/>
          </a:prstGeom>
          <a:noFill/>
          <a:extLst>
            <a:ext uri="{909E8E84-426E-40DD-AFC4-6F175D3DCCD1}">
              <a14:hiddenFill xmlns:a14="http://schemas.microsoft.com/office/drawing/2010/main">
                <a:solidFill>
                  <a:srgbClr val="FFFFFF"/>
                </a:solidFill>
              </a14:hiddenFill>
            </a:ext>
          </a:extLst>
        </p:spPr>
      </p:pic>
      <p:pic>
        <p:nvPicPr>
          <p:cNvPr id="8" name="图片 7" descr="图片包含 文字, 电路, 电子产品&#10;&#10;已生成高可信度的说明">
            <a:extLst>
              <a:ext uri="{FF2B5EF4-FFF2-40B4-BE49-F238E27FC236}">
                <a16:creationId xmlns:a16="http://schemas.microsoft.com/office/drawing/2014/main" id="{FA423E7D-C6D5-4FAA-B365-D4577C3900F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00010" y="3773505"/>
            <a:ext cx="4906682" cy="2294789"/>
          </a:xfrm>
          <a:prstGeom prst="rect">
            <a:avLst/>
          </a:prstGeom>
        </p:spPr>
      </p:pic>
      <p:grpSp>
        <p:nvGrpSpPr>
          <p:cNvPr id="50" name="组合 49">
            <a:extLst>
              <a:ext uri="{FF2B5EF4-FFF2-40B4-BE49-F238E27FC236}">
                <a16:creationId xmlns:a16="http://schemas.microsoft.com/office/drawing/2014/main" id="{B0E5A46D-0D38-4560-ACD2-D2A78200D867}"/>
              </a:ext>
            </a:extLst>
          </p:cNvPr>
          <p:cNvGrpSpPr/>
          <p:nvPr/>
        </p:nvGrpSpPr>
        <p:grpSpPr>
          <a:xfrm>
            <a:off x="2626198" y="4264002"/>
            <a:ext cx="998220" cy="1101725"/>
            <a:chOff x="2653" y="2603"/>
            <a:chExt cx="1572" cy="1735"/>
          </a:xfrm>
        </p:grpSpPr>
        <p:sp>
          <p:nvSpPr>
            <p:cNvPr id="51" name="Freeform 12">
              <a:extLst>
                <a:ext uri="{FF2B5EF4-FFF2-40B4-BE49-F238E27FC236}">
                  <a16:creationId xmlns:a16="http://schemas.microsoft.com/office/drawing/2014/main" id="{7F8DAB19-A48E-4E3A-9D49-A5FF80C35493}"/>
                </a:ext>
              </a:extLst>
            </p:cNvPr>
            <p:cNvSpPr/>
            <p:nvPr/>
          </p:nvSpPr>
          <p:spPr bwMode="auto">
            <a:xfrm>
              <a:off x="2653" y="2603"/>
              <a:ext cx="868" cy="1735"/>
            </a:xfrm>
            <a:custGeom>
              <a:avLst/>
              <a:gdLst>
                <a:gd name="T0" fmla="*/ 776 w 776"/>
                <a:gd name="T1" fmla="*/ 1553 h 1553"/>
                <a:gd name="T2" fmla="*/ 0 w 776"/>
                <a:gd name="T3" fmla="*/ 777 h 1553"/>
                <a:gd name="T4" fmla="*/ 776 w 776"/>
                <a:gd name="T5" fmla="*/ 0 h 1553"/>
              </a:gdLst>
              <a:ahLst/>
              <a:cxnLst>
                <a:cxn ang="0">
                  <a:pos x="T0" y="T1"/>
                </a:cxn>
                <a:cxn ang="0">
                  <a:pos x="T2" y="T3"/>
                </a:cxn>
                <a:cxn ang="0">
                  <a:pos x="T4" y="T5"/>
                </a:cxn>
              </a:cxnLst>
              <a:rect l="0" t="0" r="r" b="b"/>
              <a:pathLst>
                <a:path w="776" h="1553">
                  <a:moveTo>
                    <a:pt x="776" y="1553"/>
                  </a:moveTo>
                  <a:cubicBezTo>
                    <a:pt x="348" y="1553"/>
                    <a:pt x="0" y="1205"/>
                    <a:pt x="0" y="777"/>
                  </a:cubicBezTo>
                  <a:cubicBezTo>
                    <a:pt x="0" y="348"/>
                    <a:pt x="348" y="0"/>
                    <a:pt x="776" y="0"/>
                  </a:cubicBezTo>
                </a:path>
              </a:pathLst>
            </a:custGeom>
            <a:noFill/>
            <a:ln w="12700" cap="flat">
              <a:solidFill>
                <a:srgbClr val="6AC1EC"/>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121920" tIns="60960" rIns="121920" bIns="6096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023D05"/>
                </a:solidFill>
                <a:effectLst/>
                <a:uLnTx/>
                <a:uFillTx/>
                <a:latin typeface="微软雅黑" panose="020B0503020204020204" charset="-122"/>
                <a:ea typeface="微软雅黑" panose="020B0503020204020204" charset="-122"/>
              </a:endParaRPr>
            </a:p>
          </p:txBody>
        </p:sp>
        <p:sp>
          <p:nvSpPr>
            <p:cNvPr id="52" name="Oval 13">
              <a:extLst>
                <a:ext uri="{FF2B5EF4-FFF2-40B4-BE49-F238E27FC236}">
                  <a16:creationId xmlns:a16="http://schemas.microsoft.com/office/drawing/2014/main" id="{18530E36-7010-4329-81E4-7EED2FC157C0}"/>
                </a:ext>
              </a:extLst>
            </p:cNvPr>
            <p:cNvSpPr>
              <a:spLocks noChangeArrowheads="1"/>
            </p:cNvSpPr>
            <p:nvPr/>
          </p:nvSpPr>
          <p:spPr bwMode="auto">
            <a:xfrm>
              <a:off x="2815" y="2755"/>
              <a:ext cx="1410" cy="1420"/>
            </a:xfrm>
            <a:prstGeom prst="ellipse">
              <a:avLst/>
            </a:prstGeom>
            <a:solidFill>
              <a:srgbClr val="6AC1EC"/>
            </a:solidFill>
            <a:ln w="12700">
              <a:solidFill>
                <a:srgbClr val="6AC1EC"/>
              </a:solidFill>
              <a:round/>
            </a:ln>
          </p:spPr>
          <p:txBody>
            <a:bodyPr vert="horz" wrap="square" lIns="121920" tIns="60960" rIns="121920" bIns="6096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dirty="0">
                <a:ln>
                  <a:noFill/>
                </a:ln>
                <a:solidFill>
                  <a:srgbClr val="023D05"/>
                </a:solidFill>
                <a:effectLst/>
                <a:uLnTx/>
                <a:uFillTx/>
                <a:latin typeface="微软雅黑" panose="020B0503020204020204" charset="-122"/>
                <a:ea typeface="微软雅黑" panose="020B0503020204020204" charset="-122"/>
              </a:endParaRPr>
            </a:p>
          </p:txBody>
        </p:sp>
      </p:grpSp>
      <p:sp>
        <p:nvSpPr>
          <p:cNvPr id="9" name="矩形 8">
            <a:extLst>
              <a:ext uri="{FF2B5EF4-FFF2-40B4-BE49-F238E27FC236}">
                <a16:creationId xmlns:a16="http://schemas.microsoft.com/office/drawing/2014/main" id="{961CD4B8-0EBD-4903-A29D-38F1F27CEB13}"/>
              </a:ext>
            </a:extLst>
          </p:cNvPr>
          <p:cNvSpPr/>
          <p:nvPr/>
        </p:nvSpPr>
        <p:spPr>
          <a:xfrm>
            <a:off x="1660466" y="5532421"/>
            <a:ext cx="3262432" cy="400110"/>
          </a:xfrm>
          <a:prstGeom prst="rect">
            <a:avLst/>
          </a:prstGeom>
        </p:spPr>
        <p:txBody>
          <a:bodyPr wrap="none">
            <a:spAutoFit/>
          </a:bodyPr>
          <a:lstStyle/>
          <a:p>
            <a:pPr algn="just"/>
            <a:r>
              <a:rPr lang="zh-CN" altLang="en-US" sz="2000" b="1" kern="100" dirty="0">
                <a:solidFill>
                  <a:srgbClr val="F58BA1"/>
                </a:solidFill>
                <a:latin typeface="等线" panose="02010600030101010101" pitchFamily="2" charset="-122"/>
                <a:cs typeface="Times New Roman" panose="02020603050405020304" pitchFamily="18" charset="0"/>
              </a:rPr>
              <a:t>用户能够深度参与二次创作</a:t>
            </a:r>
            <a:endParaRPr lang="zh-CN" altLang="en-US" sz="2400" b="1" kern="100" dirty="0">
              <a:solidFill>
                <a:srgbClr val="F58BA1"/>
              </a:solidFill>
              <a:latin typeface="等线" panose="02010600030101010101" pitchFamily="2" charset="-122"/>
              <a:cs typeface="Times New Roman" panose="02020603050405020304" pitchFamily="18" charset="0"/>
            </a:endParaRPr>
          </a:p>
        </p:txBody>
      </p:sp>
      <p:sp>
        <p:nvSpPr>
          <p:cNvPr id="10" name="矩形 9">
            <a:extLst>
              <a:ext uri="{FF2B5EF4-FFF2-40B4-BE49-F238E27FC236}">
                <a16:creationId xmlns:a16="http://schemas.microsoft.com/office/drawing/2014/main" id="{190B405C-1078-4287-9802-E75760D01687}"/>
              </a:ext>
            </a:extLst>
          </p:cNvPr>
          <p:cNvSpPr/>
          <p:nvPr/>
        </p:nvSpPr>
        <p:spPr>
          <a:xfrm>
            <a:off x="1114334" y="4640526"/>
            <a:ext cx="1210588" cy="400110"/>
          </a:xfrm>
          <a:prstGeom prst="rect">
            <a:avLst/>
          </a:prstGeom>
        </p:spPr>
        <p:txBody>
          <a:bodyPr wrap="none">
            <a:spAutoFit/>
          </a:bodyPr>
          <a:lstStyle/>
          <a:p>
            <a:pPr algn="just"/>
            <a:r>
              <a:rPr lang="zh-CN" altLang="en-US" sz="2000" b="1" kern="100" dirty="0">
                <a:solidFill>
                  <a:srgbClr val="F58BA1"/>
                </a:solidFill>
                <a:latin typeface="等线" panose="02010600030101010101" pitchFamily="2" charset="-122"/>
                <a:cs typeface="Times New Roman" panose="02020603050405020304" pitchFamily="18" charset="0"/>
              </a:rPr>
              <a:t>弹幕文化</a:t>
            </a:r>
          </a:p>
        </p:txBody>
      </p:sp>
      <p:sp>
        <p:nvSpPr>
          <p:cNvPr id="11" name="矩形 10">
            <a:extLst>
              <a:ext uri="{FF2B5EF4-FFF2-40B4-BE49-F238E27FC236}">
                <a16:creationId xmlns:a16="http://schemas.microsoft.com/office/drawing/2014/main" id="{9AAB592E-F440-4F68-AC32-0BBAD5CE10A0}"/>
              </a:ext>
            </a:extLst>
          </p:cNvPr>
          <p:cNvSpPr/>
          <p:nvPr/>
        </p:nvSpPr>
        <p:spPr>
          <a:xfrm>
            <a:off x="3779091" y="4615713"/>
            <a:ext cx="1723549" cy="400110"/>
          </a:xfrm>
          <a:prstGeom prst="rect">
            <a:avLst/>
          </a:prstGeom>
        </p:spPr>
        <p:txBody>
          <a:bodyPr wrap="none">
            <a:spAutoFit/>
          </a:bodyPr>
          <a:lstStyle/>
          <a:p>
            <a:pPr algn="just"/>
            <a:r>
              <a:rPr lang="zh-CN" altLang="en-US" sz="2000" b="1" kern="100" dirty="0">
                <a:solidFill>
                  <a:srgbClr val="F58BA1"/>
                </a:solidFill>
                <a:latin typeface="等线" panose="02010600030101010101" pitchFamily="2" charset="-122"/>
                <a:cs typeface="Times New Roman" panose="02020603050405020304" pitchFamily="18" charset="0"/>
              </a:rPr>
              <a:t>众多影视资源</a:t>
            </a:r>
          </a:p>
        </p:txBody>
      </p:sp>
      <p:sp>
        <p:nvSpPr>
          <p:cNvPr id="12" name="文本框 11">
            <a:extLst>
              <a:ext uri="{FF2B5EF4-FFF2-40B4-BE49-F238E27FC236}">
                <a16:creationId xmlns:a16="http://schemas.microsoft.com/office/drawing/2014/main" id="{2C26B959-91D1-4254-9798-34E9A8FE4CB8}"/>
              </a:ext>
            </a:extLst>
          </p:cNvPr>
          <p:cNvSpPr txBox="1"/>
          <p:nvPr/>
        </p:nvSpPr>
        <p:spPr>
          <a:xfrm>
            <a:off x="2909264" y="4405507"/>
            <a:ext cx="559738" cy="769441"/>
          </a:xfrm>
          <a:prstGeom prst="rect">
            <a:avLst/>
          </a:prstGeom>
          <a:noFill/>
        </p:spPr>
        <p:txBody>
          <a:bodyPr wrap="square" rtlCol="0">
            <a:spAutoFit/>
          </a:bodyPr>
          <a:lstStyle/>
          <a:p>
            <a:r>
              <a:rPr lang="en-US" altLang="zh-CN" sz="4400" b="1" dirty="0">
                <a:solidFill>
                  <a:schemeClr val="bg1"/>
                </a:solidFill>
              </a:rPr>
              <a:t>B</a:t>
            </a:r>
            <a:endParaRPr lang="zh-CN" altLang="en-US" sz="4400" b="1" dirty="0">
              <a:solidFill>
                <a:schemeClr val="bg1"/>
              </a:solidFill>
            </a:endParaRPr>
          </a:p>
        </p:txBody>
      </p:sp>
      <p:sp>
        <p:nvSpPr>
          <p:cNvPr id="33" name="矩形 32">
            <a:extLst>
              <a:ext uri="{FF2B5EF4-FFF2-40B4-BE49-F238E27FC236}">
                <a16:creationId xmlns:a16="http://schemas.microsoft.com/office/drawing/2014/main" id="{6E6F5A61-33DD-4126-A963-0DFA4CC1361D}"/>
              </a:ext>
            </a:extLst>
          </p:cNvPr>
          <p:cNvSpPr/>
          <p:nvPr/>
        </p:nvSpPr>
        <p:spPr>
          <a:xfrm>
            <a:off x="1238931" y="437235"/>
            <a:ext cx="6003567" cy="646331"/>
          </a:xfrm>
          <a:prstGeom prst="rect">
            <a:avLst/>
          </a:prstGeom>
        </p:spPr>
        <p:txBody>
          <a:bodyPr wrap="none">
            <a:spAutoFit/>
          </a:bodyPr>
          <a:lstStyle/>
          <a:p>
            <a:r>
              <a:rPr lang="zh-CN" altLang="en-US" sz="3600" b="1" dirty="0">
                <a:solidFill>
                  <a:srgbClr val="24ADE7"/>
                </a:solidFill>
              </a:rPr>
              <a:t>研究背景：</a:t>
            </a:r>
            <a:r>
              <a:rPr lang="en-US" altLang="zh-CN" sz="3600" b="1" dirty="0">
                <a:solidFill>
                  <a:srgbClr val="24ADE7"/>
                </a:solidFill>
              </a:rPr>
              <a:t>B</a:t>
            </a:r>
            <a:r>
              <a:rPr lang="zh-CN" altLang="en-US" sz="3600" b="1" dirty="0">
                <a:solidFill>
                  <a:srgbClr val="24ADE7"/>
                </a:solidFill>
              </a:rPr>
              <a:t>站是个什么站？</a:t>
            </a:r>
          </a:p>
        </p:txBody>
      </p:sp>
      <p:grpSp>
        <p:nvGrpSpPr>
          <p:cNvPr id="34" name="组合 33">
            <a:extLst>
              <a:ext uri="{FF2B5EF4-FFF2-40B4-BE49-F238E27FC236}">
                <a16:creationId xmlns:a16="http://schemas.microsoft.com/office/drawing/2014/main" id="{6AA74582-3ABA-43C5-BAD5-81240BAAA791}"/>
              </a:ext>
            </a:extLst>
          </p:cNvPr>
          <p:cNvGrpSpPr>
            <a:grpSpLocks noChangeAspect="1"/>
          </p:cNvGrpSpPr>
          <p:nvPr/>
        </p:nvGrpSpPr>
        <p:grpSpPr>
          <a:xfrm rot="1202316">
            <a:off x="508064" y="392124"/>
            <a:ext cx="624859" cy="662044"/>
            <a:chOff x="3282968" y="1537624"/>
            <a:chExt cx="3236238" cy="3428823"/>
          </a:xfrm>
          <a:solidFill>
            <a:srgbClr val="24ADE7"/>
          </a:solidFill>
        </p:grpSpPr>
        <p:sp>
          <p:nvSpPr>
            <p:cNvPr id="35" name="任意多边形: 形状 34">
              <a:extLst>
                <a:ext uri="{FF2B5EF4-FFF2-40B4-BE49-F238E27FC236}">
                  <a16:creationId xmlns:a16="http://schemas.microsoft.com/office/drawing/2014/main" id="{965B86CE-638B-40C9-AB70-3AA120593CF6}"/>
                </a:ext>
              </a:extLst>
            </p:cNvPr>
            <p:cNvSpPr/>
            <p:nvPr/>
          </p:nvSpPr>
          <p:spPr>
            <a:xfrm rot="20390578">
              <a:off x="3282968" y="2192361"/>
              <a:ext cx="3236238" cy="2393027"/>
            </a:xfrm>
            <a:custGeom>
              <a:avLst/>
              <a:gdLst>
                <a:gd name="connsiteX0" fmla="*/ 2762205 w 3236238"/>
                <a:gd name="connsiteY0" fmla="*/ 314424 h 2411827"/>
                <a:gd name="connsiteX1" fmla="*/ 2698575 w 3236238"/>
                <a:gd name="connsiteY1" fmla="*/ 301578 h 2411827"/>
                <a:gd name="connsiteX2" fmla="*/ 537666 w 3236238"/>
                <a:gd name="connsiteY2" fmla="*/ 301578 h 2411827"/>
                <a:gd name="connsiteX3" fmla="*/ 374198 w 3236238"/>
                <a:gd name="connsiteY3" fmla="*/ 465046 h 2411827"/>
                <a:gd name="connsiteX4" fmla="*/ 374197 w 3236238"/>
                <a:gd name="connsiteY4" fmla="*/ 1946779 h 2411827"/>
                <a:gd name="connsiteX5" fmla="*/ 537665 w 3236238"/>
                <a:gd name="connsiteY5" fmla="*/ 2110248 h 2411827"/>
                <a:gd name="connsiteX6" fmla="*/ 2698576 w 3236238"/>
                <a:gd name="connsiteY6" fmla="*/ 2110248 h 2411827"/>
                <a:gd name="connsiteX7" fmla="*/ 2862044 w 3236238"/>
                <a:gd name="connsiteY7" fmla="*/ 1946780 h 2411827"/>
                <a:gd name="connsiteX8" fmla="*/ 2862043 w 3236238"/>
                <a:gd name="connsiteY8" fmla="*/ 465045 h 2411827"/>
                <a:gd name="connsiteX9" fmla="*/ 2762205 w 3236238"/>
                <a:gd name="connsiteY9" fmla="*/ 314424 h 2411827"/>
                <a:gd name="connsiteX10" fmla="*/ 2909652 w 3236238"/>
                <a:gd name="connsiteY10" fmla="*/ 42021 h 2411827"/>
                <a:gd name="connsiteX11" fmla="*/ 3236238 w 3236238"/>
                <a:gd name="connsiteY11" fmla="*/ 534726 h 2411827"/>
                <a:gd name="connsiteX12" fmla="*/ 3236238 w 3236238"/>
                <a:gd name="connsiteY12" fmla="*/ 1877101 h 2411827"/>
                <a:gd name="connsiteX13" fmla="*/ 2701512 w 3236238"/>
                <a:gd name="connsiteY13" fmla="*/ 2411827 h 2411827"/>
                <a:gd name="connsiteX14" fmla="*/ 534726 w 3236238"/>
                <a:gd name="connsiteY14" fmla="*/ 2411827 h 2411827"/>
                <a:gd name="connsiteX15" fmla="*/ 0 w 3236238"/>
                <a:gd name="connsiteY15" fmla="*/ 1877101 h 2411827"/>
                <a:gd name="connsiteX16" fmla="*/ 0 w 3236238"/>
                <a:gd name="connsiteY16" fmla="*/ 534726 h 2411827"/>
                <a:gd name="connsiteX17" fmla="*/ 534726 w 3236238"/>
                <a:gd name="connsiteY17" fmla="*/ 0 h 2411827"/>
                <a:gd name="connsiteX18" fmla="*/ 2701512 w 3236238"/>
                <a:gd name="connsiteY18" fmla="*/ 0 h 2411827"/>
                <a:gd name="connsiteX19" fmla="*/ 2909652 w 3236238"/>
                <a:gd name="connsiteY19" fmla="*/ 42021 h 2411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236238" h="2411827">
                  <a:moveTo>
                    <a:pt x="2762205" y="314424"/>
                  </a:moveTo>
                  <a:cubicBezTo>
                    <a:pt x="2742648" y="306152"/>
                    <a:pt x="2721146" y="301578"/>
                    <a:pt x="2698575" y="301578"/>
                  </a:cubicBezTo>
                  <a:lnTo>
                    <a:pt x="537666" y="301578"/>
                  </a:lnTo>
                  <a:cubicBezTo>
                    <a:pt x="447384" y="301578"/>
                    <a:pt x="374197" y="374764"/>
                    <a:pt x="374198" y="465046"/>
                  </a:cubicBezTo>
                  <a:lnTo>
                    <a:pt x="374197" y="1946779"/>
                  </a:lnTo>
                  <a:cubicBezTo>
                    <a:pt x="374198" y="2037061"/>
                    <a:pt x="447384" y="2110247"/>
                    <a:pt x="537665" y="2110248"/>
                  </a:cubicBezTo>
                  <a:lnTo>
                    <a:pt x="2698576" y="2110248"/>
                  </a:lnTo>
                  <a:cubicBezTo>
                    <a:pt x="2788856" y="2110247"/>
                    <a:pt x="2862044" y="2037061"/>
                    <a:pt x="2862044" y="1946780"/>
                  </a:cubicBezTo>
                  <a:lnTo>
                    <a:pt x="2862043" y="465045"/>
                  </a:lnTo>
                  <a:cubicBezTo>
                    <a:pt x="2862043" y="397335"/>
                    <a:pt x="2820876" y="339239"/>
                    <a:pt x="2762205" y="314424"/>
                  </a:cubicBezTo>
                  <a:close/>
                  <a:moveTo>
                    <a:pt x="2909652" y="42021"/>
                  </a:moveTo>
                  <a:cubicBezTo>
                    <a:pt x="3101573" y="123197"/>
                    <a:pt x="3236238" y="313235"/>
                    <a:pt x="3236238" y="534726"/>
                  </a:cubicBezTo>
                  <a:lnTo>
                    <a:pt x="3236238" y="1877101"/>
                  </a:lnTo>
                  <a:cubicBezTo>
                    <a:pt x="3236238" y="2172422"/>
                    <a:pt x="2996833" y="2411827"/>
                    <a:pt x="2701512" y="2411827"/>
                  </a:cubicBezTo>
                  <a:lnTo>
                    <a:pt x="534726" y="2411827"/>
                  </a:lnTo>
                  <a:cubicBezTo>
                    <a:pt x="239405" y="2411827"/>
                    <a:pt x="0" y="2172422"/>
                    <a:pt x="0" y="1877101"/>
                  </a:cubicBezTo>
                  <a:lnTo>
                    <a:pt x="0" y="534726"/>
                  </a:lnTo>
                  <a:cubicBezTo>
                    <a:pt x="0" y="239405"/>
                    <a:pt x="239405" y="0"/>
                    <a:pt x="534726" y="0"/>
                  </a:cubicBezTo>
                  <a:lnTo>
                    <a:pt x="2701512" y="0"/>
                  </a:lnTo>
                  <a:cubicBezTo>
                    <a:pt x="2775342" y="0"/>
                    <a:pt x="2845678" y="14963"/>
                    <a:pt x="2909652" y="420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6" name="矩形 35">
              <a:extLst>
                <a:ext uri="{FF2B5EF4-FFF2-40B4-BE49-F238E27FC236}">
                  <a16:creationId xmlns:a16="http://schemas.microsoft.com/office/drawing/2014/main" id="{62F6D295-7823-4B7E-8BA4-13E90E211CAB}"/>
                </a:ext>
              </a:extLst>
            </p:cNvPr>
            <p:cNvSpPr/>
            <p:nvPr/>
          </p:nvSpPr>
          <p:spPr>
            <a:xfrm rot="19745638" flipV="1">
              <a:off x="3848622" y="3249987"/>
              <a:ext cx="703385" cy="26728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36">
              <a:extLst>
                <a:ext uri="{FF2B5EF4-FFF2-40B4-BE49-F238E27FC236}">
                  <a16:creationId xmlns:a16="http://schemas.microsoft.com/office/drawing/2014/main" id="{A0956E8C-C350-4407-BF2D-640B8AC4A4E2}"/>
                </a:ext>
              </a:extLst>
            </p:cNvPr>
            <p:cNvSpPr/>
            <p:nvPr/>
          </p:nvSpPr>
          <p:spPr>
            <a:xfrm rot="20984414" flipV="1">
              <a:off x="5102837" y="2780784"/>
              <a:ext cx="703385" cy="26728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8" name="组合 37">
              <a:extLst>
                <a:ext uri="{FF2B5EF4-FFF2-40B4-BE49-F238E27FC236}">
                  <a16:creationId xmlns:a16="http://schemas.microsoft.com/office/drawing/2014/main" id="{DAEBED8C-C2DE-462A-9173-7D9690D93523}"/>
                </a:ext>
              </a:extLst>
            </p:cNvPr>
            <p:cNvGrpSpPr/>
            <p:nvPr/>
          </p:nvGrpSpPr>
          <p:grpSpPr>
            <a:xfrm>
              <a:off x="4636294" y="3420252"/>
              <a:ext cx="766910" cy="556883"/>
              <a:chOff x="4636294" y="3420252"/>
              <a:chExt cx="766910" cy="556883"/>
            </a:xfrm>
            <a:grpFill/>
          </p:grpSpPr>
          <p:grpSp>
            <p:nvGrpSpPr>
              <p:cNvPr id="71" name="组合 70">
                <a:extLst>
                  <a:ext uri="{FF2B5EF4-FFF2-40B4-BE49-F238E27FC236}">
                    <a16:creationId xmlns:a16="http://schemas.microsoft.com/office/drawing/2014/main" id="{3F45457F-4803-48A7-856E-90478F8E67D8}"/>
                  </a:ext>
                </a:extLst>
              </p:cNvPr>
              <p:cNvGrpSpPr/>
              <p:nvPr/>
            </p:nvGrpSpPr>
            <p:grpSpPr>
              <a:xfrm>
                <a:off x="4636294" y="3593307"/>
                <a:ext cx="466517" cy="383828"/>
                <a:chOff x="4638675" y="3595688"/>
                <a:chExt cx="466517" cy="383828"/>
              </a:xfrm>
              <a:grpFill/>
            </p:grpSpPr>
            <p:sp>
              <p:nvSpPr>
                <p:cNvPr id="75" name="任意多边形: 形状 74">
                  <a:extLst>
                    <a:ext uri="{FF2B5EF4-FFF2-40B4-BE49-F238E27FC236}">
                      <a16:creationId xmlns:a16="http://schemas.microsoft.com/office/drawing/2014/main" id="{D4611101-3BCE-4DCB-B23A-C17BFD821F5E}"/>
                    </a:ext>
                  </a:extLst>
                </p:cNvPr>
                <p:cNvSpPr/>
                <p:nvPr/>
              </p:nvSpPr>
              <p:spPr>
                <a:xfrm>
                  <a:off x="4638675" y="3595688"/>
                  <a:ext cx="466517" cy="383828"/>
                </a:xfrm>
                <a:custGeom>
                  <a:avLst/>
                  <a:gdLst>
                    <a:gd name="connsiteX0" fmla="*/ 0 w 461762"/>
                    <a:gd name="connsiteY0" fmla="*/ 307181 h 383828"/>
                    <a:gd name="connsiteX1" fmla="*/ 176213 w 461762"/>
                    <a:gd name="connsiteY1" fmla="*/ 381000 h 383828"/>
                    <a:gd name="connsiteX2" fmla="*/ 319088 w 461762"/>
                    <a:gd name="connsiteY2" fmla="*/ 359568 h 383828"/>
                    <a:gd name="connsiteX3" fmla="*/ 402431 w 461762"/>
                    <a:gd name="connsiteY3" fmla="*/ 276225 h 383828"/>
                    <a:gd name="connsiteX4" fmla="*/ 433388 w 461762"/>
                    <a:gd name="connsiteY4" fmla="*/ 221456 h 383828"/>
                    <a:gd name="connsiteX5" fmla="*/ 459581 w 461762"/>
                    <a:gd name="connsiteY5" fmla="*/ 150018 h 383828"/>
                    <a:gd name="connsiteX6" fmla="*/ 373856 w 461762"/>
                    <a:gd name="connsiteY6" fmla="*/ 45243 h 383828"/>
                    <a:gd name="connsiteX7" fmla="*/ 352425 w 461762"/>
                    <a:gd name="connsiteY7" fmla="*/ 0 h 383828"/>
                    <a:gd name="connsiteX8" fmla="*/ 352425 w 461762"/>
                    <a:gd name="connsiteY8" fmla="*/ 0 h 383828"/>
                    <a:gd name="connsiteX9" fmla="*/ 330994 w 461762"/>
                    <a:gd name="connsiteY9" fmla="*/ 123825 h 383828"/>
                    <a:gd name="connsiteX10" fmla="*/ 266700 w 461762"/>
                    <a:gd name="connsiteY10" fmla="*/ 221456 h 383828"/>
                    <a:gd name="connsiteX11" fmla="*/ 152400 w 461762"/>
                    <a:gd name="connsiteY11" fmla="*/ 230981 h 383828"/>
                    <a:gd name="connsiteX12" fmla="*/ 78581 w 461762"/>
                    <a:gd name="connsiteY12" fmla="*/ 188118 h 383828"/>
                    <a:gd name="connsiteX0-1" fmla="*/ 0 w 466517"/>
                    <a:gd name="connsiteY0-2" fmla="*/ 307181 h 383828"/>
                    <a:gd name="connsiteX1-3" fmla="*/ 176213 w 466517"/>
                    <a:gd name="connsiteY1-4" fmla="*/ 381000 h 383828"/>
                    <a:gd name="connsiteX2-5" fmla="*/ 319088 w 466517"/>
                    <a:gd name="connsiteY2-6" fmla="*/ 359568 h 383828"/>
                    <a:gd name="connsiteX3-7" fmla="*/ 402431 w 466517"/>
                    <a:gd name="connsiteY3-8" fmla="*/ 276225 h 383828"/>
                    <a:gd name="connsiteX4-9" fmla="*/ 454819 w 466517"/>
                    <a:gd name="connsiteY4-10" fmla="*/ 169069 h 383828"/>
                    <a:gd name="connsiteX5-11" fmla="*/ 459581 w 466517"/>
                    <a:gd name="connsiteY5-12" fmla="*/ 150018 h 383828"/>
                    <a:gd name="connsiteX6-13" fmla="*/ 373856 w 466517"/>
                    <a:gd name="connsiteY6-14" fmla="*/ 45243 h 383828"/>
                    <a:gd name="connsiteX7-15" fmla="*/ 352425 w 466517"/>
                    <a:gd name="connsiteY7-16" fmla="*/ 0 h 383828"/>
                    <a:gd name="connsiteX8-17" fmla="*/ 352425 w 466517"/>
                    <a:gd name="connsiteY8-18" fmla="*/ 0 h 383828"/>
                    <a:gd name="connsiteX9-19" fmla="*/ 330994 w 466517"/>
                    <a:gd name="connsiteY9-20" fmla="*/ 123825 h 383828"/>
                    <a:gd name="connsiteX10-21" fmla="*/ 266700 w 466517"/>
                    <a:gd name="connsiteY10-22" fmla="*/ 221456 h 383828"/>
                    <a:gd name="connsiteX11-23" fmla="*/ 152400 w 466517"/>
                    <a:gd name="connsiteY11-24" fmla="*/ 230981 h 383828"/>
                    <a:gd name="connsiteX12-25" fmla="*/ 78581 w 466517"/>
                    <a:gd name="connsiteY12-26" fmla="*/ 188118 h 383828"/>
                    <a:gd name="connsiteX0-27" fmla="*/ 0 w 466517"/>
                    <a:gd name="connsiteY0-28" fmla="*/ 307181 h 383828"/>
                    <a:gd name="connsiteX1-29" fmla="*/ 176213 w 466517"/>
                    <a:gd name="connsiteY1-30" fmla="*/ 381000 h 383828"/>
                    <a:gd name="connsiteX2-31" fmla="*/ 319088 w 466517"/>
                    <a:gd name="connsiteY2-32" fmla="*/ 359568 h 383828"/>
                    <a:gd name="connsiteX3-33" fmla="*/ 402431 w 466517"/>
                    <a:gd name="connsiteY3-34" fmla="*/ 276225 h 383828"/>
                    <a:gd name="connsiteX4-35" fmla="*/ 454819 w 466517"/>
                    <a:gd name="connsiteY4-36" fmla="*/ 169069 h 383828"/>
                    <a:gd name="connsiteX5-37" fmla="*/ 459581 w 466517"/>
                    <a:gd name="connsiteY5-38" fmla="*/ 150018 h 383828"/>
                    <a:gd name="connsiteX6-39" fmla="*/ 373856 w 466517"/>
                    <a:gd name="connsiteY6-40" fmla="*/ 45243 h 383828"/>
                    <a:gd name="connsiteX7-41" fmla="*/ 352425 w 466517"/>
                    <a:gd name="connsiteY7-42" fmla="*/ 0 h 383828"/>
                    <a:gd name="connsiteX8-43" fmla="*/ 352425 w 466517"/>
                    <a:gd name="connsiteY8-44" fmla="*/ 0 h 383828"/>
                    <a:gd name="connsiteX9-45" fmla="*/ 330994 w 466517"/>
                    <a:gd name="connsiteY9-46" fmla="*/ 123825 h 383828"/>
                    <a:gd name="connsiteX10-47" fmla="*/ 266700 w 466517"/>
                    <a:gd name="connsiteY10-48" fmla="*/ 221456 h 383828"/>
                    <a:gd name="connsiteX11-49" fmla="*/ 152400 w 466517"/>
                    <a:gd name="connsiteY11-50" fmla="*/ 230981 h 383828"/>
                    <a:gd name="connsiteX12-51" fmla="*/ 83344 w 466517"/>
                    <a:gd name="connsiteY12-52" fmla="*/ 204787 h 383828"/>
                    <a:gd name="connsiteX0-53" fmla="*/ 0 w 466517"/>
                    <a:gd name="connsiteY0-54" fmla="*/ 307181 h 383828"/>
                    <a:gd name="connsiteX1-55" fmla="*/ 176213 w 466517"/>
                    <a:gd name="connsiteY1-56" fmla="*/ 381000 h 383828"/>
                    <a:gd name="connsiteX2-57" fmla="*/ 319088 w 466517"/>
                    <a:gd name="connsiteY2-58" fmla="*/ 359568 h 383828"/>
                    <a:gd name="connsiteX3-59" fmla="*/ 402431 w 466517"/>
                    <a:gd name="connsiteY3-60" fmla="*/ 276225 h 383828"/>
                    <a:gd name="connsiteX4-61" fmla="*/ 454819 w 466517"/>
                    <a:gd name="connsiteY4-62" fmla="*/ 169069 h 383828"/>
                    <a:gd name="connsiteX5-63" fmla="*/ 459581 w 466517"/>
                    <a:gd name="connsiteY5-64" fmla="*/ 150018 h 383828"/>
                    <a:gd name="connsiteX6-65" fmla="*/ 373856 w 466517"/>
                    <a:gd name="connsiteY6-66" fmla="*/ 45243 h 383828"/>
                    <a:gd name="connsiteX7-67" fmla="*/ 352425 w 466517"/>
                    <a:gd name="connsiteY7-68" fmla="*/ 0 h 383828"/>
                    <a:gd name="connsiteX8-69" fmla="*/ 352425 w 466517"/>
                    <a:gd name="connsiteY8-70" fmla="*/ 0 h 383828"/>
                    <a:gd name="connsiteX9-71" fmla="*/ 330994 w 466517"/>
                    <a:gd name="connsiteY9-72" fmla="*/ 123825 h 383828"/>
                    <a:gd name="connsiteX10-73" fmla="*/ 266700 w 466517"/>
                    <a:gd name="connsiteY10-74" fmla="*/ 221456 h 383828"/>
                    <a:gd name="connsiteX11-75" fmla="*/ 152400 w 466517"/>
                    <a:gd name="connsiteY11-76" fmla="*/ 230981 h 383828"/>
                    <a:gd name="connsiteX12-77" fmla="*/ 71438 w 466517"/>
                    <a:gd name="connsiteY12-78" fmla="*/ 197643 h 38382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Lst>
                  <a:rect l="l" t="t" r="r" b="b"/>
                  <a:pathLst>
                    <a:path w="466517" h="383828">
                      <a:moveTo>
                        <a:pt x="0" y="307181"/>
                      </a:moveTo>
                      <a:cubicBezTo>
                        <a:pt x="61516" y="339725"/>
                        <a:pt x="123032" y="372269"/>
                        <a:pt x="176213" y="381000"/>
                      </a:cubicBezTo>
                      <a:cubicBezTo>
                        <a:pt x="229394" y="389731"/>
                        <a:pt x="281385" y="377030"/>
                        <a:pt x="319088" y="359568"/>
                      </a:cubicBezTo>
                      <a:cubicBezTo>
                        <a:pt x="356791" y="342106"/>
                        <a:pt x="379809" y="307975"/>
                        <a:pt x="402431" y="276225"/>
                      </a:cubicBezTo>
                      <a:cubicBezTo>
                        <a:pt x="425053" y="244475"/>
                        <a:pt x="445294" y="190103"/>
                        <a:pt x="454819" y="169069"/>
                      </a:cubicBezTo>
                      <a:cubicBezTo>
                        <a:pt x="464344" y="148035"/>
                        <a:pt x="473075" y="170656"/>
                        <a:pt x="459581" y="150018"/>
                      </a:cubicBezTo>
                      <a:cubicBezTo>
                        <a:pt x="446087" y="129380"/>
                        <a:pt x="391715" y="70246"/>
                        <a:pt x="373856" y="45243"/>
                      </a:cubicBezTo>
                      <a:cubicBezTo>
                        <a:pt x="355997" y="20240"/>
                        <a:pt x="352425" y="0"/>
                        <a:pt x="352425" y="0"/>
                      </a:cubicBezTo>
                      <a:lnTo>
                        <a:pt x="352425" y="0"/>
                      </a:lnTo>
                      <a:cubicBezTo>
                        <a:pt x="348853" y="20637"/>
                        <a:pt x="345281" y="86916"/>
                        <a:pt x="330994" y="123825"/>
                      </a:cubicBezTo>
                      <a:cubicBezTo>
                        <a:pt x="316707" y="160734"/>
                        <a:pt x="296466" y="203597"/>
                        <a:pt x="266700" y="221456"/>
                      </a:cubicBezTo>
                      <a:cubicBezTo>
                        <a:pt x="236934" y="239315"/>
                        <a:pt x="184944" y="234950"/>
                        <a:pt x="152400" y="230981"/>
                      </a:cubicBezTo>
                      <a:cubicBezTo>
                        <a:pt x="119856" y="227012"/>
                        <a:pt x="65088" y="187721"/>
                        <a:pt x="71438" y="197643"/>
                      </a:cubicBezTo>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6" name="直接连接符 75">
                  <a:extLst>
                    <a:ext uri="{FF2B5EF4-FFF2-40B4-BE49-F238E27FC236}">
                      <a16:creationId xmlns:a16="http://schemas.microsoft.com/office/drawing/2014/main" id="{38A6C790-1763-4237-BE04-5DB99FE672C3}"/>
                    </a:ext>
                  </a:extLst>
                </p:cNvPr>
                <p:cNvCxnSpPr>
                  <a:stCxn id="75" idx="0"/>
                  <a:endCxn id="75" idx="12"/>
                </p:cNvCxnSpPr>
                <p:nvPr/>
              </p:nvCxnSpPr>
              <p:spPr>
                <a:xfrm flipV="1">
                  <a:off x="4638675" y="3793331"/>
                  <a:ext cx="71438" cy="109538"/>
                </a:xfrm>
                <a:prstGeom prst="line">
                  <a:avLst/>
                </a:prstGeom>
                <a:grpFill/>
                <a:ln>
                  <a:noFill/>
                </a:ln>
              </p:spPr>
              <p:style>
                <a:lnRef idx="1">
                  <a:schemeClr val="accent1"/>
                </a:lnRef>
                <a:fillRef idx="0">
                  <a:schemeClr val="accent1"/>
                </a:fillRef>
                <a:effectRef idx="0">
                  <a:schemeClr val="accent1"/>
                </a:effectRef>
                <a:fontRef idx="minor">
                  <a:schemeClr val="tx1"/>
                </a:fontRef>
              </p:style>
            </p:cxnSp>
          </p:grpSp>
          <p:grpSp>
            <p:nvGrpSpPr>
              <p:cNvPr id="72" name="组合 71">
                <a:extLst>
                  <a:ext uri="{FF2B5EF4-FFF2-40B4-BE49-F238E27FC236}">
                    <a16:creationId xmlns:a16="http://schemas.microsoft.com/office/drawing/2014/main" id="{4324949D-160E-4295-9F42-B67CFC72CE10}"/>
                  </a:ext>
                </a:extLst>
              </p:cNvPr>
              <p:cNvGrpSpPr/>
              <p:nvPr/>
            </p:nvGrpSpPr>
            <p:grpSpPr>
              <a:xfrm rot="18847698" flipH="1">
                <a:off x="4977290" y="3462338"/>
                <a:ext cx="468000" cy="383828"/>
                <a:chOff x="4638675" y="3595688"/>
                <a:chExt cx="466517" cy="383828"/>
              </a:xfrm>
              <a:grpFill/>
            </p:grpSpPr>
            <p:sp>
              <p:nvSpPr>
                <p:cNvPr id="73" name="任意多边形: 形状 72">
                  <a:extLst>
                    <a:ext uri="{FF2B5EF4-FFF2-40B4-BE49-F238E27FC236}">
                      <a16:creationId xmlns:a16="http://schemas.microsoft.com/office/drawing/2014/main" id="{20F275AF-5315-410A-B429-EC4E0EE27DF1}"/>
                    </a:ext>
                  </a:extLst>
                </p:cNvPr>
                <p:cNvSpPr/>
                <p:nvPr/>
              </p:nvSpPr>
              <p:spPr>
                <a:xfrm>
                  <a:off x="4638675" y="3595688"/>
                  <a:ext cx="466517" cy="383828"/>
                </a:xfrm>
                <a:custGeom>
                  <a:avLst/>
                  <a:gdLst>
                    <a:gd name="connsiteX0" fmla="*/ 0 w 461762"/>
                    <a:gd name="connsiteY0" fmla="*/ 307181 h 383828"/>
                    <a:gd name="connsiteX1" fmla="*/ 176213 w 461762"/>
                    <a:gd name="connsiteY1" fmla="*/ 381000 h 383828"/>
                    <a:gd name="connsiteX2" fmla="*/ 319088 w 461762"/>
                    <a:gd name="connsiteY2" fmla="*/ 359568 h 383828"/>
                    <a:gd name="connsiteX3" fmla="*/ 402431 w 461762"/>
                    <a:gd name="connsiteY3" fmla="*/ 276225 h 383828"/>
                    <a:gd name="connsiteX4" fmla="*/ 433388 w 461762"/>
                    <a:gd name="connsiteY4" fmla="*/ 221456 h 383828"/>
                    <a:gd name="connsiteX5" fmla="*/ 459581 w 461762"/>
                    <a:gd name="connsiteY5" fmla="*/ 150018 h 383828"/>
                    <a:gd name="connsiteX6" fmla="*/ 373856 w 461762"/>
                    <a:gd name="connsiteY6" fmla="*/ 45243 h 383828"/>
                    <a:gd name="connsiteX7" fmla="*/ 352425 w 461762"/>
                    <a:gd name="connsiteY7" fmla="*/ 0 h 383828"/>
                    <a:gd name="connsiteX8" fmla="*/ 352425 w 461762"/>
                    <a:gd name="connsiteY8" fmla="*/ 0 h 383828"/>
                    <a:gd name="connsiteX9" fmla="*/ 330994 w 461762"/>
                    <a:gd name="connsiteY9" fmla="*/ 123825 h 383828"/>
                    <a:gd name="connsiteX10" fmla="*/ 266700 w 461762"/>
                    <a:gd name="connsiteY10" fmla="*/ 221456 h 383828"/>
                    <a:gd name="connsiteX11" fmla="*/ 152400 w 461762"/>
                    <a:gd name="connsiteY11" fmla="*/ 230981 h 383828"/>
                    <a:gd name="connsiteX12" fmla="*/ 78581 w 461762"/>
                    <a:gd name="connsiteY12" fmla="*/ 188118 h 383828"/>
                    <a:gd name="connsiteX0-1" fmla="*/ 0 w 466517"/>
                    <a:gd name="connsiteY0-2" fmla="*/ 307181 h 383828"/>
                    <a:gd name="connsiteX1-3" fmla="*/ 176213 w 466517"/>
                    <a:gd name="connsiteY1-4" fmla="*/ 381000 h 383828"/>
                    <a:gd name="connsiteX2-5" fmla="*/ 319088 w 466517"/>
                    <a:gd name="connsiteY2-6" fmla="*/ 359568 h 383828"/>
                    <a:gd name="connsiteX3-7" fmla="*/ 402431 w 466517"/>
                    <a:gd name="connsiteY3-8" fmla="*/ 276225 h 383828"/>
                    <a:gd name="connsiteX4-9" fmla="*/ 454819 w 466517"/>
                    <a:gd name="connsiteY4-10" fmla="*/ 169069 h 383828"/>
                    <a:gd name="connsiteX5-11" fmla="*/ 459581 w 466517"/>
                    <a:gd name="connsiteY5-12" fmla="*/ 150018 h 383828"/>
                    <a:gd name="connsiteX6-13" fmla="*/ 373856 w 466517"/>
                    <a:gd name="connsiteY6-14" fmla="*/ 45243 h 383828"/>
                    <a:gd name="connsiteX7-15" fmla="*/ 352425 w 466517"/>
                    <a:gd name="connsiteY7-16" fmla="*/ 0 h 383828"/>
                    <a:gd name="connsiteX8-17" fmla="*/ 352425 w 466517"/>
                    <a:gd name="connsiteY8-18" fmla="*/ 0 h 383828"/>
                    <a:gd name="connsiteX9-19" fmla="*/ 330994 w 466517"/>
                    <a:gd name="connsiteY9-20" fmla="*/ 123825 h 383828"/>
                    <a:gd name="connsiteX10-21" fmla="*/ 266700 w 466517"/>
                    <a:gd name="connsiteY10-22" fmla="*/ 221456 h 383828"/>
                    <a:gd name="connsiteX11-23" fmla="*/ 152400 w 466517"/>
                    <a:gd name="connsiteY11-24" fmla="*/ 230981 h 383828"/>
                    <a:gd name="connsiteX12-25" fmla="*/ 78581 w 466517"/>
                    <a:gd name="connsiteY12-26" fmla="*/ 188118 h 383828"/>
                    <a:gd name="connsiteX0-27" fmla="*/ 0 w 466517"/>
                    <a:gd name="connsiteY0-28" fmla="*/ 307181 h 383828"/>
                    <a:gd name="connsiteX1-29" fmla="*/ 176213 w 466517"/>
                    <a:gd name="connsiteY1-30" fmla="*/ 381000 h 383828"/>
                    <a:gd name="connsiteX2-31" fmla="*/ 319088 w 466517"/>
                    <a:gd name="connsiteY2-32" fmla="*/ 359568 h 383828"/>
                    <a:gd name="connsiteX3-33" fmla="*/ 402431 w 466517"/>
                    <a:gd name="connsiteY3-34" fmla="*/ 276225 h 383828"/>
                    <a:gd name="connsiteX4-35" fmla="*/ 454819 w 466517"/>
                    <a:gd name="connsiteY4-36" fmla="*/ 169069 h 383828"/>
                    <a:gd name="connsiteX5-37" fmla="*/ 459581 w 466517"/>
                    <a:gd name="connsiteY5-38" fmla="*/ 150018 h 383828"/>
                    <a:gd name="connsiteX6-39" fmla="*/ 373856 w 466517"/>
                    <a:gd name="connsiteY6-40" fmla="*/ 45243 h 383828"/>
                    <a:gd name="connsiteX7-41" fmla="*/ 352425 w 466517"/>
                    <a:gd name="connsiteY7-42" fmla="*/ 0 h 383828"/>
                    <a:gd name="connsiteX8-43" fmla="*/ 352425 w 466517"/>
                    <a:gd name="connsiteY8-44" fmla="*/ 0 h 383828"/>
                    <a:gd name="connsiteX9-45" fmla="*/ 330994 w 466517"/>
                    <a:gd name="connsiteY9-46" fmla="*/ 123825 h 383828"/>
                    <a:gd name="connsiteX10-47" fmla="*/ 266700 w 466517"/>
                    <a:gd name="connsiteY10-48" fmla="*/ 221456 h 383828"/>
                    <a:gd name="connsiteX11-49" fmla="*/ 152400 w 466517"/>
                    <a:gd name="connsiteY11-50" fmla="*/ 230981 h 383828"/>
                    <a:gd name="connsiteX12-51" fmla="*/ 83344 w 466517"/>
                    <a:gd name="connsiteY12-52" fmla="*/ 204787 h 383828"/>
                    <a:gd name="connsiteX0-53" fmla="*/ 0 w 466517"/>
                    <a:gd name="connsiteY0-54" fmla="*/ 307181 h 383828"/>
                    <a:gd name="connsiteX1-55" fmla="*/ 176213 w 466517"/>
                    <a:gd name="connsiteY1-56" fmla="*/ 381000 h 383828"/>
                    <a:gd name="connsiteX2-57" fmla="*/ 319088 w 466517"/>
                    <a:gd name="connsiteY2-58" fmla="*/ 359568 h 383828"/>
                    <a:gd name="connsiteX3-59" fmla="*/ 402431 w 466517"/>
                    <a:gd name="connsiteY3-60" fmla="*/ 276225 h 383828"/>
                    <a:gd name="connsiteX4-61" fmla="*/ 454819 w 466517"/>
                    <a:gd name="connsiteY4-62" fmla="*/ 169069 h 383828"/>
                    <a:gd name="connsiteX5-63" fmla="*/ 459581 w 466517"/>
                    <a:gd name="connsiteY5-64" fmla="*/ 150018 h 383828"/>
                    <a:gd name="connsiteX6-65" fmla="*/ 373856 w 466517"/>
                    <a:gd name="connsiteY6-66" fmla="*/ 45243 h 383828"/>
                    <a:gd name="connsiteX7-67" fmla="*/ 352425 w 466517"/>
                    <a:gd name="connsiteY7-68" fmla="*/ 0 h 383828"/>
                    <a:gd name="connsiteX8-69" fmla="*/ 352425 w 466517"/>
                    <a:gd name="connsiteY8-70" fmla="*/ 0 h 383828"/>
                    <a:gd name="connsiteX9-71" fmla="*/ 330994 w 466517"/>
                    <a:gd name="connsiteY9-72" fmla="*/ 123825 h 383828"/>
                    <a:gd name="connsiteX10-73" fmla="*/ 266700 w 466517"/>
                    <a:gd name="connsiteY10-74" fmla="*/ 221456 h 383828"/>
                    <a:gd name="connsiteX11-75" fmla="*/ 152400 w 466517"/>
                    <a:gd name="connsiteY11-76" fmla="*/ 230981 h 383828"/>
                    <a:gd name="connsiteX12-77" fmla="*/ 71438 w 466517"/>
                    <a:gd name="connsiteY12-78" fmla="*/ 197643 h 38382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Lst>
                  <a:rect l="l" t="t" r="r" b="b"/>
                  <a:pathLst>
                    <a:path w="466517" h="383828">
                      <a:moveTo>
                        <a:pt x="0" y="307181"/>
                      </a:moveTo>
                      <a:cubicBezTo>
                        <a:pt x="61516" y="339725"/>
                        <a:pt x="123032" y="372269"/>
                        <a:pt x="176213" y="381000"/>
                      </a:cubicBezTo>
                      <a:cubicBezTo>
                        <a:pt x="229394" y="389731"/>
                        <a:pt x="281385" y="377030"/>
                        <a:pt x="319088" y="359568"/>
                      </a:cubicBezTo>
                      <a:cubicBezTo>
                        <a:pt x="356791" y="342106"/>
                        <a:pt x="379809" y="307975"/>
                        <a:pt x="402431" y="276225"/>
                      </a:cubicBezTo>
                      <a:cubicBezTo>
                        <a:pt x="425053" y="244475"/>
                        <a:pt x="445294" y="190103"/>
                        <a:pt x="454819" y="169069"/>
                      </a:cubicBezTo>
                      <a:cubicBezTo>
                        <a:pt x="464344" y="148035"/>
                        <a:pt x="473075" y="170656"/>
                        <a:pt x="459581" y="150018"/>
                      </a:cubicBezTo>
                      <a:cubicBezTo>
                        <a:pt x="446087" y="129380"/>
                        <a:pt x="391715" y="70246"/>
                        <a:pt x="373856" y="45243"/>
                      </a:cubicBezTo>
                      <a:cubicBezTo>
                        <a:pt x="355997" y="20240"/>
                        <a:pt x="352425" y="0"/>
                        <a:pt x="352425" y="0"/>
                      </a:cubicBezTo>
                      <a:lnTo>
                        <a:pt x="352425" y="0"/>
                      </a:lnTo>
                      <a:cubicBezTo>
                        <a:pt x="348853" y="20637"/>
                        <a:pt x="345281" y="86916"/>
                        <a:pt x="330994" y="123825"/>
                      </a:cubicBezTo>
                      <a:cubicBezTo>
                        <a:pt x="316707" y="160734"/>
                        <a:pt x="296466" y="203597"/>
                        <a:pt x="266700" y="221456"/>
                      </a:cubicBezTo>
                      <a:cubicBezTo>
                        <a:pt x="236934" y="239315"/>
                        <a:pt x="184944" y="234950"/>
                        <a:pt x="152400" y="230981"/>
                      </a:cubicBezTo>
                      <a:cubicBezTo>
                        <a:pt x="119856" y="227012"/>
                        <a:pt x="65088" y="187721"/>
                        <a:pt x="71438" y="197643"/>
                      </a:cubicBezTo>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4" name="直接连接符 73">
                  <a:extLst>
                    <a:ext uri="{FF2B5EF4-FFF2-40B4-BE49-F238E27FC236}">
                      <a16:creationId xmlns:a16="http://schemas.microsoft.com/office/drawing/2014/main" id="{401537E8-9172-43E7-BE33-D0F4A7385F7A}"/>
                    </a:ext>
                  </a:extLst>
                </p:cNvPr>
                <p:cNvCxnSpPr>
                  <a:stCxn id="73" idx="0"/>
                  <a:endCxn id="73" idx="12"/>
                </p:cNvCxnSpPr>
                <p:nvPr/>
              </p:nvCxnSpPr>
              <p:spPr>
                <a:xfrm flipV="1">
                  <a:off x="4638675" y="3793331"/>
                  <a:ext cx="71438" cy="109538"/>
                </a:xfrm>
                <a:prstGeom prst="line">
                  <a:avLst/>
                </a:prstGeom>
                <a:grpFill/>
                <a:ln>
                  <a:noFill/>
                </a:ln>
              </p:spPr>
              <p:style>
                <a:lnRef idx="1">
                  <a:schemeClr val="accent1"/>
                </a:lnRef>
                <a:fillRef idx="0">
                  <a:schemeClr val="accent1"/>
                </a:fillRef>
                <a:effectRef idx="0">
                  <a:schemeClr val="accent1"/>
                </a:effectRef>
                <a:fontRef idx="minor">
                  <a:schemeClr val="tx1"/>
                </a:fontRef>
              </p:style>
            </p:cxnSp>
          </p:grpSp>
        </p:grpSp>
        <p:grpSp>
          <p:nvGrpSpPr>
            <p:cNvPr id="39" name="组合 38">
              <a:extLst>
                <a:ext uri="{FF2B5EF4-FFF2-40B4-BE49-F238E27FC236}">
                  <a16:creationId xmlns:a16="http://schemas.microsoft.com/office/drawing/2014/main" id="{EF5BD4B6-2DD8-4901-909E-AD9085B26944}"/>
                </a:ext>
              </a:extLst>
            </p:cNvPr>
            <p:cNvGrpSpPr/>
            <p:nvPr/>
          </p:nvGrpSpPr>
          <p:grpSpPr>
            <a:xfrm rot="17648429">
              <a:off x="3857614" y="1905751"/>
              <a:ext cx="215922" cy="775825"/>
              <a:chOff x="3600428" y="2070100"/>
              <a:chExt cx="215922" cy="775825"/>
            </a:xfrm>
            <a:grpFill/>
          </p:grpSpPr>
          <p:sp>
            <p:nvSpPr>
              <p:cNvPr id="53" name="椭圆 52">
                <a:extLst>
                  <a:ext uri="{FF2B5EF4-FFF2-40B4-BE49-F238E27FC236}">
                    <a16:creationId xmlns:a16="http://schemas.microsoft.com/office/drawing/2014/main" id="{ECEC4783-8B78-4ED9-A838-B1C4E2B0ED3C}"/>
                  </a:ext>
                </a:extLst>
              </p:cNvPr>
              <p:cNvSpPr>
                <a:spLocks noChangeAspect="1"/>
              </p:cNvSpPr>
              <p:nvPr/>
            </p:nvSpPr>
            <p:spPr>
              <a:xfrm>
                <a:off x="3600450" y="2070100"/>
                <a:ext cx="215900" cy="2159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矩形: 圆角 69">
                <a:extLst>
                  <a:ext uri="{FF2B5EF4-FFF2-40B4-BE49-F238E27FC236}">
                    <a16:creationId xmlns:a16="http://schemas.microsoft.com/office/drawing/2014/main" id="{B1784E15-1B47-4336-AEC8-AB8D4EA33D9A}"/>
                  </a:ext>
                </a:extLst>
              </p:cNvPr>
              <p:cNvSpPr/>
              <p:nvPr/>
            </p:nvSpPr>
            <p:spPr>
              <a:xfrm>
                <a:off x="3600428" y="2160125"/>
                <a:ext cx="215900" cy="68580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0" name="组合 39">
              <a:extLst>
                <a:ext uri="{FF2B5EF4-FFF2-40B4-BE49-F238E27FC236}">
                  <a16:creationId xmlns:a16="http://schemas.microsoft.com/office/drawing/2014/main" id="{1A698DD7-70D9-463C-8442-FE8ED73390A7}"/>
                </a:ext>
              </a:extLst>
            </p:cNvPr>
            <p:cNvGrpSpPr/>
            <p:nvPr/>
          </p:nvGrpSpPr>
          <p:grpSpPr>
            <a:xfrm rot="1545755">
              <a:off x="4797927" y="1537624"/>
              <a:ext cx="215922" cy="775825"/>
              <a:chOff x="3600428" y="2070100"/>
              <a:chExt cx="215922" cy="775825"/>
            </a:xfrm>
            <a:grpFill/>
          </p:grpSpPr>
          <p:sp>
            <p:nvSpPr>
              <p:cNvPr id="48" name="椭圆 47">
                <a:extLst>
                  <a:ext uri="{FF2B5EF4-FFF2-40B4-BE49-F238E27FC236}">
                    <a16:creationId xmlns:a16="http://schemas.microsoft.com/office/drawing/2014/main" id="{BCD5AED9-1E5E-4216-BEE7-FBB843855757}"/>
                  </a:ext>
                </a:extLst>
              </p:cNvPr>
              <p:cNvSpPr>
                <a:spLocks noChangeAspect="1"/>
              </p:cNvSpPr>
              <p:nvPr/>
            </p:nvSpPr>
            <p:spPr>
              <a:xfrm>
                <a:off x="3600450" y="2070100"/>
                <a:ext cx="215900" cy="2159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矩形: 圆角 48">
                <a:extLst>
                  <a:ext uri="{FF2B5EF4-FFF2-40B4-BE49-F238E27FC236}">
                    <a16:creationId xmlns:a16="http://schemas.microsoft.com/office/drawing/2014/main" id="{62E4B424-E416-43B6-8AA5-C0CF653D466C}"/>
                  </a:ext>
                </a:extLst>
              </p:cNvPr>
              <p:cNvSpPr/>
              <p:nvPr/>
            </p:nvSpPr>
            <p:spPr>
              <a:xfrm>
                <a:off x="3600428" y="2160125"/>
                <a:ext cx="215900" cy="68580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1" name="椭圆 40">
              <a:extLst>
                <a:ext uri="{FF2B5EF4-FFF2-40B4-BE49-F238E27FC236}">
                  <a16:creationId xmlns:a16="http://schemas.microsoft.com/office/drawing/2014/main" id="{A8E7C4A6-6A45-458B-8B3D-81A6FCB0EDB4}"/>
                </a:ext>
              </a:extLst>
            </p:cNvPr>
            <p:cNvSpPr>
              <a:spLocks noChangeAspect="1"/>
            </p:cNvSpPr>
            <p:nvPr/>
          </p:nvSpPr>
          <p:spPr>
            <a:xfrm>
              <a:off x="5916526" y="4044777"/>
              <a:ext cx="358948" cy="35894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a:extLst>
                <a:ext uri="{FF2B5EF4-FFF2-40B4-BE49-F238E27FC236}">
                  <a16:creationId xmlns:a16="http://schemas.microsoft.com/office/drawing/2014/main" id="{3C404F83-EB9A-49F2-99E9-7B527E191EC0}"/>
                </a:ext>
              </a:extLst>
            </p:cNvPr>
            <p:cNvSpPr>
              <a:spLocks noChangeAspect="1"/>
            </p:cNvSpPr>
            <p:nvPr/>
          </p:nvSpPr>
          <p:spPr>
            <a:xfrm>
              <a:off x="4391240" y="4607499"/>
              <a:ext cx="358948" cy="35894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1723644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descr="图片包含 文字, 报纸&#10;&#10;已生成高可信度的说明">
            <a:extLst>
              <a:ext uri="{FF2B5EF4-FFF2-40B4-BE49-F238E27FC236}">
                <a16:creationId xmlns:a16="http://schemas.microsoft.com/office/drawing/2014/main" id="{A15780DC-7456-4F6A-98DB-45CE05EECED4}"/>
              </a:ext>
            </a:extLst>
          </p:cNvPr>
          <p:cNvPicPr>
            <a:picLocks noChangeAspect="1"/>
          </p:cNvPicPr>
          <p:nvPr/>
        </p:nvPicPr>
        <p:blipFill rotWithShape="1">
          <a:blip r:embed="rId3">
            <a:extLst>
              <a:ext uri="{28A0092B-C50C-407E-A947-70E740481C1C}">
                <a14:useLocalDpi xmlns:a14="http://schemas.microsoft.com/office/drawing/2010/main" val="0"/>
              </a:ext>
            </a:extLst>
          </a:blip>
          <a:stretch/>
        </p:blipFill>
        <p:spPr>
          <a:xfrm>
            <a:off x="1257606" y="1211571"/>
            <a:ext cx="4947102" cy="2787100"/>
          </a:xfrm>
          <a:prstGeom prst="rect">
            <a:avLst/>
          </a:prstGeom>
        </p:spPr>
      </p:pic>
      <p:sp>
        <p:nvSpPr>
          <p:cNvPr id="54" name="矩形 53">
            <a:extLst>
              <a:ext uri="{FF2B5EF4-FFF2-40B4-BE49-F238E27FC236}">
                <a16:creationId xmlns:a16="http://schemas.microsoft.com/office/drawing/2014/main" id="{BD568817-833B-4639-850B-9EEA77E693A3}"/>
              </a:ext>
            </a:extLst>
          </p:cNvPr>
          <p:cNvSpPr/>
          <p:nvPr/>
        </p:nvSpPr>
        <p:spPr>
          <a:xfrm>
            <a:off x="239697" y="239697"/>
            <a:ext cx="11709647" cy="6418555"/>
          </a:xfrm>
          <a:prstGeom prst="rect">
            <a:avLst/>
          </a:prstGeom>
          <a:noFill/>
          <a:ln w="57150">
            <a:solidFill>
              <a:srgbClr val="6AC1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a:extLst>
              <a:ext uri="{FF2B5EF4-FFF2-40B4-BE49-F238E27FC236}">
                <a16:creationId xmlns:a16="http://schemas.microsoft.com/office/drawing/2014/main" id="{72F820C2-35B2-4812-9E31-3F20F3C157B3}"/>
              </a:ext>
            </a:extLst>
          </p:cNvPr>
          <p:cNvSpPr/>
          <p:nvPr/>
        </p:nvSpPr>
        <p:spPr>
          <a:xfrm>
            <a:off x="1238930" y="4237323"/>
            <a:ext cx="4965777" cy="2219967"/>
          </a:xfrm>
          <a:prstGeom prst="rect">
            <a:avLst/>
          </a:prstGeom>
          <a:ln w="19050">
            <a:solidFill>
              <a:srgbClr val="6AC1EC"/>
            </a:solidFill>
          </a:ln>
        </p:spPr>
        <p:txBody>
          <a:bodyPr wrap="square">
            <a:spAutoFit/>
          </a:bodyPr>
          <a:lstStyle/>
          <a:p>
            <a:pPr algn="ctr"/>
            <a:r>
              <a:rPr lang="zh-CN" altLang="en-US" sz="2400" b="1" kern="100" dirty="0">
                <a:solidFill>
                  <a:srgbClr val="F58BA1"/>
                </a:solidFill>
                <a:latin typeface="等线" panose="02010600030101010101" pitchFamily="2" charset="-122"/>
                <a:cs typeface="Times New Roman" panose="02020603050405020304" pitchFamily="18" charset="0"/>
              </a:rPr>
              <a:t>定义：弹幕语言模仿行为</a:t>
            </a:r>
            <a:endParaRPr lang="en-US" altLang="zh-CN" sz="2400" b="1" kern="100" dirty="0">
              <a:solidFill>
                <a:srgbClr val="F58BA1"/>
              </a:solidFill>
              <a:latin typeface="等线" panose="02010600030101010101" pitchFamily="2" charset="-122"/>
              <a:cs typeface="Times New Roman" panose="02020603050405020304" pitchFamily="18" charset="0"/>
            </a:endParaRPr>
          </a:p>
          <a:p>
            <a:endParaRPr lang="en-US" altLang="zh-CN" b="1" kern="100" dirty="0">
              <a:latin typeface="等线" panose="02010600030101010101" pitchFamily="2" charset="-122"/>
              <a:cs typeface="Times New Roman" panose="02020603050405020304" pitchFamily="18" charset="0"/>
            </a:endParaRPr>
          </a:p>
          <a:p>
            <a:r>
              <a:rPr lang="zh-CN" altLang="en-US" b="1" kern="100" dirty="0">
                <a:latin typeface="等线" panose="02010600030101010101" pitchFamily="2" charset="-122"/>
                <a:cs typeface="Times New Roman" panose="02020603050405020304" pitchFamily="18" charset="0"/>
              </a:rPr>
              <a:t>复制：</a:t>
            </a:r>
            <a:r>
              <a:rPr lang="zh-CN" altLang="en-US" kern="100" dirty="0">
                <a:latin typeface="等线" panose="02010600030101010101" pitchFamily="2" charset="-122"/>
                <a:cs typeface="Times New Roman" panose="02020603050405020304" pitchFamily="18" charset="0"/>
              </a:rPr>
              <a:t>直接发送别人已经发送过的内容</a:t>
            </a:r>
            <a:endParaRPr lang="en-US" altLang="zh-CN" kern="100" dirty="0">
              <a:latin typeface="等线" panose="02010600030101010101" pitchFamily="2" charset="-122"/>
              <a:cs typeface="Times New Roman" panose="02020603050405020304" pitchFamily="18" charset="0"/>
            </a:endParaRPr>
          </a:p>
          <a:p>
            <a:pPr algn="just">
              <a:lnSpc>
                <a:spcPct val="150000"/>
              </a:lnSpc>
            </a:pPr>
            <a:r>
              <a:rPr lang="zh-CN" altLang="en-US" b="1" kern="100" dirty="0">
                <a:latin typeface="等线" panose="02010600030101010101" pitchFamily="2" charset="-122"/>
                <a:cs typeface="Times New Roman" panose="02020603050405020304" pitchFamily="18" charset="0"/>
              </a:rPr>
              <a:t>仿拟：</a:t>
            </a:r>
            <a:r>
              <a:rPr lang="zh-CN" altLang="en-US" kern="100" dirty="0">
                <a:latin typeface="等线" panose="02010600030101010101" pitchFamily="2" charset="-122"/>
                <a:cs typeface="Times New Roman" panose="02020603050405020304" pitchFamily="18" charset="0"/>
              </a:rPr>
              <a:t>一种有意模仿既存的词语、名句、名篇的结构形式而更替为全新内容来表情达意的修辞文本模式  </a:t>
            </a:r>
            <a:r>
              <a:rPr lang="en-US" altLang="zh-CN" kern="100" dirty="0">
                <a:latin typeface="等线" panose="02010600030101010101" pitchFamily="2" charset="-122"/>
                <a:cs typeface="Times New Roman" panose="02020603050405020304" pitchFamily="18" charset="0"/>
              </a:rPr>
              <a:t>——《</a:t>
            </a:r>
            <a:r>
              <a:rPr lang="zh-CN" altLang="en-US" kern="100" dirty="0">
                <a:latin typeface="等线" panose="02010600030101010101" pitchFamily="2" charset="-122"/>
                <a:cs typeface="Times New Roman" panose="02020603050405020304" pitchFamily="18" charset="0"/>
              </a:rPr>
              <a:t>现代汉语修辞学</a:t>
            </a:r>
            <a:r>
              <a:rPr lang="en-US" altLang="zh-CN" kern="100" dirty="0">
                <a:latin typeface="等线" panose="02010600030101010101" pitchFamily="2" charset="-122"/>
                <a:cs typeface="Times New Roman" panose="02020603050405020304" pitchFamily="18" charset="0"/>
              </a:rPr>
              <a:t>》</a:t>
            </a:r>
            <a:r>
              <a:rPr lang="zh-CN" altLang="en-US" kern="100" dirty="0">
                <a:latin typeface="等线" panose="02010600030101010101" pitchFamily="2" charset="-122"/>
                <a:cs typeface="Times New Roman" panose="02020603050405020304" pitchFamily="18" charset="0"/>
              </a:rPr>
              <a:t>吴礼权</a:t>
            </a:r>
            <a:endParaRPr lang="zh-CN" altLang="en-US" sz="2000" kern="100" dirty="0">
              <a:latin typeface="等线" panose="02010600030101010101" pitchFamily="2" charset="-122"/>
              <a:cs typeface="Times New Roman" panose="02020603050405020304" pitchFamily="18" charset="0"/>
            </a:endParaRPr>
          </a:p>
        </p:txBody>
      </p:sp>
      <p:pic>
        <p:nvPicPr>
          <p:cNvPr id="5" name="图片 4" descr="图片包含 服装&#10;&#10;已生成高可信度的说明">
            <a:extLst>
              <a:ext uri="{FF2B5EF4-FFF2-40B4-BE49-F238E27FC236}">
                <a16:creationId xmlns:a16="http://schemas.microsoft.com/office/drawing/2014/main" id="{67649C34-7C5A-4431-B62B-75A759DCA89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61120" y="3408167"/>
            <a:ext cx="3720166" cy="3049123"/>
          </a:xfrm>
          <a:prstGeom prst="rect">
            <a:avLst/>
          </a:prstGeom>
        </p:spPr>
      </p:pic>
      <p:pic>
        <p:nvPicPr>
          <p:cNvPr id="7" name="图片 6" descr="图片包含 文字&#10;&#10;已生成极高可信度的说明">
            <a:extLst>
              <a:ext uri="{FF2B5EF4-FFF2-40B4-BE49-F238E27FC236}">
                <a16:creationId xmlns:a16="http://schemas.microsoft.com/office/drawing/2014/main" id="{F27A7C0A-E0DF-42EC-B47D-10ABAE6301D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61120" y="1185278"/>
            <a:ext cx="3720166" cy="2092593"/>
          </a:xfrm>
          <a:prstGeom prst="rect">
            <a:avLst/>
          </a:prstGeom>
        </p:spPr>
      </p:pic>
      <p:sp>
        <p:nvSpPr>
          <p:cNvPr id="28" name="矩形 27">
            <a:extLst>
              <a:ext uri="{FF2B5EF4-FFF2-40B4-BE49-F238E27FC236}">
                <a16:creationId xmlns:a16="http://schemas.microsoft.com/office/drawing/2014/main" id="{E5A9A756-D516-4A60-8A67-7D7599A94EC6}"/>
              </a:ext>
            </a:extLst>
          </p:cNvPr>
          <p:cNvSpPr/>
          <p:nvPr/>
        </p:nvSpPr>
        <p:spPr>
          <a:xfrm>
            <a:off x="1238931" y="437235"/>
            <a:ext cx="6122189" cy="646331"/>
          </a:xfrm>
          <a:prstGeom prst="rect">
            <a:avLst/>
          </a:prstGeom>
        </p:spPr>
        <p:txBody>
          <a:bodyPr wrap="none">
            <a:spAutoFit/>
          </a:bodyPr>
          <a:lstStyle/>
          <a:p>
            <a:r>
              <a:rPr lang="zh-CN" altLang="en-US" sz="3600" b="1" dirty="0">
                <a:solidFill>
                  <a:srgbClr val="24ADE7"/>
                </a:solidFill>
              </a:rPr>
              <a:t>研究背景：“复读”行为的特征</a:t>
            </a:r>
          </a:p>
        </p:txBody>
      </p:sp>
      <p:grpSp>
        <p:nvGrpSpPr>
          <p:cNvPr id="29" name="组合 28">
            <a:extLst>
              <a:ext uri="{FF2B5EF4-FFF2-40B4-BE49-F238E27FC236}">
                <a16:creationId xmlns:a16="http://schemas.microsoft.com/office/drawing/2014/main" id="{3C508964-21B5-4D28-BFDB-2466A94FCEAC}"/>
              </a:ext>
            </a:extLst>
          </p:cNvPr>
          <p:cNvGrpSpPr>
            <a:grpSpLocks noChangeAspect="1"/>
          </p:cNvGrpSpPr>
          <p:nvPr/>
        </p:nvGrpSpPr>
        <p:grpSpPr>
          <a:xfrm rot="1202316">
            <a:off x="508064" y="392124"/>
            <a:ext cx="624859" cy="662044"/>
            <a:chOff x="3282968" y="1537624"/>
            <a:chExt cx="3236238" cy="3428823"/>
          </a:xfrm>
          <a:solidFill>
            <a:srgbClr val="24ADE7"/>
          </a:solidFill>
        </p:grpSpPr>
        <p:sp>
          <p:nvSpPr>
            <p:cNvPr id="30" name="任意多边形: 形状 29">
              <a:extLst>
                <a:ext uri="{FF2B5EF4-FFF2-40B4-BE49-F238E27FC236}">
                  <a16:creationId xmlns:a16="http://schemas.microsoft.com/office/drawing/2014/main" id="{F0561D86-4551-4C0F-A8FC-41CB91E1C4C4}"/>
                </a:ext>
              </a:extLst>
            </p:cNvPr>
            <p:cNvSpPr/>
            <p:nvPr/>
          </p:nvSpPr>
          <p:spPr>
            <a:xfrm rot="20390578">
              <a:off x="3282968" y="2192361"/>
              <a:ext cx="3236238" cy="2393027"/>
            </a:xfrm>
            <a:custGeom>
              <a:avLst/>
              <a:gdLst>
                <a:gd name="connsiteX0" fmla="*/ 2762205 w 3236238"/>
                <a:gd name="connsiteY0" fmla="*/ 314424 h 2411827"/>
                <a:gd name="connsiteX1" fmla="*/ 2698575 w 3236238"/>
                <a:gd name="connsiteY1" fmla="*/ 301578 h 2411827"/>
                <a:gd name="connsiteX2" fmla="*/ 537666 w 3236238"/>
                <a:gd name="connsiteY2" fmla="*/ 301578 h 2411827"/>
                <a:gd name="connsiteX3" fmla="*/ 374198 w 3236238"/>
                <a:gd name="connsiteY3" fmla="*/ 465046 h 2411827"/>
                <a:gd name="connsiteX4" fmla="*/ 374197 w 3236238"/>
                <a:gd name="connsiteY4" fmla="*/ 1946779 h 2411827"/>
                <a:gd name="connsiteX5" fmla="*/ 537665 w 3236238"/>
                <a:gd name="connsiteY5" fmla="*/ 2110248 h 2411827"/>
                <a:gd name="connsiteX6" fmla="*/ 2698576 w 3236238"/>
                <a:gd name="connsiteY6" fmla="*/ 2110248 h 2411827"/>
                <a:gd name="connsiteX7" fmla="*/ 2862044 w 3236238"/>
                <a:gd name="connsiteY7" fmla="*/ 1946780 h 2411827"/>
                <a:gd name="connsiteX8" fmla="*/ 2862043 w 3236238"/>
                <a:gd name="connsiteY8" fmla="*/ 465045 h 2411827"/>
                <a:gd name="connsiteX9" fmla="*/ 2762205 w 3236238"/>
                <a:gd name="connsiteY9" fmla="*/ 314424 h 2411827"/>
                <a:gd name="connsiteX10" fmla="*/ 2909652 w 3236238"/>
                <a:gd name="connsiteY10" fmla="*/ 42021 h 2411827"/>
                <a:gd name="connsiteX11" fmla="*/ 3236238 w 3236238"/>
                <a:gd name="connsiteY11" fmla="*/ 534726 h 2411827"/>
                <a:gd name="connsiteX12" fmla="*/ 3236238 w 3236238"/>
                <a:gd name="connsiteY12" fmla="*/ 1877101 h 2411827"/>
                <a:gd name="connsiteX13" fmla="*/ 2701512 w 3236238"/>
                <a:gd name="connsiteY13" fmla="*/ 2411827 h 2411827"/>
                <a:gd name="connsiteX14" fmla="*/ 534726 w 3236238"/>
                <a:gd name="connsiteY14" fmla="*/ 2411827 h 2411827"/>
                <a:gd name="connsiteX15" fmla="*/ 0 w 3236238"/>
                <a:gd name="connsiteY15" fmla="*/ 1877101 h 2411827"/>
                <a:gd name="connsiteX16" fmla="*/ 0 w 3236238"/>
                <a:gd name="connsiteY16" fmla="*/ 534726 h 2411827"/>
                <a:gd name="connsiteX17" fmla="*/ 534726 w 3236238"/>
                <a:gd name="connsiteY17" fmla="*/ 0 h 2411827"/>
                <a:gd name="connsiteX18" fmla="*/ 2701512 w 3236238"/>
                <a:gd name="connsiteY18" fmla="*/ 0 h 2411827"/>
                <a:gd name="connsiteX19" fmla="*/ 2909652 w 3236238"/>
                <a:gd name="connsiteY19" fmla="*/ 42021 h 2411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236238" h="2411827">
                  <a:moveTo>
                    <a:pt x="2762205" y="314424"/>
                  </a:moveTo>
                  <a:cubicBezTo>
                    <a:pt x="2742648" y="306152"/>
                    <a:pt x="2721146" y="301578"/>
                    <a:pt x="2698575" y="301578"/>
                  </a:cubicBezTo>
                  <a:lnTo>
                    <a:pt x="537666" y="301578"/>
                  </a:lnTo>
                  <a:cubicBezTo>
                    <a:pt x="447384" y="301578"/>
                    <a:pt x="374197" y="374764"/>
                    <a:pt x="374198" y="465046"/>
                  </a:cubicBezTo>
                  <a:lnTo>
                    <a:pt x="374197" y="1946779"/>
                  </a:lnTo>
                  <a:cubicBezTo>
                    <a:pt x="374198" y="2037061"/>
                    <a:pt x="447384" y="2110247"/>
                    <a:pt x="537665" y="2110248"/>
                  </a:cubicBezTo>
                  <a:lnTo>
                    <a:pt x="2698576" y="2110248"/>
                  </a:lnTo>
                  <a:cubicBezTo>
                    <a:pt x="2788856" y="2110247"/>
                    <a:pt x="2862044" y="2037061"/>
                    <a:pt x="2862044" y="1946780"/>
                  </a:cubicBezTo>
                  <a:lnTo>
                    <a:pt x="2862043" y="465045"/>
                  </a:lnTo>
                  <a:cubicBezTo>
                    <a:pt x="2862043" y="397335"/>
                    <a:pt x="2820876" y="339239"/>
                    <a:pt x="2762205" y="314424"/>
                  </a:cubicBezTo>
                  <a:close/>
                  <a:moveTo>
                    <a:pt x="2909652" y="42021"/>
                  </a:moveTo>
                  <a:cubicBezTo>
                    <a:pt x="3101573" y="123197"/>
                    <a:pt x="3236238" y="313235"/>
                    <a:pt x="3236238" y="534726"/>
                  </a:cubicBezTo>
                  <a:lnTo>
                    <a:pt x="3236238" y="1877101"/>
                  </a:lnTo>
                  <a:cubicBezTo>
                    <a:pt x="3236238" y="2172422"/>
                    <a:pt x="2996833" y="2411827"/>
                    <a:pt x="2701512" y="2411827"/>
                  </a:cubicBezTo>
                  <a:lnTo>
                    <a:pt x="534726" y="2411827"/>
                  </a:lnTo>
                  <a:cubicBezTo>
                    <a:pt x="239405" y="2411827"/>
                    <a:pt x="0" y="2172422"/>
                    <a:pt x="0" y="1877101"/>
                  </a:cubicBezTo>
                  <a:lnTo>
                    <a:pt x="0" y="534726"/>
                  </a:lnTo>
                  <a:cubicBezTo>
                    <a:pt x="0" y="239405"/>
                    <a:pt x="239405" y="0"/>
                    <a:pt x="534726" y="0"/>
                  </a:cubicBezTo>
                  <a:lnTo>
                    <a:pt x="2701512" y="0"/>
                  </a:lnTo>
                  <a:cubicBezTo>
                    <a:pt x="2775342" y="0"/>
                    <a:pt x="2845678" y="14963"/>
                    <a:pt x="2909652" y="420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1" name="矩形 30">
              <a:extLst>
                <a:ext uri="{FF2B5EF4-FFF2-40B4-BE49-F238E27FC236}">
                  <a16:creationId xmlns:a16="http://schemas.microsoft.com/office/drawing/2014/main" id="{71515F1C-099C-4CA3-B4F2-B5CA03AFD29A}"/>
                </a:ext>
              </a:extLst>
            </p:cNvPr>
            <p:cNvSpPr/>
            <p:nvPr/>
          </p:nvSpPr>
          <p:spPr>
            <a:xfrm rot="19745638" flipV="1">
              <a:off x="3848622" y="3249987"/>
              <a:ext cx="703385" cy="26728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a:extLst>
                <a:ext uri="{FF2B5EF4-FFF2-40B4-BE49-F238E27FC236}">
                  <a16:creationId xmlns:a16="http://schemas.microsoft.com/office/drawing/2014/main" id="{244CDCC4-9CA7-41AB-8D07-3041AA98F2A5}"/>
                </a:ext>
              </a:extLst>
            </p:cNvPr>
            <p:cNvSpPr/>
            <p:nvPr/>
          </p:nvSpPr>
          <p:spPr>
            <a:xfrm rot="20984414" flipV="1">
              <a:off x="5102837" y="2780784"/>
              <a:ext cx="703385" cy="26728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3" name="组合 32">
              <a:extLst>
                <a:ext uri="{FF2B5EF4-FFF2-40B4-BE49-F238E27FC236}">
                  <a16:creationId xmlns:a16="http://schemas.microsoft.com/office/drawing/2014/main" id="{859220AF-3CFE-4EB9-B27C-AD00A71CBE00}"/>
                </a:ext>
              </a:extLst>
            </p:cNvPr>
            <p:cNvGrpSpPr/>
            <p:nvPr/>
          </p:nvGrpSpPr>
          <p:grpSpPr>
            <a:xfrm>
              <a:off x="4636294" y="3420252"/>
              <a:ext cx="766910" cy="556883"/>
              <a:chOff x="4636294" y="3420252"/>
              <a:chExt cx="766910" cy="556883"/>
            </a:xfrm>
            <a:grpFill/>
          </p:grpSpPr>
          <p:grpSp>
            <p:nvGrpSpPr>
              <p:cNvPr id="42" name="组合 41">
                <a:extLst>
                  <a:ext uri="{FF2B5EF4-FFF2-40B4-BE49-F238E27FC236}">
                    <a16:creationId xmlns:a16="http://schemas.microsoft.com/office/drawing/2014/main" id="{6C2AB494-3E6C-4CE9-A3EA-1C6DC926D881}"/>
                  </a:ext>
                </a:extLst>
              </p:cNvPr>
              <p:cNvGrpSpPr/>
              <p:nvPr/>
            </p:nvGrpSpPr>
            <p:grpSpPr>
              <a:xfrm>
                <a:off x="4636294" y="3593307"/>
                <a:ext cx="466517" cy="383828"/>
                <a:chOff x="4638675" y="3595688"/>
                <a:chExt cx="466517" cy="383828"/>
              </a:xfrm>
              <a:grpFill/>
            </p:grpSpPr>
            <p:sp>
              <p:nvSpPr>
                <p:cNvPr id="50" name="任意多边形: 形状 49">
                  <a:extLst>
                    <a:ext uri="{FF2B5EF4-FFF2-40B4-BE49-F238E27FC236}">
                      <a16:creationId xmlns:a16="http://schemas.microsoft.com/office/drawing/2014/main" id="{22A49CA2-5ED6-4407-AAD4-DEF7511A4ACB}"/>
                    </a:ext>
                  </a:extLst>
                </p:cNvPr>
                <p:cNvSpPr/>
                <p:nvPr/>
              </p:nvSpPr>
              <p:spPr>
                <a:xfrm>
                  <a:off x="4638675" y="3595688"/>
                  <a:ext cx="466517" cy="383828"/>
                </a:xfrm>
                <a:custGeom>
                  <a:avLst/>
                  <a:gdLst>
                    <a:gd name="connsiteX0" fmla="*/ 0 w 461762"/>
                    <a:gd name="connsiteY0" fmla="*/ 307181 h 383828"/>
                    <a:gd name="connsiteX1" fmla="*/ 176213 w 461762"/>
                    <a:gd name="connsiteY1" fmla="*/ 381000 h 383828"/>
                    <a:gd name="connsiteX2" fmla="*/ 319088 w 461762"/>
                    <a:gd name="connsiteY2" fmla="*/ 359568 h 383828"/>
                    <a:gd name="connsiteX3" fmla="*/ 402431 w 461762"/>
                    <a:gd name="connsiteY3" fmla="*/ 276225 h 383828"/>
                    <a:gd name="connsiteX4" fmla="*/ 433388 w 461762"/>
                    <a:gd name="connsiteY4" fmla="*/ 221456 h 383828"/>
                    <a:gd name="connsiteX5" fmla="*/ 459581 w 461762"/>
                    <a:gd name="connsiteY5" fmla="*/ 150018 h 383828"/>
                    <a:gd name="connsiteX6" fmla="*/ 373856 w 461762"/>
                    <a:gd name="connsiteY6" fmla="*/ 45243 h 383828"/>
                    <a:gd name="connsiteX7" fmla="*/ 352425 w 461762"/>
                    <a:gd name="connsiteY7" fmla="*/ 0 h 383828"/>
                    <a:gd name="connsiteX8" fmla="*/ 352425 w 461762"/>
                    <a:gd name="connsiteY8" fmla="*/ 0 h 383828"/>
                    <a:gd name="connsiteX9" fmla="*/ 330994 w 461762"/>
                    <a:gd name="connsiteY9" fmla="*/ 123825 h 383828"/>
                    <a:gd name="connsiteX10" fmla="*/ 266700 w 461762"/>
                    <a:gd name="connsiteY10" fmla="*/ 221456 h 383828"/>
                    <a:gd name="connsiteX11" fmla="*/ 152400 w 461762"/>
                    <a:gd name="connsiteY11" fmla="*/ 230981 h 383828"/>
                    <a:gd name="connsiteX12" fmla="*/ 78581 w 461762"/>
                    <a:gd name="connsiteY12" fmla="*/ 188118 h 383828"/>
                    <a:gd name="connsiteX0-1" fmla="*/ 0 w 466517"/>
                    <a:gd name="connsiteY0-2" fmla="*/ 307181 h 383828"/>
                    <a:gd name="connsiteX1-3" fmla="*/ 176213 w 466517"/>
                    <a:gd name="connsiteY1-4" fmla="*/ 381000 h 383828"/>
                    <a:gd name="connsiteX2-5" fmla="*/ 319088 w 466517"/>
                    <a:gd name="connsiteY2-6" fmla="*/ 359568 h 383828"/>
                    <a:gd name="connsiteX3-7" fmla="*/ 402431 w 466517"/>
                    <a:gd name="connsiteY3-8" fmla="*/ 276225 h 383828"/>
                    <a:gd name="connsiteX4-9" fmla="*/ 454819 w 466517"/>
                    <a:gd name="connsiteY4-10" fmla="*/ 169069 h 383828"/>
                    <a:gd name="connsiteX5-11" fmla="*/ 459581 w 466517"/>
                    <a:gd name="connsiteY5-12" fmla="*/ 150018 h 383828"/>
                    <a:gd name="connsiteX6-13" fmla="*/ 373856 w 466517"/>
                    <a:gd name="connsiteY6-14" fmla="*/ 45243 h 383828"/>
                    <a:gd name="connsiteX7-15" fmla="*/ 352425 w 466517"/>
                    <a:gd name="connsiteY7-16" fmla="*/ 0 h 383828"/>
                    <a:gd name="connsiteX8-17" fmla="*/ 352425 w 466517"/>
                    <a:gd name="connsiteY8-18" fmla="*/ 0 h 383828"/>
                    <a:gd name="connsiteX9-19" fmla="*/ 330994 w 466517"/>
                    <a:gd name="connsiteY9-20" fmla="*/ 123825 h 383828"/>
                    <a:gd name="connsiteX10-21" fmla="*/ 266700 w 466517"/>
                    <a:gd name="connsiteY10-22" fmla="*/ 221456 h 383828"/>
                    <a:gd name="connsiteX11-23" fmla="*/ 152400 w 466517"/>
                    <a:gd name="connsiteY11-24" fmla="*/ 230981 h 383828"/>
                    <a:gd name="connsiteX12-25" fmla="*/ 78581 w 466517"/>
                    <a:gd name="connsiteY12-26" fmla="*/ 188118 h 383828"/>
                    <a:gd name="connsiteX0-27" fmla="*/ 0 w 466517"/>
                    <a:gd name="connsiteY0-28" fmla="*/ 307181 h 383828"/>
                    <a:gd name="connsiteX1-29" fmla="*/ 176213 w 466517"/>
                    <a:gd name="connsiteY1-30" fmla="*/ 381000 h 383828"/>
                    <a:gd name="connsiteX2-31" fmla="*/ 319088 w 466517"/>
                    <a:gd name="connsiteY2-32" fmla="*/ 359568 h 383828"/>
                    <a:gd name="connsiteX3-33" fmla="*/ 402431 w 466517"/>
                    <a:gd name="connsiteY3-34" fmla="*/ 276225 h 383828"/>
                    <a:gd name="connsiteX4-35" fmla="*/ 454819 w 466517"/>
                    <a:gd name="connsiteY4-36" fmla="*/ 169069 h 383828"/>
                    <a:gd name="connsiteX5-37" fmla="*/ 459581 w 466517"/>
                    <a:gd name="connsiteY5-38" fmla="*/ 150018 h 383828"/>
                    <a:gd name="connsiteX6-39" fmla="*/ 373856 w 466517"/>
                    <a:gd name="connsiteY6-40" fmla="*/ 45243 h 383828"/>
                    <a:gd name="connsiteX7-41" fmla="*/ 352425 w 466517"/>
                    <a:gd name="connsiteY7-42" fmla="*/ 0 h 383828"/>
                    <a:gd name="connsiteX8-43" fmla="*/ 352425 w 466517"/>
                    <a:gd name="connsiteY8-44" fmla="*/ 0 h 383828"/>
                    <a:gd name="connsiteX9-45" fmla="*/ 330994 w 466517"/>
                    <a:gd name="connsiteY9-46" fmla="*/ 123825 h 383828"/>
                    <a:gd name="connsiteX10-47" fmla="*/ 266700 w 466517"/>
                    <a:gd name="connsiteY10-48" fmla="*/ 221456 h 383828"/>
                    <a:gd name="connsiteX11-49" fmla="*/ 152400 w 466517"/>
                    <a:gd name="connsiteY11-50" fmla="*/ 230981 h 383828"/>
                    <a:gd name="connsiteX12-51" fmla="*/ 83344 w 466517"/>
                    <a:gd name="connsiteY12-52" fmla="*/ 204787 h 383828"/>
                    <a:gd name="connsiteX0-53" fmla="*/ 0 w 466517"/>
                    <a:gd name="connsiteY0-54" fmla="*/ 307181 h 383828"/>
                    <a:gd name="connsiteX1-55" fmla="*/ 176213 w 466517"/>
                    <a:gd name="connsiteY1-56" fmla="*/ 381000 h 383828"/>
                    <a:gd name="connsiteX2-57" fmla="*/ 319088 w 466517"/>
                    <a:gd name="connsiteY2-58" fmla="*/ 359568 h 383828"/>
                    <a:gd name="connsiteX3-59" fmla="*/ 402431 w 466517"/>
                    <a:gd name="connsiteY3-60" fmla="*/ 276225 h 383828"/>
                    <a:gd name="connsiteX4-61" fmla="*/ 454819 w 466517"/>
                    <a:gd name="connsiteY4-62" fmla="*/ 169069 h 383828"/>
                    <a:gd name="connsiteX5-63" fmla="*/ 459581 w 466517"/>
                    <a:gd name="connsiteY5-64" fmla="*/ 150018 h 383828"/>
                    <a:gd name="connsiteX6-65" fmla="*/ 373856 w 466517"/>
                    <a:gd name="connsiteY6-66" fmla="*/ 45243 h 383828"/>
                    <a:gd name="connsiteX7-67" fmla="*/ 352425 w 466517"/>
                    <a:gd name="connsiteY7-68" fmla="*/ 0 h 383828"/>
                    <a:gd name="connsiteX8-69" fmla="*/ 352425 w 466517"/>
                    <a:gd name="connsiteY8-70" fmla="*/ 0 h 383828"/>
                    <a:gd name="connsiteX9-71" fmla="*/ 330994 w 466517"/>
                    <a:gd name="connsiteY9-72" fmla="*/ 123825 h 383828"/>
                    <a:gd name="connsiteX10-73" fmla="*/ 266700 w 466517"/>
                    <a:gd name="connsiteY10-74" fmla="*/ 221456 h 383828"/>
                    <a:gd name="connsiteX11-75" fmla="*/ 152400 w 466517"/>
                    <a:gd name="connsiteY11-76" fmla="*/ 230981 h 383828"/>
                    <a:gd name="connsiteX12-77" fmla="*/ 71438 w 466517"/>
                    <a:gd name="connsiteY12-78" fmla="*/ 197643 h 38382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Lst>
                  <a:rect l="l" t="t" r="r" b="b"/>
                  <a:pathLst>
                    <a:path w="466517" h="383828">
                      <a:moveTo>
                        <a:pt x="0" y="307181"/>
                      </a:moveTo>
                      <a:cubicBezTo>
                        <a:pt x="61516" y="339725"/>
                        <a:pt x="123032" y="372269"/>
                        <a:pt x="176213" y="381000"/>
                      </a:cubicBezTo>
                      <a:cubicBezTo>
                        <a:pt x="229394" y="389731"/>
                        <a:pt x="281385" y="377030"/>
                        <a:pt x="319088" y="359568"/>
                      </a:cubicBezTo>
                      <a:cubicBezTo>
                        <a:pt x="356791" y="342106"/>
                        <a:pt x="379809" y="307975"/>
                        <a:pt x="402431" y="276225"/>
                      </a:cubicBezTo>
                      <a:cubicBezTo>
                        <a:pt x="425053" y="244475"/>
                        <a:pt x="445294" y="190103"/>
                        <a:pt x="454819" y="169069"/>
                      </a:cubicBezTo>
                      <a:cubicBezTo>
                        <a:pt x="464344" y="148035"/>
                        <a:pt x="473075" y="170656"/>
                        <a:pt x="459581" y="150018"/>
                      </a:cubicBezTo>
                      <a:cubicBezTo>
                        <a:pt x="446087" y="129380"/>
                        <a:pt x="391715" y="70246"/>
                        <a:pt x="373856" y="45243"/>
                      </a:cubicBezTo>
                      <a:cubicBezTo>
                        <a:pt x="355997" y="20240"/>
                        <a:pt x="352425" y="0"/>
                        <a:pt x="352425" y="0"/>
                      </a:cubicBezTo>
                      <a:lnTo>
                        <a:pt x="352425" y="0"/>
                      </a:lnTo>
                      <a:cubicBezTo>
                        <a:pt x="348853" y="20637"/>
                        <a:pt x="345281" y="86916"/>
                        <a:pt x="330994" y="123825"/>
                      </a:cubicBezTo>
                      <a:cubicBezTo>
                        <a:pt x="316707" y="160734"/>
                        <a:pt x="296466" y="203597"/>
                        <a:pt x="266700" y="221456"/>
                      </a:cubicBezTo>
                      <a:cubicBezTo>
                        <a:pt x="236934" y="239315"/>
                        <a:pt x="184944" y="234950"/>
                        <a:pt x="152400" y="230981"/>
                      </a:cubicBezTo>
                      <a:cubicBezTo>
                        <a:pt x="119856" y="227012"/>
                        <a:pt x="65088" y="187721"/>
                        <a:pt x="71438" y="197643"/>
                      </a:cubicBezTo>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1" name="直接连接符 50">
                  <a:extLst>
                    <a:ext uri="{FF2B5EF4-FFF2-40B4-BE49-F238E27FC236}">
                      <a16:creationId xmlns:a16="http://schemas.microsoft.com/office/drawing/2014/main" id="{AA13C9E0-947D-47BE-82AD-A4422B614AA0}"/>
                    </a:ext>
                  </a:extLst>
                </p:cNvPr>
                <p:cNvCxnSpPr>
                  <a:stCxn id="50" idx="0"/>
                  <a:endCxn id="50" idx="12"/>
                </p:cNvCxnSpPr>
                <p:nvPr/>
              </p:nvCxnSpPr>
              <p:spPr>
                <a:xfrm flipV="1">
                  <a:off x="4638675" y="3793331"/>
                  <a:ext cx="71438" cy="109538"/>
                </a:xfrm>
                <a:prstGeom prst="line">
                  <a:avLst/>
                </a:prstGeom>
                <a:grpFill/>
                <a:ln>
                  <a:noFill/>
                </a:ln>
              </p:spPr>
              <p:style>
                <a:lnRef idx="1">
                  <a:schemeClr val="accent1"/>
                </a:lnRef>
                <a:fillRef idx="0">
                  <a:schemeClr val="accent1"/>
                </a:fillRef>
                <a:effectRef idx="0">
                  <a:schemeClr val="accent1"/>
                </a:effectRef>
                <a:fontRef idx="minor">
                  <a:schemeClr val="tx1"/>
                </a:fontRef>
              </p:style>
            </p:cxnSp>
          </p:grpSp>
          <p:grpSp>
            <p:nvGrpSpPr>
              <p:cNvPr id="47" name="组合 46">
                <a:extLst>
                  <a:ext uri="{FF2B5EF4-FFF2-40B4-BE49-F238E27FC236}">
                    <a16:creationId xmlns:a16="http://schemas.microsoft.com/office/drawing/2014/main" id="{0747F708-C508-4236-846F-C56AC8706065}"/>
                  </a:ext>
                </a:extLst>
              </p:cNvPr>
              <p:cNvGrpSpPr/>
              <p:nvPr/>
            </p:nvGrpSpPr>
            <p:grpSpPr>
              <a:xfrm rot="18847698" flipH="1">
                <a:off x="4977290" y="3462338"/>
                <a:ext cx="468000" cy="383828"/>
                <a:chOff x="4638675" y="3595688"/>
                <a:chExt cx="466517" cy="383828"/>
              </a:xfrm>
              <a:grpFill/>
            </p:grpSpPr>
            <p:sp>
              <p:nvSpPr>
                <p:cNvPr id="48" name="任意多边形: 形状 47">
                  <a:extLst>
                    <a:ext uri="{FF2B5EF4-FFF2-40B4-BE49-F238E27FC236}">
                      <a16:creationId xmlns:a16="http://schemas.microsoft.com/office/drawing/2014/main" id="{F932E901-2DEF-472C-9038-3BB93D2D0759}"/>
                    </a:ext>
                  </a:extLst>
                </p:cNvPr>
                <p:cNvSpPr/>
                <p:nvPr/>
              </p:nvSpPr>
              <p:spPr>
                <a:xfrm>
                  <a:off x="4638675" y="3595688"/>
                  <a:ext cx="466517" cy="383828"/>
                </a:xfrm>
                <a:custGeom>
                  <a:avLst/>
                  <a:gdLst>
                    <a:gd name="connsiteX0" fmla="*/ 0 w 461762"/>
                    <a:gd name="connsiteY0" fmla="*/ 307181 h 383828"/>
                    <a:gd name="connsiteX1" fmla="*/ 176213 w 461762"/>
                    <a:gd name="connsiteY1" fmla="*/ 381000 h 383828"/>
                    <a:gd name="connsiteX2" fmla="*/ 319088 w 461762"/>
                    <a:gd name="connsiteY2" fmla="*/ 359568 h 383828"/>
                    <a:gd name="connsiteX3" fmla="*/ 402431 w 461762"/>
                    <a:gd name="connsiteY3" fmla="*/ 276225 h 383828"/>
                    <a:gd name="connsiteX4" fmla="*/ 433388 w 461762"/>
                    <a:gd name="connsiteY4" fmla="*/ 221456 h 383828"/>
                    <a:gd name="connsiteX5" fmla="*/ 459581 w 461762"/>
                    <a:gd name="connsiteY5" fmla="*/ 150018 h 383828"/>
                    <a:gd name="connsiteX6" fmla="*/ 373856 w 461762"/>
                    <a:gd name="connsiteY6" fmla="*/ 45243 h 383828"/>
                    <a:gd name="connsiteX7" fmla="*/ 352425 w 461762"/>
                    <a:gd name="connsiteY7" fmla="*/ 0 h 383828"/>
                    <a:gd name="connsiteX8" fmla="*/ 352425 w 461762"/>
                    <a:gd name="connsiteY8" fmla="*/ 0 h 383828"/>
                    <a:gd name="connsiteX9" fmla="*/ 330994 w 461762"/>
                    <a:gd name="connsiteY9" fmla="*/ 123825 h 383828"/>
                    <a:gd name="connsiteX10" fmla="*/ 266700 w 461762"/>
                    <a:gd name="connsiteY10" fmla="*/ 221456 h 383828"/>
                    <a:gd name="connsiteX11" fmla="*/ 152400 w 461762"/>
                    <a:gd name="connsiteY11" fmla="*/ 230981 h 383828"/>
                    <a:gd name="connsiteX12" fmla="*/ 78581 w 461762"/>
                    <a:gd name="connsiteY12" fmla="*/ 188118 h 383828"/>
                    <a:gd name="connsiteX0-1" fmla="*/ 0 w 466517"/>
                    <a:gd name="connsiteY0-2" fmla="*/ 307181 h 383828"/>
                    <a:gd name="connsiteX1-3" fmla="*/ 176213 w 466517"/>
                    <a:gd name="connsiteY1-4" fmla="*/ 381000 h 383828"/>
                    <a:gd name="connsiteX2-5" fmla="*/ 319088 w 466517"/>
                    <a:gd name="connsiteY2-6" fmla="*/ 359568 h 383828"/>
                    <a:gd name="connsiteX3-7" fmla="*/ 402431 w 466517"/>
                    <a:gd name="connsiteY3-8" fmla="*/ 276225 h 383828"/>
                    <a:gd name="connsiteX4-9" fmla="*/ 454819 w 466517"/>
                    <a:gd name="connsiteY4-10" fmla="*/ 169069 h 383828"/>
                    <a:gd name="connsiteX5-11" fmla="*/ 459581 w 466517"/>
                    <a:gd name="connsiteY5-12" fmla="*/ 150018 h 383828"/>
                    <a:gd name="connsiteX6-13" fmla="*/ 373856 w 466517"/>
                    <a:gd name="connsiteY6-14" fmla="*/ 45243 h 383828"/>
                    <a:gd name="connsiteX7-15" fmla="*/ 352425 w 466517"/>
                    <a:gd name="connsiteY7-16" fmla="*/ 0 h 383828"/>
                    <a:gd name="connsiteX8-17" fmla="*/ 352425 w 466517"/>
                    <a:gd name="connsiteY8-18" fmla="*/ 0 h 383828"/>
                    <a:gd name="connsiteX9-19" fmla="*/ 330994 w 466517"/>
                    <a:gd name="connsiteY9-20" fmla="*/ 123825 h 383828"/>
                    <a:gd name="connsiteX10-21" fmla="*/ 266700 w 466517"/>
                    <a:gd name="connsiteY10-22" fmla="*/ 221456 h 383828"/>
                    <a:gd name="connsiteX11-23" fmla="*/ 152400 w 466517"/>
                    <a:gd name="connsiteY11-24" fmla="*/ 230981 h 383828"/>
                    <a:gd name="connsiteX12-25" fmla="*/ 78581 w 466517"/>
                    <a:gd name="connsiteY12-26" fmla="*/ 188118 h 383828"/>
                    <a:gd name="connsiteX0-27" fmla="*/ 0 w 466517"/>
                    <a:gd name="connsiteY0-28" fmla="*/ 307181 h 383828"/>
                    <a:gd name="connsiteX1-29" fmla="*/ 176213 w 466517"/>
                    <a:gd name="connsiteY1-30" fmla="*/ 381000 h 383828"/>
                    <a:gd name="connsiteX2-31" fmla="*/ 319088 w 466517"/>
                    <a:gd name="connsiteY2-32" fmla="*/ 359568 h 383828"/>
                    <a:gd name="connsiteX3-33" fmla="*/ 402431 w 466517"/>
                    <a:gd name="connsiteY3-34" fmla="*/ 276225 h 383828"/>
                    <a:gd name="connsiteX4-35" fmla="*/ 454819 w 466517"/>
                    <a:gd name="connsiteY4-36" fmla="*/ 169069 h 383828"/>
                    <a:gd name="connsiteX5-37" fmla="*/ 459581 w 466517"/>
                    <a:gd name="connsiteY5-38" fmla="*/ 150018 h 383828"/>
                    <a:gd name="connsiteX6-39" fmla="*/ 373856 w 466517"/>
                    <a:gd name="connsiteY6-40" fmla="*/ 45243 h 383828"/>
                    <a:gd name="connsiteX7-41" fmla="*/ 352425 w 466517"/>
                    <a:gd name="connsiteY7-42" fmla="*/ 0 h 383828"/>
                    <a:gd name="connsiteX8-43" fmla="*/ 352425 w 466517"/>
                    <a:gd name="connsiteY8-44" fmla="*/ 0 h 383828"/>
                    <a:gd name="connsiteX9-45" fmla="*/ 330994 w 466517"/>
                    <a:gd name="connsiteY9-46" fmla="*/ 123825 h 383828"/>
                    <a:gd name="connsiteX10-47" fmla="*/ 266700 w 466517"/>
                    <a:gd name="connsiteY10-48" fmla="*/ 221456 h 383828"/>
                    <a:gd name="connsiteX11-49" fmla="*/ 152400 w 466517"/>
                    <a:gd name="connsiteY11-50" fmla="*/ 230981 h 383828"/>
                    <a:gd name="connsiteX12-51" fmla="*/ 83344 w 466517"/>
                    <a:gd name="connsiteY12-52" fmla="*/ 204787 h 383828"/>
                    <a:gd name="connsiteX0-53" fmla="*/ 0 w 466517"/>
                    <a:gd name="connsiteY0-54" fmla="*/ 307181 h 383828"/>
                    <a:gd name="connsiteX1-55" fmla="*/ 176213 w 466517"/>
                    <a:gd name="connsiteY1-56" fmla="*/ 381000 h 383828"/>
                    <a:gd name="connsiteX2-57" fmla="*/ 319088 w 466517"/>
                    <a:gd name="connsiteY2-58" fmla="*/ 359568 h 383828"/>
                    <a:gd name="connsiteX3-59" fmla="*/ 402431 w 466517"/>
                    <a:gd name="connsiteY3-60" fmla="*/ 276225 h 383828"/>
                    <a:gd name="connsiteX4-61" fmla="*/ 454819 w 466517"/>
                    <a:gd name="connsiteY4-62" fmla="*/ 169069 h 383828"/>
                    <a:gd name="connsiteX5-63" fmla="*/ 459581 w 466517"/>
                    <a:gd name="connsiteY5-64" fmla="*/ 150018 h 383828"/>
                    <a:gd name="connsiteX6-65" fmla="*/ 373856 w 466517"/>
                    <a:gd name="connsiteY6-66" fmla="*/ 45243 h 383828"/>
                    <a:gd name="connsiteX7-67" fmla="*/ 352425 w 466517"/>
                    <a:gd name="connsiteY7-68" fmla="*/ 0 h 383828"/>
                    <a:gd name="connsiteX8-69" fmla="*/ 352425 w 466517"/>
                    <a:gd name="connsiteY8-70" fmla="*/ 0 h 383828"/>
                    <a:gd name="connsiteX9-71" fmla="*/ 330994 w 466517"/>
                    <a:gd name="connsiteY9-72" fmla="*/ 123825 h 383828"/>
                    <a:gd name="connsiteX10-73" fmla="*/ 266700 w 466517"/>
                    <a:gd name="connsiteY10-74" fmla="*/ 221456 h 383828"/>
                    <a:gd name="connsiteX11-75" fmla="*/ 152400 w 466517"/>
                    <a:gd name="connsiteY11-76" fmla="*/ 230981 h 383828"/>
                    <a:gd name="connsiteX12-77" fmla="*/ 71438 w 466517"/>
                    <a:gd name="connsiteY12-78" fmla="*/ 197643 h 38382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Lst>
                  <a:rect l="l" t="t" r="r" b="b"/>
                  <a:pathLst>
                    <a:path w="466517" h="383828">
                      <a:moveTo>
                        <a:pt x="0" y="307181"/>
                      </a:moveTo>
                      <a:cubicBezTo>
                        <a:pt x="61516" y="339725"/>
                        <a:pt x="123032" y="372269"/>
                        <a:pt x="176213" y="381000"/>
                      </a:cubicBezTo>
                      <a:cubicBezTo>
                        <a:pt x="229394" y="389731"/>
                        <a:pt x="281385" y="377030"/>
                        <a:pt x="319088" y="359568"/>
                      </a:cubicBezTo>
                      <a:cubicBezTo>
                        <a:pt x="356791" y="342106"/>
                        <a:pt x="379809" y="307975"/>
                        <a:pt x="402431" y="276225"/>
                      </a:cubicBezTo>
                      <a:cubicBezTo>
                        <a:pt x="425053" y="244475"/>
                        <a:pt x="445294" y="190103"/>
                        <a:pt x="454819" y="169069"/>
                      </a:cubicBezTo>
                      <a:cubicBezTo>
                        <a:pt x="464344" y="148035"/>
                        <a:pt x="473075" y="170656"/>
                        <a:pt x="459581" y="150018"/>
                      </a:cubicBezTo>
                      <a:cubicBezTo>
                        <a:pt x="446087" y="129380"/>
                        <a:pt x="391715" y="70246"/>
                        <a:pt x="373856" y="45243"/>
                      </a:cubicBezTo>
                      <a:cubicBezTo>
                        <a:pt x="355997" y="20240"/>
                        <a:pt x="352425" y="0"/>
                        <a:pt x="352425" y="0"/>
                      </a:cubicBezTo>
                      <a:lnTo>
                        <a:pt x="352425" y="0"/>
                      </a:lnTo>
                      <a:cubicBezTo>
                        <a:pt x="348853" y="20637"/>
                        <a:pt x="345281" y="86916"/>
                        <a:pt x="330994" y="123825"/>
                      </a:cubicBezTo>
                      <a:cubicBezTo>
                        <a:pt x="316707" y="160734"/>
                        <a:pt x="296466" y="203597"/>
                        <a:pt x="266700" y="221456"/>
                      </a:cubicBezTo>
                      <a:cubicBezTo>
                        <a:pt x="236934" y="239315"/>
                        <a:pt x="184944" y="234950"/>
                        <a:pt x="152400" y="230981"/>
                      </a:cubicBezTo>
                      <a:cubicBezTo>
                        <a:pt x="119856" y="227012"/>
                        <a:pt x="65088" y="187721"/>
                        <a:pt x="71438" y="197643"/>
                      </a:cubicBezTo>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9" name="直接连接符 48">
                  <a:extLst>
                    <a:ext uri="{FF2B5EF4-FFF2-40B4-BE49-F238E27FC236}">
                      <a16:creationId xmlns:a16="http://schemas.microsoft.com/office/drawing/2014/main" id="{573D89C5-B465-4EDD-B062-CA19EBE065ED}"/>
                    </a:ext>
                  </a:extLst>
                </p:cNvPr>
                <p:cNvCxnSpPr>
                  <a:stCxn id="48" idx="0"/>
                  <a:endCxn id="48" idx="12"/>
                </p:cNvCxnSpPr>
                <p:nvPr/>
              </p:nvCxnSpPr>
              <p:spPr>
                <a:xfrm flipV="1">
                  <a:off x="4638675" y="3793331"/>
                  <a:ext cx="71438" cy="109538"/>
                </a:xfrm>
                <a:prstGeom prst="line">
                  <a:avLst/>
                </a:prstGeom>
                <a:grpFill/>
                <a:ln>
                  <a:noFill/>
                </a:ln>
              </p:spPr>
              <p:style>
                <a:lnRef idx="1">
                  <a:schemeClr val="accent1"/>
                </a:lnRef>
                <a:fillRef idx="0">
                  <a:schemeClr val="accent1"/>
                </a:fillRef>
                <a:effectRef idx="0">
                  <a:schemeClr val="accent1"/>
                </a:effectRef>
                <a:fontRef idx="minor">
                  <a:schemeClr val="tx1"/>
                </a:fontRef>
              </p:style>
            </p:cxnSp>
          </p:grpSp>
        </p:grpSp>
        <p:grpSp>
          <p:nvGrpSpPr>
            <p:cNvPr id="34" name="组合 33">
              <a:extLst>
                <a:ext uri="{FF2B5EF4-FFF2-40B4-BE49-F238E27FC236}">
                  <a16:creationId xmlns:a16="http://schemas.microsoft.com/office/drawing/2014/main" id="{240A676A-3738-449D-9821-42C42886E3D2}"/>
                </a:ext>
              </a:extLst>
            </p:cNvPr>
            <p:cNvGrpSpPr/>
            <p:nvPr/>
          </p:nvGrpSpPr>
          <p:grpSpPr>
            <a:xfrm rot="17648429">
              <a:off x="3857614" y="1905751"/>
              <a:ext cx="215922" cy="775825"/>
              <a:chOff x="3600428" y="2070100"/>
              <a:chExt cx="215922" cy="775825"/>
            </a:xfrm>
            <a:grpFill/>
          </p:grpSpPr>
          <p:sp>
            <p:nvSpPr>
              <p:cNvPr id="40" name="椭圆 39">
                <a:extLst>
                  <a:ext uri="{FF2B5EF4-FFF2-40B4-BE49-F238E27FC236}">
                    <a16:creationId xmlns:a16="http://schemas.microsoft.com/office/drawing/2014/main" id="{11B37E21-7773-47B1-9244-EB2C06A8DFA2}"/>
                  </a:ext>
                </a:extLst>
              </p:cNvPr>
              <p:cNvSpPr>
                <a:spLocks noChangeAspect="1"/>
              </p:cNvSpPr>
              <p:nvPr/>
            </p:nvSpPr>
            <p:spPr>
              <a:xfrm>
                <a:off x="3600450" y="2070100"/>
                <a:ext cx="215900" cy="2159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圆角 40">
                <a:extLst>
                  <a:ext uri="{FF2B5EF4-FFF2-40B4-BE49-F238E27FC236}">
                    <a16:creationId xmlns:a16="http://schemas.microsoft.com/office/drawing/2014/main" id="{D41190B7-90F7-4C3B-97F0-AB23CE934182}"/>
                  </a:ext>
                </a:extLst>
              </p:cNvPr>
              <p:cNvSpPr/>
              <p:nvPr/>
            </p:nvSpPr>
            <p:spPr>
              <a:xfrm>
                <a:off x="3600428" y="2160125"/>
                <a:ext cx="215900" cy="68580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5" name="组合 34">
              <a:extLst>
                <a:ext uri="{FF2B5EF4-FFF2-40B4-BE49-F238E27FC236}">
                  <a16:creationId xmlns:a16="http://schemas.microsoft.com/office/drawing/2014/main" id="{FDF26FCD-1768-45AD-A57D-1FF7E5ED3B90}"/>
                </a:ext>
              </a:extLst>
            </p:cNvPr>
            <p:cNvGrpSpPr/>
            <p:nvPr/>
          </p:nvGrpSpPr>
          <p:grpSpPr>
            <a:xfrm rot="1545755">
              <a:off x="4797927" y="1537624"/>
              <a:ext cx="215922" cy="775825"/>
              <a:chOff x="3600428" y="2070100"/>
              <a:chExt cx="215922" cy="775825"/>
            </a:xfrm>
            <a:grpFill/>
          </p:grpSpPr>
          <p:sp>
            <p:nvSpPr>
              <p:cNvPr id="38" name="椭圆 37">
                <a:extLst>
                  <a:ext uri="{FF2B5EF4-FFF2-40B4-BE49-F238E27FC236}">
                    <a16:creationId xmlns:a16="http://schemas.microsoft.com/office/drawing/2014/main" id="{CCF9A3CC-16F5-4BDF-984A-821FB44A673A}"/>
                  </a:ext>
                </a:extLst>
              </p:cNvPr>
              <p:cNvSpPr>
                <a:spLocks noChangeAspect="1"/>
              </p:cNvSpPr>
              <p:nvPr/>
            </p:nvSpPr>
            <p:spPr>
              <a:xfrm>
                <a:off x="3600450" y="2070100"/>
                <a:ext cx="215900" cy="2159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圆角 38">
                <a:extLst>
                  <a:ext uri="{FF2B5EF4-FFF2-40B4-BE49-F238E27FC236}">
                    <a16:creationId xmlns:a16="http://schemas.microsoft.com/office/drawing/2014/main" id="{72AF9C1E-10CD-451F-8A54-37076678B950}"/>
                  </a:ext>
                </a:extLst>
              </p:cNvPr>
              <p:cNvSpPr/>
              <p:nvPr/>
            </p:nvSpPr>
            <p:spPr>
              <a:xfrm>
                <a:off x="3600428" y="2160125"/>
                <a:ext cx="215900" cy="68580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6" name="椭圆 35">
              <a:extLst>
                <a:ext uri="{FF2B5EF4-FFF2-40B4-BE49-F238E27FC236}">
                  <a16:creationId xmlns:a16="http://schemas.microsoft.com/office/drawing/2014/main" id="{F5720745-4EC1-4F62-AC94-C891E8ED5061}"/>
                </a:ext>
              </a:extLst>
            </p:cNvPr>
            <p:cNvSpPr>
              <a:spLocks noChangeAspect="1"/>
            </p:cNvSpPr>
            <p:nvPr/>
          </p:nvSpPr>
          <p:spPr>
            <a:xfrm>
              <a:off x="5916526" y="4044777"/>
              <a:ext cx="358948" cy="35894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a:extLst>
                <a:ext uri="{FF2B5EF4-FFF2-40B4-BE49-F238E27FC236}">
                  <a16:creationId xmlns:a16="http://schemas.microsoft.com/office/drawing/2014/main" id="{93C194AE-48AB-4D38-8BBC-5048DE59B7A1}"/>
                </a:ext>
              </a:extLst>
            </p:cNvPr>
            <p:cNvSpPr>
              <a:spLocks noChangeAspect="1"/>
            </p:cNvSpPr>
            <p:nvPr/>
          </p:nvSpPr>
          <p:spPr>
            <a:xfrm>
              <a:off x="4391240" y="4607499"/>
              <a:ext cx="358948" cy="35894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2672221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组合 35"/>
          <p:cNvGrpSpPr>
            <a:grpSpLocks noChangeAspect="1"/>
          </p:cNvGrpSpPr>
          <p:nvPr/>
        </p:nvGrpSpPr>
        <p:grpSpPr>
          <a:xfrm>
            <a:off x="10573862" y="6011715"/>
            <a:ext cx="1179342" cy="529860"/>
            <a:chOff x="4019547" y="907477"/>
            <a:chExt cx="6452229" cy="2898889"/>
          </a:xfrm>
          <a:solidFill>
            <a:srgbClr val="6AC1EC"/>
          </a:solidFill>
        </p:grpSpPr>
        <p:sp>
          <p:nvSpPr>
            <p:cNvPr id="37" name="任意多边形: 形状 36"/>
            <p:cNvSpPr/>
            <p:nvPr/>
          </p:nvSpPr>
          <p:spPr>
            <a:xfrm>
              <a:off x="7236887" y="907477"/>
              <a:ext cx="1816848" cy="2819873"/>
            </a:xfrm>
            <a:custGeom>
              <a:avLst/>
              <a:gdLst>
                <a:gd name="connsiteX0" fmla="*/ 800100 w 1816848"/>
                <a:gd name="connsiteY0" fmla="*/ 2051050 h 2819873"/>
                <a:gd name="connsiteX1" fmla="*/ 882650 w 1816848"/>
                <a:gd name="connsiteY1" fmla="*/ 2546350 h 2819873"/>
                <a:gd name="connsiteX2" fmla="*/ 1301750 w 1816848"/>
                <a:gd name="connsiteY2" fmla="*/ 2241550 h 2819873"/>
                <a:gd name="connsiteX3" fmla="*/ 514350 w 1816848"/>
                <a:gd name="connsiteY3" fmla="*/ 0 h 2819873"/>
                <a:gd name="connsiteX4" fmla="*/ 508000 w 1816848"/>
                <a:gd name="connsiteY4" fmla="*/ 215900 h 2819873"/>
                <a:gd name="connsiteX5" fmla="*/ 514350 w 1816848"/>
                <a:gd name="connsiteY5" fmla="*/ 895350 h 2819873"/>
                <a:gd name="connsiteX6" fmla="*/ 596900 w 1816848"/>
                <a:gd name="connsiteY6" fmla="*/ 1778000 h 2819873"/>
                <a:gd name="connsiteX7" fmla="*/ 1016000 w 1816848"/>
                <a:gd name="connsiteY7" fmla="*/ 1778000 h 2819873"/>
                <a:gd name="connsiteX8" fmla="*/ 1352550 w 1816848"/>
                <a:gd name="connsiteY8" fmla="*/ 1857375 h 2819873"/>
                <a:gd name="connsiteX9" fmla="*/ 1606550 w 1816848"/>
                <a:gd name="connsiteY9" fmla="*/ 1949450 h 2819873"/>
                <a:gd name="connsiteX10" fmla="*/ 1727200 w 1816848"/>
                <a:gd name="connsiteY10" fmla="*/ 2032000 h 2819873"/>
                <a:gd name="connsiteX11" fmla="*/ 1816100 w 1816848"/>
                <a:gd name="connsiteY11" fmla="*/ 2184400 h 2819873"/>
                <a:gd name="connsiteX12" fmla="*/ 1762125 w 1816848"/>
                <a:gd name="connsiteY12" fmla="*/ 2368550 h 2819873"/>
                <a:gd name="connsiteX13" fmla="*/ 1631950 w 1816848"/>
                <a:gd name="connsiteY13" fmla="*/ 2495550 h 2819873"/>
                <a:gd name="connsiteX14" fmla="*/ 1263650 w 1816848"/>
                <a:gd name="connsiteY14" fmla="*/ 2692400 h 2819873"/>
                <a:gd name="connsiteX15" fmla="*/ 793750 w 1816848"/>
                <a:gd name="connsiteY15" fmla="*/ 2800350 h 2819873"/>
                <a:gd name="connsiteX16" fmla="*/ 555625 w 1816848"/>
                <a:gd name="connsiteY16" fmla="*/ 2819400 h 2819873"/>
                <a:gd name="connsiteX17" fmla="*/ 349250 w 1816848"/>
                <a:gd name="connsiteY17" fmla="*/ 2806700 h 2819873"/>
                <a:gd name="connsiteX18" fmla="*/ 241300 w 1816848"/>
                <a:gd name="connsiteY18" fmla="*/ 1663700 h 2819873"/>
                <a:gd name="connsiteX19" fmla="*/ 0 w 1816848"/>
                <a:gd name="connsiteY19" fmla="*/ 196850 h 2819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816848" h="2819873">
                  <a:moveTo>
                    <a:pt x="800100" y="2051050"/>
                  </a:moveTo>
                  <a:lnTo>
                    <a:pt x="882650" y="2546350"/>
                  </a:lnTo>
                  <a:lnTo>
                    <a:pt x="1301750" y="2241550"/>
                  </a:lnTo>
                  <a:close/>
                  <a:moveTo>
                    <a:pt x="514350" y="0"/>
                  </a:moveTo>
                  <a:cubicBezTo>
                    <a:pt x="514350" y="0"/>
                    <a:pt x="508000" y="66675"/>
                    <a:pt x="508000" y="215900"/>
                  </a:cubicBezTo>
                  <a:cubicBezTo>
                    <a:pt x="508000" y="365125"/>
                    <a:pt x="499533" y="635000"/>
                    <a:pt x="514350" y="895350"/>
                  </a:cubicBezTo>
                  <a:cubicBezTo>
                    <a:pt x="529167" y="1155700"/>
                    <a:pt x="583142" y="1630892"/>
                    <a:pt x="596900" y="1778000"/>
                  </a:cubicBezTo>
                  <a:cubicBezTo>
                    <a:pt x="596900" y="1778000"/>
                    <a:pt x="890058" y="1764771"/>
                    <a:pt x="1016000" y="1778000"/>
                  </a:cubicBezTo>
                  <a:cubicBezTo>
                    <a:pt x="1141942" y="1791229"/>
                    <a:pt x="1254125" y="1828800"/>
                    <a:pt x="1352550" y="1857375"/>
                  </a:cubicBezTo>
                  <a:cubicBezTo>
                    <a:pt x="1450975" y="1885950"/>
                    <a:pt x="1544108" y="1920346"/>
                    <a:pt x="1606550" y="1949450"/>
                  </a:cubicBezTo>
                  <a:cubicBezTo>
                    <a:pt x="1668992" y="1978554"/>
                    <a:pt x="1692275" y="1992842"/>
                    <a:pt x="1727200" y="2032000"/>
                  </a:cubicBezTo>
                  <a:cubicBezTo>
                    <a:pt x="1762125" y="2071158"/>
                    <a:pt x="1810279" y="2128308"/>
                    <a:pt x="1816100" y="2184400"/>
                  </a:cubicBezTo>
                  <a:cubicBezTo>
                    <a:pt x="1821921" y="2240492"/>
                    <a:pt x="1792817" y="2316692"/>
                    <a:pt x="1762125" y="2368550"/>
                  </a:cubicBezTo>
                  <a:cubicBezTo>
                    <a:pt x="1731433" y="2420408"/>
                    <a:pt x="1715029" y="2441575"/>
                    <a:pt x="1631950" y="2495550"/>
                  </a:cubicBezTo>
                  <a:cubicBezTo>
                    <a:pt x="1548871" y="2549525"/>
                    <a:pt x="1403350" y="2641600"/>
                    <a:pt x="1263650" y="2692400"/>
                  </a:cubicBezTo>
                  <a:cubicBezTo>
                    <a:pt x="1123950" y="2743200"/>
                    <a:pt x="911754" y="2779183"/>
                    <a:pt x="793750" y="2800350"/>
                  </a:cubicBezTo>
                  <a:cubicBezTo>
                    <a:pt x="675746" y="2821517"/>
                    <a:pt x="629708" y="2816225"/>
                    <a:pt x="555625" y="2819400"/>
                  </a:cubicBezTo>
                  <a:cubicBezTo>
                    <a:pt x="481542" y="2822575"/>
                    <a:pt x="383646" y="2808817"/>
                    <a:pt x="349250" y="2806700"/>
                  </a:cubicBezTo>
                  <a:cubicBezTo>
                    <a:pt x="349250" y="2806700"/>
                    <a:pt x="299508" y="2098675"/>
                    <a:pt x="241300" y="1663700"/>
                  </a:cubicBezTo>
                  <a:cubicBezTo>
                    <a:pt x="183092" y="1228725"/>
                    <a:pt x="91546" y="712787"/>
                    <a:pt x="0" y="19685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任意多边形: 形状 37"/>
            <p:cNvSpPr/>
            <p:nvPr/>
          </p:nvSpPr>
          <p:spPr>
            <a:xfrm>
              <a:off x="4019547" y="986493"/>
              <a:ext cx="1816848" cy="2819873"/>
            </a:xfrm>
            <a:custGeom>
              <a:avLst/>
              <a:gdLst>
                <a:gd name="connsiteX0" fmla="*/ 800100 w 1816848"/>
                <a:gd name="connsiteY0" fmla="*/ 2051050 h 2819873"/>
                <a:gd name="connsiteX1" fmla="*/ 882650 w 1816848"/>
                <a:gd name="connsiteY1" fmla="*/ 2546350 h 2819873"/>
                <a:gd name="connsiteX2" fmla="*/ 1301750 w 1816848"/>
                <a:gd name="connsiteY2" fmla="*/ 2241550 h 2819873"/>
                <a:gd name="connsiteX3" fmla="*/ 514350 w 1816848"/>
                <a:gd name="connsiteY3" fmla="*/ 0 h 2819873"/>
                <a:gd name="connsiteX4" fmla="*/ 508000 w 1816848"/>
                <a:gd name="connsiteY4" fmla="*/ 215900 h 2819873"/>
                <a:gd name="connsiteX5" fmla="*/ 514350 w 1816848"/>
                <a:gd name="connsiteY5" fmla="*/ 895350 h 2819873"/>
                <a:gd name="connsiteX6" fmla="*/ 596900 w 1816848"/>
                <a:gd name="connsiteY6" fmla="*/ 1778000 h 2819873"/>
                <a:gd name="connsiteX7" fmla="*/ 1016000 w 1816848"/>
                <a:gd name="connsiteY7" fmla="*/ 1778000 h 2819873"/>
                <a:gd name="connsiteX8" fmla="*/ 1352550 w 1816848"/>
                <a:gd name="connsiteY8" fmla="*/ 1857375 h 2819873"/>
                <a:gd name="connsiteX9" fmla="*/ 1606550 w 1816848"/>
                <a:gd name="connsiteY9" fmla="*/ 1949450 h 2819873"/>
                <a:gd name="connsiteX10" fmla="*/ 1727200 w 1816848"/>
                <a:gd name="connsiteY10" fmla="*/ 2032000 h 2819873"/>
                <a:gd name="connsiteX11" fmla="*/ 1816100 w 1816848"/>
                <a:gd name="connsiteY11" fmla="*/ 2184400 h 2819873"/>
                <a:gd name="connsiteX12" fmla="*/ 1762125 w 1816848"/>
                <a:gd name="connsiteY12" fmla="*/ 2368550 h 2819873"/>
                <a:gd name="connsiteX13" fmla="*/ 1631950 w 1816848"/>
                <a:gd name="connsiteY13" fmla="*/ 2495550 h 2819873"/>
                <a:gd name="connsiteX14" fmla="*/ 1263650 w 1816848"/>
                <a:gd name="connsiteY14" fmla="*/ 2692400 h 2819873"/>
                <a:gd name="connsiteX15" fmla="*/ 793750 w 1816848"/>
                <a:gd name="connsiteY15" fmla="*/ 2800350 h 2819873"/>
                <a:gd name="connsiteX16" fmla="*/ 555625 w 1816848"/>
                <a:gd name="connsiteY16" fmla="*/ 2819400 h 2819873"/>
                <a:gd name="connsiteX17" fmla="*/ 349250 w 1816848"/>
                <a:gd name="connsiteY17" fmla="*/ 2806700 h 2819873"/>
                <a:gd name="connsiteX18" fmla="*/ 241300 w 1816848"/>
                <a:gd name="connsiteY18" fmla="*/ 1663700 h 2819873"/>
                <a:gd name="connsiteX19" fmla="*/ 0 w 1816848"/>
                <a:gd name="connsiteY19" fmla="*/ 196850 h 2819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816848" h="2819873">
                  <a:moveTo>
                    <a:pt x="800100" y="2051050"/>
                  </a:moveTo>
                  <a:lnTo>
                    <a:pt x="882650" y="2546350"/>
                  </a:lnTo>
                  <a:lnTo>
                    <a:pt x="1301750" y="2241550"/>
                  </a:lnTo>
                  <a:close/>
                  <a:moveTo>
                    <a:pt x="514350" y="0"/>
                  </a:moveTo>
                  <a:cubicBezTo>
                    <a:pt x="514350" y="0"/>
                    <a:pt x="508000" y="66675"/>
                    <a:pt x="508000" y="215900"/>
                  </a:cubicBezTo>
                  <a:cubicBezTo>
                    <a:pt x="508000" y="365125"/>
                    <a:pt x="499533" y="635000"/>
                    <a:pt x="514350" y="895350"/>
                  </a:cubicBezTo>
                  <a:cubicBezTo>
                    <a:pt x="529167" y="1155700"/>
                    <a:pt x="583142" y="1630892"/>
                    <a:pt x="596900" y="1778000"/>
                  </a:cubicBezTo>
                  <a:cubicBezTo>
                    <a:pt x="596900" y="1778000"/>
                    <a:pt x="890058" y="1764771"/>
                    <a:pt x="1016000" y="1778000"/>
                  </a:cubicBezTo>
                  <a:cubicBezTo>
                    <a:pt x="1141942" y="1791229"/>
                    <a:pt x="1254125" y="1828800"/>
                    <a:pt x="1352550" y="1857375"/>
                  </a:cubicBezTo>
                  <a:cubicBezTo>
                    <a:pt x="1450975" y="1885950"/>
                    <a:pt x="1544108" y="1920346"/>
                    <a:pt x="1606550" y="1949450"/>
                  </a:cubicBezTo>
                  <a:cubicBezTo>
                    <a:pt x="1668992" y="1978554"/>
                    <a:pt x="1692275" y="1992842"/>
                    <a:pt x="1727200" y="2032000"/>
                  </a:cubicBezTo>
                  <a:cubicBezTo>
                    <a:pt x="1762125" y="2071158"/>
                    <a:pt x="1810279" y="2128308"/>
                    <a:pt x="1816100" y="2184400"/>
                  </a:cubicBezTo>
                  <a:cubicBezTo>
                    <a:pt x="1821921" y="2240492"/>
                    <a:pt x="1792817" y="2316692"/>
                    <a:pt x="1762125" y="2368550"/>
                  </a:cubicBezTo>
                  <a:cubicBezTo>
                    <a:pt x="1731433" y="2420408"/>
                    <a:pt x="1715029" y="2441575"/>
                    <a:pt x="1631950" y="2495550"/>
                  </a:cubicBezTo>
                  <a:cubicBezTo>
                    <a:pt x="1548871" y="2549525"/>
                    <a:pt x="1403350" y="2641600"/>
                    <a:pt x="1263650" y="2692400"/>
                  </a:cubicBezTo>
                  <a:cubicBezTo>
                    <a:pt x="1123950" y="2743200"/>
                    <a:pt x="911754" y="2779183"/>
                    <a:pt x="793750" y="2800350"/>
                  </a:cubicBezTo>
                  <a:cubicBezTo>
                    <a:pt x="675746" y="2821517"/>
                    <a:pt x="629708" y="2816225"/>
                    <a:pt x="555625" y="2819400"/>
                  </a:cubicBezTo>
                  <a:cubicBezTo>
                    <a:pt x="481542" y="2822575"/>
                    <a:pt x="383646" y="2808817"/>
                    <a:pt x="349250" y="2806700"/>
                  </a:cubicBezTo>
                  <a:cubicBezTo>
                    <a:pt x="349250" y="2806700"/>
                    <a:pt x="299508" y="2098675"/>
                    <a:pt x="241300" y="1663700"/>
                  </a:cubicBezTo>
                  <a:cubicBezTo>
                    <a:pt x="183092" y="1228725"/>
                    <a:pt x="91546" y="712787"/>
                    <a:pt x="0" y="19685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9" name="组合 38"/>
            <p:cNvGrpSpPr/>
            <p:nvPr/>
          </p:nvGrpSpPr>
          <p:grpSpPr>
            <a:xfrm>
              <a:off x="5722620" y="1248756"/>
              <a:ext cx="1538984" cy="2353142"/>
              <a:chOff x="5722620" y="1248756"/>
              <a:chExt cx="1538984" cy="2353142"/>
            </a:xfrm>
            <a:grpFill/>
          </p:grpSpPr>
          <p:grpSp>
            <p:nvGrpSpPr>
              <p:cNvPr id="50" name="组合 49"/>
              <p:cNvGrpSpPr/>
              <p:nvPr/>
            </p:nvGrpSpPr>
            <p:grpSpPr>
              <a:xfrm>
                <a:off x="5722620" y="1790700"/>
                <a:ext cx="586740" cy="1783080"/>
                <a:chOff x="5722620" y="1790700"/>
                <a:chExt cx="586740" cy="1783080"/>
              </a:xfrm>
              <a:grpFill/>
            </p:grpSpPr>
            <p:sp>
              <p:nvSpPr>
                <p:cNvPr id="56" name="任意多边形: 形状 55"/>
                <p:cNvSpPr/>
                <p:nvPr/>
              </p:nvSpPr>
              <p:spPr>
                <a:xfrm>
                  <a:off x="5722620" y="1813560"/>
                  <a:ext cx="198120" cy="457200"/>
                </a:xfrm>
                <a:custGeom>
                  <a:avLst/>
                  <a:gdLst>
                    <a:gd name="connsiteX0" fmla="*/ 0 w 198120"/>
                    <a:gd name="connsiteY0" fmla="*/ 30480 h 457200"/>
                    <a:gd name="connsiteX1" fmla="*/ 83820 w 198120"/>
                    <a:gd name="connsiteY1" fmla="*/ 457200 h 457200"/>
                    <a:gd name="connsiteX2" fmla="*/ 198120 w 198120"/>
                    <a:gd name="connsiteY2" fmla="*/ 426720 h 457200"/>
                    <a:gd name="connsiteX3" fmla="*/ 144780 w 198120"/>
                    <a:gd name="connsiteY3" fmla="*/ 0 h 457200"/>
                    <a:gd name="connsiteX4" fmla="*/ 0 w 198120"/>
                    <a:gd name="connsiteY4" fmla="*/ 30480 h 457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20" h="457200">
                      <a:moveTo>
                        <a:pt x="0" y="30480"/>
                      </a:moveTo>
                      <a:lnTo>
                        <a:pt x="83820" y="457200"/>
                      </a:lnTo>
                      <a:lnTo>
                        <a:pt x="198120" y="426720"/>
                      </a:lnTo>
                      <a:lnTo>
                        <a:pt x="144780" y="0"/>
                      </a:lnTo>
                      <a:lnTo>
                        <a:pt x="0" y="3048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任意多边形: 形状 56"/>
                <p:cNvSpPr/>
                <p:nvPr/>
              </p:nvSpPr>
              <p:spPr>
                <a:xfrm>
                  <a:off x="5935980" y="1790700"/>
                  <a:ext cx="205740" cy="449580"/>
                </a:xfrm>
                <a:custGeom>
                  <a:avLst/>
                  <a:gdLst>
                    <a:gd name="connsiteX0" fmla="*/ 53340 w 205740"/>
                    <a:gd name="connsiteY0" fmla="*/ 449580 h 449580"/>
                    <a:gd name="connsiteX1" fmla="*/ 205740 w 205740"/>
                    <a:gd name="connsiteY1" fmla="*/ 441960 h 449580"/>
                    <a:gd name="connsiteX2" fmla="*/ 160020 w 205740"/>
                    <a:gd name="connsiteY2" fmla="*/ 0 h 449580"/>
                    <a:gd name="connsiteX3" fmla="*/ 0 w 205740"/>
                    <a:gd name="connsiteY3" fmla="*/ 0 h 449580"/>
                    <a:gd name="connsiteX4" fmla="*/ 53340 w 205740"/>
                    <a:gd name="connsiteY4" fmla="*/ 449580 h 4495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740" h="449580">
                      <a:moveTo>
                        <a:pt x="53340" y="449580"/>
                      </a:moveTo>
                      <a:lnTo>
                        <a:pt x="205740" y="441960"/>
                      </a:lnTo>
                      <a:lnTo>
                        <a:pt x="160020" y="0"/>
                      </a:lnTo>
                      <a:lnTo>
                        <a:pt x="0" y="0"/>
                      </a:lnTo>
                      <a:lnTo>
                        <a:pt x="53340" y="44958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任意多边形: 形状 57"/>
                <p:cNvSpPr/>
                <p:nvPr/>
              </p:nvSpPr>
              <p:spPr>
                <a:xfrm>
                  <a:off x="5814060" y="2377440"/>
                  <a:ext cx="495300" cy="1196340"/>
                </a:xfrm>
                <a:custGeom>
                  <a:avLst/>
                  <a:gdLst>
                    <a:gd name="connsiteX0" fmla="*/ 0 w 495300"/>
                    <a:gd name="connsiteY0" fmla="*/ 45720 h 1196340"/>
                    <a:gd name="connsiteX1" fmla="*/ 228600 w 495300"/>
                    <a:gd name="connsiteY1" fmla="*/ 1196340 h 1196340"/>
                    <a:gd name="connsiteX2" fmla="*/ 495300 w 495300"/>
                    <a:gd name="connsiteY2" fmla="*/ 1173480 h 1196340"/>
                    <a:gd name="connsiteX3" fmla="*/ 358140 w 495300"/>
                    <a:gd name="connsiteY3" fmla="*/ 0 h 1196340"/>
                    <a:gd name="connsiteX4" fmla="*/ 0 w 495300"/>
                    <a:gd name="connsiteY4" fmla="*/ 45720 h 1196340"/>
                    <a:gd name="connsiteX0-1" fmla="*/ 0 w 495300"/>
                    <a:gd name="connsiteY0-2" fmla="*/ 45720 h 1196340"/>
                    <a:gd name="connsiteX1-3" fmla="*/ 228600 w 495300"/>
                    <a:gd name="connsiteY1-4" fmla="*/ 1196340 h 1196340"/>
                    <a:gd name="connsiteX2-5" fmla="*/ 495300 w 495300"/>
                    <a:gd name="connsiteY2-6" fmla="*/ 1173480 h 1196340"/>
                    <a:gd name="connsiteX3-7" fmla="*/ 358140 w 495300"/>
                    <a:gd name="connsiteY3-8" fmla="*/ 0 h 1196340"/>
                    <a:gd name="connsiteX4-9" fmla="*/ 182880 w 495300"/>
                    <a:gd name="connsiteY4-10" fmla="*/ 7620 h 1196340"/>
                    <a:gd name="connsiteX5" fmla="*/ 0 w 495300"/>
                    <a:gd name="connsiteY5" fmla="*/ 45720 h 1196340"/>
                    <a:gd name="connsiteX0-11" fmla="*/ 0 w 495300"/>
                    <a:gd name="connsiteY0-12" fmla="*/ 45720 h 1196340"/>
                    <a:gd name="connsiteX1-13" fmla="*/ 228600 w 495300"/>
                    <a:gd name="connsiteY1-14" fmla="*/ 1196340 h 1196340"/>
                    <a:gd name="connsiteX2-15" fmla="*/ 495300 w 495300"/>
                    <a:gd name="connsiteY2-16" fmla="*/ 1173480 h 1196340"/>
                    <a:gd name="connsiteX3-17" fmla="*/ 441960 w 495300"/>
                    <a:gd name="connsiteY3-18" fmla="*/ 563880 h 1196340"/>
                    <a:gd name="connsiteX4-19" fmla="*/ 358140 w 495300"/>
                    <a:gd name="connsiteY4-20" fmla="*/ 0 h 1196340"/>
                    <a:gd name="connsiteX5-21" fmla="*/ 182880 w 495300"/>
                    <a:gd name="connsiteY5-22" fmla="*/ 7620 h 1196340"/>
                    <a:gd name="connsiteX6" fmla="*/ 0 w 495300"/>
                    <a:gd name="connsiteY6" fmla="*/ 45720 h 119634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 y="connsiteY6"/>
                    </a:cxn>
                  </a:cxnLst>
                  <a:rect l="l" t="t" r="r" b="b"/>
                  <a:pathLst>
                    <a:path w="495300" h="1196340">
                      <a:moveTo>
                        <a:pt x="0" y="45720"/>
                      </a:moveTo>
                      <a:lnTo>
                        <a:pt x="228600" y="1196340"/>
                      </a:lnTo>
                      <a:lnTo>
                        <a:pt x="495300" y="1173480"/>
                      </a:lnTo>
                      <a:cubicBezTo>
                        <a:pt x="472440" y="970280"/>
                        <a:pt x="464820" y="767080"/>
                        <a:pt x="441960" y="563880"/>
                      </a:cubicBezTo>
                      <a:lnTo>
                        <a:pt x="358140" y="0"/>
                      </a:lnTo>
                      <a:cubicBezTo>
                        <a:pt x="297180" y="7620"/>
                        <a:pt x="243840" y="0"/>
                        <a:pt x="182880" y="7620"/>
                      </a:cubicBezTo>
                      <a:lnTo>
                        <a:pt x="0" y="4572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1" name="组合 50"/>
              <p:cNvGrpSpPr/>
              <p:nvPr/>
            </p:nvGrpSpPr>
            <p:grpSpPr>
              <a:xfrm rot="395449">
                <a:off x="6674864" y="1818818"/>
                <a:ext cx="586740" cy="1783080"/>
                <a:chOff x="5722620" y="1790700"/>
                <a:chExt cx="586740" cy="1783080"/>
              </a:xfrm>
              <a:grpFill/>
            </p:grpSpPr>
            <p:sp>
              <p:nvSpPr>
                <p:cNvPr id="53" name="任意多边形: 形状 52"/>
                <p:cNvSpPr/>
                <p:nvPr/>
              </p:nvSpPr>
              <p:spPr>
                <a:xfrm>
                  <a:off x="5722620" y="1813560"/>
                  <a:ext cx="198120" cy="457200"/>
                </a:xfrm>
                <a:custGeom>
                  <a:avLst/>
                  <a:gdLst>
                    <a:gd name="connsiteX0" fmla="*/ 0 w 198120"/>
                    <a:gd name="connsiteY0" fmla="*/ 30480 h 457200"/>
                    <a:gd name="connsiteX1" fmla="*/ 83820 w 198120"/>
                    <a:gd name="connsiteY1" fmla="*/ 457200 h 457200"/>
                    <a:gd name="connsiteX2" fmla="*/ 198120 w 198120"/>
                    <a:gd name="connsiteY2" fmla="*/ 426720 h 457200"/>
                    <a:gd name="connsiteX3" fmla="*/ 144780 w 198120"/>
                    <a:gd name="connsiteY3" fmla="*/ 0 h 457200"/>
                    <a:gd name="connsiteX4" fmla="*/ 0 w 198120"/>
                    <a:gd name="connsiteY4" fmla="*/ 30480 h 457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20" h="457200">
                      <a:moveTo>
                        <a:pt x="0" y="30480"/>
                      </a:moveTo>
                      <a:lnTo>
                        <a:pt x="83820" y="457200"/>
                      </a:lnTo>
                      <a:lnTo>
                        <a:pt x="198120" y="426720"/>
                      </a:lnTo>
                      <a:lnTo>
                        <a:pt x="144780" y="0"/>
                      </a:lnTo>
                      <a:lnTo>
                        <a:pt x="0" y="3048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任意多边形: 形状 53"/>
                <p:cNvSpPr/>
                <p:nvPr/>
              </p:nvSpPr>
              <p:spPr>
                <a:xfrm>
                  <a:off x="5935980" y="1790700"/>
                  <a:ext cx="205740" cy="449580"/>
                </a:xfrm>
                <a:custGeom>
                  <a:avLst/>
                  <a:gdLst>
                    <a:gd name="connsiteX0" fmla="*/ 53340 w 205740"/>
                    <a:gd name="connsiteY0" fmla="*/ 449580 h 449580"/>
                    <a:gd name="connsiteX1" fmla="*/ 205740 w 205740"/>
                    <a:gd name="connsiteY1" fmla="*/ 441960 h 449580"/>
                    <a:gd name="connsiteX2" fmla="*/ 160020 w 205740"/>
                    <a:gd name="connsiteY2" fmla="*/ 0 h 449580"/>
                    <a:gd name="connsiteX3" fmla="*/ 0 w 205740"/>
                    <a:gd name="connsiteY3" fmla="*/ 0 h 449580"/>
                    <a:gd name="connsiteX4" fmla="*/ 53340 w 205740"/>
                    <a:gd name="connsiteY4" fmla="*/ 449580 h 4495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740" h="449580">
                      <a:moveTo>
                        <a:pt x="53340" y="449580"/>
                      </a:moveTo>
                      <a:lnTo>
                        <a:pt x="205740" y="441960"/>
                      </a:lnTo>
                      <a:lnTo>
                        <a:pt x="160020" y="0"/>
                      </a:lnTo>
                      <a:lnTo>
                        <a:pt x="0" y="0"/>
                      </a:lnTo>
                      <a:lnTo>
                        <a:pt x="53340" y="44958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形状 54"/>
                <p:cNvSpPr/>
                <p:nvPr/>
              </p:nvSpPr>
              <p:spPr>
                <a:xfrm>
                  <a:off x="5814060" y="2377440"/>
                  <a:ext cx="495300" cy="1196340"/>
                </a:xfrm>
                <a:custGeom>
                  <a:avLst/>
                  <a:gdLst>
                    <a:gd name="connsiteX0" fmla="*/ 0 w 495300"/>
                    <a:gd name="connsiteY0" fmla="*/ 45720 h 1196340"/>
                    <a:gd name="connsiteX1" fmla="*/ 228600 w 495300"/>
                    <a:gd name="connsiteY1" fmla="*/ 1196340 h 1196340"/>
                    <a:gd name="connsiteX2" fmla="*/ 495300 w 495300"/>
                    <a:gd name="connsiteY2" fmla="*/ 1173480 h 1196340"/>
                    <a:gd name="connsiteX3" fmla="*/ 358140 w 495300"/>
                    <a:gd name="connsiteY3" fmla="*/ 0 h 1196340"/>
                    <a:gd name="connsiteX4" fmla="*/ 0 w 495300"/>
                    <a:gd name="connsiteY4" fmla="*/ 45720 h 1196340"/>
                    <a:gd name="connsiteX0-1" fmla="*/ 0 w 495300"/>
                    <a:gd name="connsiteY0-2" fmla="*/ 45720 h 1196340"/>
                    <a:gd name="connsiteX1-3" fmla="*/ 228600 w 495300"/>
                    <a:gd name="connsiteY1-4" fmla="*/ 1196340 h 1196340"/>
                    <a:gd name="connsiteX2-5" fmla="*/ 495300 w 495300"/>
                    <a:gd name="connsiteY2-6" fmla="*/ 1173480 h 1196340"/>
                    <a:gd name="connsiteX3-7" fmla="*/ 358140 w 495300"/>
                    <a:gd name="connsiteY3-8" fmla="*/ 0 h 1196340"/>
                    <a:gd name="connsiteX4-9" fmla="*/ 182880 w 495300"/>
                    <a:gd name="connsiteY4-10" fmla="*/ 7620 h 1196340"/>
                    <a:gd name="connsiteX5" fmla="*/ 0 w 495300"/>
                    <a:gd name="connsiteY5" fmla="*/ 45720 h 1196340"/>
                    <a:gd name="connsiteX0-11" fmla="*/ 0 w 495300"/>
                    <a:gd name="connsiteY0-12" fmla="*/ 45720 h 1196340"/>
                    <a:gd name="connsiteX1-13" fmla="*/ 228600 w 495300"/>
                    <a:gd name="connsiteY1-14" fmla="*/ 1196340 h 1196340"/>
                    <a:gd name="connsiteX2-15" fmla="*/ 495300 w 495300"/>
                    <a:gd name="connsiteY2-16" fmla="*/ 1173480 h 1196340"/>
                    <a:gd name="connsiteX3-17" fmla="*/ 441960 w 495300"/>
                    <a:gd name="connsiteY3-18" fmla="*/ 563880 h 1196340"/>
                    <a:gd name="connsiteX4-19" fmla="*/ 358140 w 495300"/>
                    <a:gd name="connsiteY4-20" fmla="*/ 0 h 1196340"/>
                    <a:gd name="connsiteX5-21" fmla="*/ 182880 w 495300"/>
                    <a:gd name="connsiteY5-22" fmla="*/ 7620 h 1196340"/>
                    <a:gd name="connsiteX6" fmla="*/ 0 w 495300"/>
                    <a:gd name="connsiteY6" fmla="*/ 45720 h 119634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 y="connsiteY6"/>
                    </a:cxn>
                  </a:cxnLst>
                  <a:rect l="l" t="t" r="r" b="b"/>
                  <a:pathLst>
                    <a:path w="495300" h="1196340">
                      <a:moveTo>
                        <a:pt x="0" y="45720"/>
                      </a:moveTo>
                      <a:lnTo>
                        <a:pt x="228600" y="1196340"/>
                      </a:lnTo>
                      <a:lnTo>
                        <a:pt x="495300" y="1173480"/>
                      </a:lnTo>
                      <a:cubicBezTo>
                        <a:pt x="472440" y="970280"/>
                        <a:pt x="464820" y="767080"/>
                        <a:pt x="441960" y="563880"/>
                      </a:cubicBezTo>
                      <a:lnTo>
                        <a:pt x="358140" y="0"/>
                      </a:lnTo>
                      <a:cubicBezTo>
                        <a:pt x="297180" y="7620"/>
                        <a:pt x="243840" y="0"/>
                        <a:pt x="182880" y="7620"/>
                      </a:cubicBezTo>
                      <a:lnTo>
                        <a:pt x="0" y="4572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2" name="任意多边形: 形状 51"/>
              <p:cNvSpPr/>
              <p:nvPr/>
            </p:nvSpPr>
            <p:spPr>
              <a:xfrm>
                <a:off x="6179820" y="1248756"/>
                <a:ext cx="533400" cy="2210723"/>
              </a:xfrm>
              <a:custGeom>
                <a:avLst/>
                <a:gdLst>
                  <a:gd name="connsiteX0" fmla="*/ 0 w 533400"/>
                  <a:gd name="connsiteY0" fmla="*/ 30480 h 2202180"/>
                  <a:gd name="connsiteX1" fmla="*/ 266700 w 533400"/>
                  <a:gd name="connsiteY1" fmla="*/ 2194560 h 2202180"/>
                  <a:gd name="connsiteX2" fmla="*/ 533400 w 533400"/>
                  <a:gd name="connsiteY2" fmla="*/ 2202180 h 2202180"/>
                  <a:gd name="connsiteX3" fmla="*/ 365760 w 533400"/>
                  <a:gd name="connsiteY3" fmla="*/ 0 h 2202180"/>
                  <a:gd name="connsiteX4" fmla="*/ 0 w 533400"/>
                  <a:gd name="connsiteY4" fmla="*/ 30480 h 2202180"/>
                  <a:gd name="connsiteX0-1" fmla="*/ 0 w 533400"/>
                  <a:gd name="connsiteY0-2" fmla="*/ 30480 h 2202180"/>
                  <a:gd name="connsiteX1-3" fmla="*/ 175260 w 533400"/>
                  <a:gd name="connsiteY1-4" fmla="*/ 1203960 h 2202180"/>
                  <a:gd name="connsiteX2-5" fmla="*/ 266700 w 533400"/>
                  <a:gd name="connsiteY2-6" fmla="*/ 2194560 h 2202180"/>
                  <a:gd name="connsiteX3-7" fmla="*/ 533400 w 533400"/>
                  <a:gd name="connsiteY3-8" fmla="*/ 2202180 h 2202180"/>
                  <a:gd name="connsiteX4-9" fmla="*/ 365760 w 533400"/>
                  <a:gd name="connsiteY4-10" fmla="*/ 0 h 2202180"/>
                  <a:gd name="connsiteX5" fmla="*/ 0 w 533400"/>
                  <a:gd name="connsiteY5" fmla="*/ 30480 h 2202180"/>
                  <a:gd name="connsiteX0-11" fmla="*/ 0 w 533400"/>
                  <a:gd name="connsiteY0-12" fmla="*/ 39023 h 2210723"/>
                  <a:gd name="connsiteX1-13" fmla="*/ 175260 w 533400"/>
                  <a:gd name="connsiteY1-14" fmla="*/ 1212503 h 2210723"/>
                  <a:gd name="connsiteX2-15" fmla="*/ 266700 w 533400"/>
                  <a:gd name="connsiteY2-16" fmla="*/ 2203103 h 2210723"/>
                  <a:gd name="connsiteX3-17" fmla="*/ 533400 w 533400"/>
                  <a:gd name="connsiteY3-18" fmla="*/ 2210723 h 2210723"/>
                  <a:gd name="connsiteX4-19" fmla="*/ 365760 w 533400"/>
                  <a:gd name="connsiteY4-20" fmla="*/ 8543 h 2210723"/>
                  <a:gd name="connsiteX5-21" fmla="*/ 175260 w 533400"/>
                  <a:gd name="connsiteY5-22" fmla="*/ 923 h 2210723"/>
                  <a:gd name="connsiteX6" fmla="*/ 0 w 533400"/>
                  <a:gd name="connsiteY6" fmla="*/ 39023 h 2210723"/>
                  <a:gd name="connsiteX0-23" fmla="*/ 0 w 533400"/>
                  <a:gd name="connsiteY0-24" fmla="*/ 39023 h 2210723"/>
                  <a:gd name="connsiteX1-25" fmla="*/ 175260 w 533400"/>
                  <a:gd name="connsiteY1-26" fmla="*/ 1212503 h 2210723"/>
                  <a:gd name="connsiteX2-27" fmla="*/ 266700 w 533400"/>
                  <a:gd name="connsiteY2-28" fmla="*/ 2203103 h 2210723"/>
                  <a:gd name="connsiteX3-29" fmla="*/ 533400 w 533400"/>
                  <a:gd name="connsiteY3-30" fmla="*/ 2210723 h 2210723"/>
                  <a:gd name="connsiteX4-31" fmla="*/ 365760 w 533400"/>
                  <a:gd name="connsiteY4-32" fmla="*/ 8543 h 2210723"/>
                  <a:gd name="connsiteX5-33" fmla="*/ 175260 w 533400"/>
                  <a:gd name="connsiteY5-34" fmla="*/ 923 h 2210723"/>
                  <a:gd name="connsiteX6-35" fmla="*/ 0 w 533400"/>
                  <a:gd name="connsiteY6-36" fmla="*/ 39023 h 221072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35" y="connsiteY6-36"/>
                  </a:cxn>
                </a:cxnLst>
                <a:rect l="l" t="t" r="r" b="b"/>
                <a:pathLst>
                  <a:path w="533400" h="2210723">
                    <a:moveTo>
                      <a:pt x="0" y="39023"/>
                    </a:moveTo>
                    <a:cubicBezTo>
                      <a:pt x="45720" y="430183"/>
                      <a:pt x="129540" y="821343"/>
                      <a:pt x="175260" y="1212503"/>
                    </a:cubicBezTo>
                    <a:lnTo>
                      <a:pt x="266700" y="2203103"/>
                    </a:lnTo>
                    <a:lnTo>
                      <a:pt x="533400" y="2210723"/>
                    </a:lnTo>
                    <a:cubicBezTo>
                      <a:pt x="477520" y="1476663"/>
                      <a:pt x="406400" y="750223"/>
                      <a:pt x="365760" y="8543"/>
                    </a:cubicBezTo>
                    <a:cubicBezTo>
                      <a:pt x="302260" y="13623"/>
                      <a:pt x="238760" y="-4157"/>
                      <a:pt x="175260" y="923"/>
                    </a:cubicBezTo>
                    <a:lnTo>
                      <a:pt x="0" y="3902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0" name="组合 39"/>
            <p:cNvGrpSpPr/>
            <p:nvPr/>
          </p:nvGrpSpPr>
          <p:grpSpPr>
            <a:xfrm>
              <a:off x="8932792" y="1225159"/>
              <a:ext cx="1538984" cy="2353142"/>
              <a:chOff x="5722620" y="1248756"/>
              <a:chExt cx="1538984" cy="2353142"/>
            </a:xfrm>
            <a:grpFill/>
          </p:grpSpPr>
          <p:grpSp>
            <p:nvGrpSpPr>
              <p:cNvPr id="41" name="组合 40"/>
              <p:cNvGrpSpPr/>
              <p:nvPr/>
            </p:nvGrpSpPr>
            <p:grpSpPr>
              <a:xfrm>
                <a:off x="5722620" y="1790700"/>
                <a:ext cx="586740" cy="1783080"/>
                <a:chOff x="5722620" y="1790700"/>
                <a:chExt cx="586740" cy="1783080"/>
              </a:xfrm>
              <a:grpFill/>
            </p:grpSpPr>
            <p:sp>
              <p:nvSpPr>
                <p:cNvPr id="47" name="任意多边形: 形状 46"/>
                <p:cNvSpPr/>
                <p:nvPr/>
              </p:nvSpPr>
              <p:spPr>
                <a:xfrm>
                  <a:off x="5722620" y="1813560"/>
                  <a:ext cx="198120" cy="457200"/>
                </a:xfrm>
                <a:custGeom>
                  <a:avLst/>
                  <a:gdLst>
                    <a:gd name="connsiteX0" fmla="*/ 0 w 198120"/>
                    <a:gd name="connsiteY0" fmla="*/ 30480 h 457200"/>
                    <a:gd name="connsiteX1" fmla="*/ 83820 w 198120"/>
                    <a:gd name="connsiteY1" fmla="*/ 457200 h 457200"/>
                    <a:gd name="connsiteX2" fmla="*/ 198120 w 198120"/>
                    <a:gd name="connsiteY2" fmla="*/ 426720 h 457200"/>
                    <a:gd name="connsiteX3" fmla="*/ 144780 w 198120"/>
                    <a:gd name="connsiteY3" fmla="*/ 0 h 457200"/>
                    <a:gd name="connsiteX4" fmla="*/ 0 w 198120"/>
                    <a:gd name="connsiteY4" fmla="*/ 30480 h 457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20" h="457200">
                      <a:moveTo>
                        <a:pt x="0" y="30480"/>
                      </a:moveTo>
                      <a:lnTo>
                        <a:pt x="83820" y="457200"/>
                      </a:lnTo>
                      <a:lnTo>
                        <a:pt x="198120" y="426720"/>
                      </a:lnTo>
                      <a:lnTo>
                        <a:pt x="144780" y="0"/>
                      </a:lnTo>
                      <a:lnTo>
                        <a:pt x="0" y="3048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任意多边形: 形状 47"/>
                <p:cNvSpPr/>
                <p:nvPr/>
              </p:nvSpPr>
              <p:spPr>
                <a:xfrm>
                  <a:off x="5935980" y="1790700"/>
                  <a:ext cx="205740" cy="449580"/>
                </a:xfrm>
                <a:custGeom>
                  <a:avLst/>
                  <a:gdLst>
                    <a:gd name="connsiteX0" fmla="*/ 53340 w 205740"/>
                    <a:gd name="connsiteY0" fmla="*/ 449580 h 449580"/>
                    <a:gd name="connsiteX1" fmla="*/ 205740 w 205740"/>
                    <a:gd name="connsiteY1" fmla="*/ 441960 h 449580"/>
                    <a:gd name="connsiteX2" fmla="*/ 160020 w 205740"/>
                    <a:gd name="connsiteY2" fmla="*/ 0 h 449580"/>
                    <a:gd name="connsiteX3" fmla="*/ 0 w 205740"/>
                    <a:gd name="connsiteY3" fmla="*/ 0 h 449580"/>
                    <a:gd name="connsiteX4" fmla="*/ 53340 w 205740"/>
                    <a:gd name="connsiteY4" fmla="*/ 449580 h 4495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740" h="449580">
                      <a:moveTo>
                        <a:pt x="53340" y="449580"/>
                      </a:moveTo>
                      <a:lnTo>
                        <a:pt x="205740" y="441960"/>
                      </a:lnTo>
                      <a:lnTo>
                        <a:pt x="160020" y="0"/>
                      </a:lnTo>
                      <a:lnTo>
                        <a:pt x="0" y="0"/>
                      </a:lnTo>
                      <a:lnTo>
                        <a:pt x="53340" y="44958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任意多边形: 形状 48"/>
                <p:cNvSpPr/>
                <p:nvPr/>
              </p:nvSpPr>
              <p:spPr>
                <a:xfrm>
                  <a:off x="5814060" y="2377440"/>
                  <a:ext cx="495300" cy="1196340"/>
                </a:xfrm>
                <a:custGeom>
                  <a:avLst/>
                  <a:gdLst>
                    <a:gd name="connsiteX0" fmla="*/ 0 w 495300"/>
                    <a:gd name="connsiteY0" fmla="*/ 45720 h 1196340"/>
                    <a:gd name="connsiteX1" fmla="*/ 228600 w 495300"/>
                    <a:gd name="connsiteY1" fmla="*/ 1196340 h 1196340"/>
                    <a:gd name="connsiteX2" fmla="*/ 495300 w 495300"/>
                    <a:gd name="connsiteY2" fmla="*/ 1173480 h 1196340"/>
                    <a:gd name="connsiteX3" fmla="*/ 358140 w 495300"/>
                    <a:gd name="connsiteY3" fmla="*/ 0 h 1196340"/>
                    <a:gd name="connsiteX4" fmla="*/ 0 w 495300"/>
                    <a:gd name="connsiteY4" fmla="*/ 45720 h 1196340"/>
                    <a:gd name="connsiteX0-1" fmla="*/ 0 w 495300"/>
                    <a:gd name="connsiteY0-2" fmla="*/ 45720 h 1196340"/>
                    <a:gd name="connsiteX1-3" fmla="*/ 228600 w 495300"/>
                    <a:gd name="connsiteY1-4" fmla="*/ 1196340 h 1196340"/>
                    <a:gd name="connsiteX2-5" fmla="*/ 495300 w 495300"/>
                    <a:gd name="connsiteY2-6" fmla="*/ 1173480 h 1196340"/>
                    <a:gd name="connsiteX3-7" fmla="*/ 358140 w 495300"/>
                    <a:gd name="connsiteY3-8" fmla="*/ 0 h 1196340"/>
                    <a:gd name="connsiteX4-9" fmla="*/ 182880 w 495300"/>
                    <a:gd name="connsiteY4-10" fmla="*/ 7620 h 1196340"/>
                    <a:gd name="connsiteX5" fmla="*/ 0 w 495300"/>
                    <a:gd name="connsiteY5" fmla="*/ 45720 h 1196340"/>
                    <a:gd name="connsiteX0-11" fmla="*/ 0 w 495300"/>
                    <a:gd name="connsiteY0-12" fmla="*/ 45720 h 1196340"/>
                    <a:gd name="connsiteX1-13" fmla="*/ 228600 w 495300"/>
                    <a:gd name="connsiteY1-14" fmla="*/ 1196340 h 1196340"/>
                    <a:gd name="connsiteX2-15" fmla="*/ 495300 w 495300"/>
                    <a:gd name="connsiteY2-16" fmla="*/ 1173480 h 1196340"/>
                    <a:gd name="connsiteX3-17" fmla="*/ 441960 w 495300"/>
                    <a:gd name="connsiteY3-18" fmla="*/ 563880 h 1196340"/>
                    <a:gd name="connsiteX4-19" fmla="*/ 358140 w 495300"/>
                    <a:gd name="connsiteY4-20" fmla="*/ 0 h 1196340"/>
                    <a:gd name="connsiteX5-21" fmla="*/ 182880 w 495300"/>
                    <a:gd name="connsiteY5-22" fmla="*/ 7620 h 1196340"/>
                    <a:gd name="connsiteX6" fmla="*/ 0 w 495300"/>
                    <a:gd name="connsiteY6" fmla="*/ 45720 h 119634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 y="connsiteY6"/>
                    </a:cxn>
                  </a:cxnLst>
                  <a:rect l="l" t="t" r="r" b="b"/>
                  <a:pathLst>
                    <a:path w="495300" h="1196340">
                      <a:moveTo>
                        <a:pt x="0" y="45720"/>
                      </a:moveTo>
                      <a:lnTo>
                        <a:pt x="228600" y="1196340"/>
                      </a:lnTo>
                      <a:lnTo>
                        <a:pt x="495300" y="1173480"/>
                      </a:lnTo>
                      <a:cubicBezTo>
                        <a:pt x="472440" y="970280"/>
                        <a:pt x="464820" y="767080"/>
                        <a:pt x="441960" y="563880"/>
                      </a:cubicBezTo>
                      <a:lnTo>
                        <a:pt x="358140" y="0"/>
                      </a:lnTo>
                      <a:cubicBezTo>
                        <a:pt x="297180" y="7620"/>
                        <a:pt x="243840" y="0"/>
                        <a:pt x="182880" y="7620"/>
                      </a:cubicBezTo>
                      <a:lnTo>
                        <a:pt x="0" y="4572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2" name="组合 41"/>
              <p:cNvGrpSpPr/>
              <p:nvPr/>
            </p:nvGrpSpPr>
            <p:grpSpPr>
              <a:xfrm rot="395449">
                <a:off x="6674864" y="1818818"/>
                <a:ext cx="586740" cy="1783080"/>
                <a:chOff x="5722620" y="1790700"/>
                <a:chExt cx="586740" cy="1783080"/>
              </a:xfrm>
              <a:grpFill/>
            </p:grpSpPr>
            <p:sp>
              <p:nvSpPr>
                <p:cNvPr id="44" name="任意多边形: 形状 43"/>
                <p:cNvSpPr/>
                <p:nvPr/>
              </p:nvSpPr>
              <p:spPr>
                <a:xfrm>
                  <a:off x="5722620" y="1813560"/>
                  <a:ext cx="198120" cy="457200"/>
                </a:xfrm>
                <a:custGeom>
                  <a:avLst/>
                  <a:gdLst>
                    <a:gd name="connsiteX0" fmla="*/ 0 w 198120"/>
                    <a:gd name="connsiteY0" fmla="*/ 30480 h 457200"/>
                    <a:gd name="connsiteX1" fmla="*/ 83820 w 198120"/>
                    <a:gd name="connsiteY1" fmla="*/ 457200 h 457200"/>
                    <a:gd name="connsiteX2" fmla="*/ 198120 w 198120"/>
                    <a:gd name="connsiteY2" fmla="*/ 426720 h 457200"/>
                    <a:gd name="connsiteX3" fmla="*/ 144780 w 198120"/>
                    <a:gd name="connsiteY3" fmla="*/ 0 h 457200"/>
                    <a:gd name="connsiteX4" fmla="*/ 0 w 198120"/>
                    <a:gd name="connsiteY4" fmla="*/ 30480 h 457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20" h="457200">
                      <a:moveTo>
                        <a:pt x="0" y="30480"/>
                      </a:moveTo>
                      <a:lnTo>
                        <a:pt x="83820" y="457200"/>
                      </a:lnTo>
                      <a:lnTo>
                        <a:pt x="198120" y="426720"/>
                      </a:lnTo>
                      <a:lnTo>
                        <a:pt x="144780" y="0"/>
                      </a:lnTo>
                      <a:lnTo>
                        <a:pt x="0" y="3048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任意多边形: 形状 44"/>
                <p:cNvSpPr/>
                <p:nvPr/>
              </p:nvSpPr>
              <p:spPr>
                <a:xfrm>
                  <a:off x="5935980" y="1790700"/>
                  <a:ext cx="205740" cy="449580"/>
                </a:xfrm>
                <a:custGeom>
                  <a:avLst/>
                  <a:gdLst>
                    <a:gd name="connsiteX0" fmla="*/ 53340 w 205740"/>
                    <a:gd name="connsiteY0" fmla="*/ 449580 h 449580"/>
                    <a:gd name="connsiteX1" fmla="*/ 205740 w 205740"/>
                    <a:gd name="connsiteY1" fmla="*/ 441960 h 449580"/>
                    <a:gd name="connsiteX2" fmla="*/ 160020 w 205740"/>
                    <a:gd name="connsiteY2" fmla="*/ 0 h 449580"/>
                    <a:gd name="connsiteX3" fmla="*/ 0 w 205740"/>
                    <a:gd name="connsiteY3" fmla="*/ 0 h 449580"/>
                    <a:gd name="connsiteX4" fmla="*/ 53340 w 205740"/>
                    <a:gd name="connsiteY4" fmla="*/ 449580 h 4495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740" h="449580">
                      <a:moveTo>
                        <a:pt x="53340" y="449580"/>
                      </a:moveTo>
                      <a:lnTo>
                        <a:pt x="205740" y="441960"/>
                      </a:lnTo>
                      <a:lnTo>
                        <a:pt x="160020" y="0"/>
                      </a:lnTo>
                      <a:lnTo>
                        <a:pt x="0" y="0"/>
                      </a:lnTo>
                      <a:lnTo>
                        <a:pt x="53340" y="44958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任意多边形: 形状 45"/>
                <p:cNvSpPr/>
                <p:nvPr/>
              </p:nvSpPr>
              <p:spPr>
                <a:xfrm>
                  <a:off x="5814060" y="2377440"/>
                  <a:ext cx="495300" cy="1196340"/>
                </a:xfrm>
                <a:custGeom>
                  <a:avLst/>
                  <a:gdLst>
                    <a:gd name="connsiteX0" fmla="*/ 0 w 495300"/>
                    <a:gd name="connsiteY0" fmla="*/ 45720 h 1196340"/>
                    <a:gd name="connsiteX1" fmla="*/ 228600 w 495300"/>
                    <a:gd name="connsiteY1" fmla="*/ 1196340 h 1196340"/>
                    <a:gd name="connsiteX2" fmla="*/ 495300 w 495300"/>
                    <a:gd name="connsiteY2" fmla="*/ 1173480 h 1196340"/>
                    <a:gd name="connsiteX3" fmla="*/ 358140 w 495300"/>
                    <a:gd name="connsiteY3" fmla="*/ 0 h 1196340"/>
                    <a:gd name="connsiteX4" fmla="*/ 0 w 495300"/>
                    <a:gd name="connsiteY4" fmla="*/ 45720 h 1196340"/>
                    <a:gd name="connsiteX0-1" fmla="*/ 0 w 495300"/>
                    <a:gd name="connsiteY0-2" fmla="*/ 45720 h 1196340"/>
                    <a:gd name="connsiteX1-3" fmla="*/ 228600 w 495300"/>
                    <a:gd name="connsiteY1-4" fmla="*/ 1196340 h 1196340"/>
                    <a:gd name="connsiteX2-5" fmla="*/ 495300 w 495300"/>
                    <a:gd name="connsiteY2-6" fmla="*/ 1173480 h 1196340"/>
                    <a:gd name="connsiteX3-7" fmla="*/ 358140 w 495300"/>
                    <a:gd name="connsiteY3-8" fmla="*/ 0 h 1196340"/>
                    <a:gd name="connsiteX4-9" fmla="*/ 182880 w 495300"/>
                    <a:gd name="connsiteY4-10" fmla="*/ 7620 h 1196340"/>
                    <a:gd name="connsiteX5" fmla="*/ 0 w 495300"/>
                    <a:gd name="connsiteY5" fmla="*/ 45720 h 1196340"/>
                    <a:gd name="connsiteX0-11" fmla="*/ 0 w 495300"/>
                    <a:gd name="connsiteY0-12" fmla="*/ 45720 h 1196340"/>
                    <a:gd name="connsiteX1-13" fmla="*/ 228600 w 495300"/>
                    <a:gd name="connsiteY1-14" fmla="*/ 1196340 h 1196340"/>
                    <a:gd name="connsiteX2-15" fmla="*/ 495300 w 495300"/>
                    <a:gd name="connsiteY2-16" fmla="*/ 1173480 h 1196340"/>
                    <a:gd name="connsiteX3-17" fmla="*/ 441960 w 495300"/>
                    <a:gd name="connsiteY3-18" fmla="*/ 563880 h 1196340"/>
                    <a:gd name="connsiteX4-19" fmla="*/ 358140 w 495300"/>
                    <a:gd name="connsiteY4-20" fmla="*/ 0 h 1196340"/>
                    <a:gd name="connsiteX5-21" fmla="*/ 182880 w 495300"/>
                    <a:gd name="connsiteY5-22" fmla="*/ 7620 h 1196340"/>
                    <a:gd name="connsiteX6" fmla="*/ 0 w 495300"/>
                    <a:gd name="connsiteY6" fmla="*/ 45720 h 119634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 y="connsiteY6"/>
                    </a:cxn>
                  </a:cxnLst>
                  <a:rect l="l" t="t" r="r" b="b"/>
                  <a:pathLst>
                    <a:path w="495300" h="1196340">
                      <a:moveTo>
                        <a:pt x="0" y="45720"/>
                      </a:moveTo>
                      <a:lnTo>
                        <a:pt x="228600" y="1196340"/>
                      </a:lnTo>
                      <a:lnTo>
                        <a:pt x="495300" y="1173480"/>
                      </a:lnTo>
                      <a:cubicBezTo>
                        <a:pt x="472440" y="970280"/>
                        <a:pt x="464820" y="767080"/>
                        <a:pt x="441960" y="563880"/>
                      </a:cubicBezTo>
                      <a:lnTo>
                        <a:pt x="358140" y="0"/>
                      </a:lnTo>
                      <a:cubicBezTo>
                        <a:pt x="297180" y="7620"/>
                        <a:pt x="243840" y="0"/>
                        <a:pt x="182880" y="7620"/>
                      </a:cubicBezTo>
                      <a:lnTo>
                        <a:pt x="0" y="4572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3" name="任意多边形: 形状 42"/>
              <p:cNvSpPr/>
              <p:nvPr/>
            </p:nvSpPr>
            <p:spPr>
              <a:xfrm>
                <a:off x="6179820" y="1248756"/>
                <a:ext cx="533400" cy="2210723"/>
              </a:xfrm>
              <a:custGeom>
                <a:avLst/>
                <a:gdLst>
                  <a:gd name="connsiteX0" fmla="*/ 0 w 533400"/>
                  <a:gd name="connsiteY0" fmla="*/ 30480 h 2202180"/>
                  <a:gd name="connsiteX1" fmla="*/ 266700 w 533400"/>
                  <a:gd name="connsiteY1" fmla="*/ 2194560 h 2202180"/>
                  <a:gd name="connsiteX2" fmla="*/ 533400 w 533400"/>
                  <a:gd name="connsiteY2" fmla="*/ 2202180 h 2202180"/>
                  <a:gd name="connsiteX3" fmla="*/ 365760 w 533400"/>
                  <a:gd name="connsiteY3" fmla="*/ 0 h 2202180"/>
                  <a:gd name="connsiteX4" fmla="*/ 0 w 533400"/>
                  <a:gd name="connsiteY4" fmla="*/ 30480 h 2202180"/>
                  <a:gd name="connsiteX0-1" fmla="*/ 0 w 533400"/>
                  <a:gd name="connsiteY0-2" fmla="*/ 30480 h 2202180"/>
                  <a:gd name="connsiteX1-3" fmla="*/ 175260 w 533400"/>
                  <a:gd name="connsiteY1-4" fmla="*/ 1203960 h 2202180"/>
                  <a:gd name="connsiteX2-5" fmla="*/ 266700 w 533400"/>
                  <a:gd name="connsiteY2-6" fmla="*/ 2194560 h 2202180"/>
                  <a:gd name="connsiteX3-7" fmla="*/ 533400 w 533400"/>
                  <a:gd name="connsiteY3-8" fmla="*/ 2202180 h 2202180"/>
                  <a:gd name="connsiteX4-9" fmla="*/ 365760 w 533400"/>
                  <a:gd name="connsiteY4-10" fmla="*/ 0 h 2202180"/>
                  <a:gd name="connsiteX5" fmla="*/ 0 w 533400"/>
                  <a:gd name="connsiteY5" fmla="*/ 30480 h 2202180"/>
                  <a:gd name="connsiteX0-11" fmla="*/ 0 w 533400"/>
                  <a:gd name="connsiteY0-12" fmla="*/ 39023 h 2210723"/>
                  <a:gd name="connsiteX1-13" fmla="*/ 175260 w 533400"/>
                  <a:gd name="connsiteY1-14" fmla="*/ 1212503 h 2210723"/>
                  <a:gd name="connsiteX2-15" fmla="*/ 266700 w 533400"/>
                  <a:gd name="connsiteY2-16" fmla="*/ 2203103 h 2210723"/>
                  <a:gd name="connsiteX3-17" fmla="*/ 533400 w 533400"/>
                  <a:gd name="connsiteY3-18" fmla="*/ 2210723 h 2210723"/>
                  <a:gd name="connsiteX4-19" fmla="*/ 365760 w 533400"/>
                  <a:gd name="connsiteY4-20" fmla="*/ 8543 h 2210723"/>
                  <a:gd name="connsiteX5-21" fmla="*/ 175260 w 533400"/>
                  <a:gd name="connsiteY5-22" fmla="*/ 923 h 2210723"/>
                  <a:gd name="connsiteX6" fmla="*/ 0 w 533400"/>
                  <a:gd name="connsiteY6" fmla="*/ 39023 h 2210723"/>
                  <a:gd name="connsiteX0-23" fmla="*/ 0 w 533400"/>
                  <a:gd name="connsiteY0-24" fmla="*/ 39023 h 2210723"/>
                  <a:gd name="connsiteX1-25" fmla="*/ 175260 w 533400"/>
                  <a:gd name="connsiteY1-26" fmla="*/ 1212503 h 2210723"/>
                  <a:gd name="connsiteX2-27" fmla="*/ 266700 w 533400"/>
                  <a:gd name="connsiteY2-28" fmla="*/ 2203103 h 2210723"/>
                  <a:gd name="connsiteX3-29" fmla="*/ 533400 w 533400"/>
                  <a:gd name="connsiteY3-30" fmla="*/ 2210723 h 2210723"/>
                  <a:gd name="connsiteX4-31" fmla="*/ 365760 w 533400"/>
                  <a:gd name="connsiteY4-32" fmla="*/ 8543 h 2210723"/>
                  <a:gd name="connsiteX5-33" fmla="*/ 175260 w 533400"/>
                  <a:gd name="connsiteY5-34" fmla="*/ 923 h 2210723"/>
                  <a:gd name="connsiteX6-35" fmla="*/ 0 w 533400"/>
                  <a:gd name="connsiteY6-36" fmla="*/ 39023 h 221072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35" y="connsiteY6-36"/>
                  </a:cxn>
                </a:cxnLst>
                <a:rect l="l" t="t" r="r" b="b"/>
                <a:pathLst>
                  <a:path w="533400" h="2210723">
                    <a:moveTo>
                      <a:pt x="0" y="39023"/>
                    </a:moveTo>
                    <a:cubicBezTo>
                      <a:pt x="45720" y="430183"/>
                      <a:pt x="129540" y="821343"/>
                      <a:pt x="175260" y="1212503"/>
                    </a:cubicBezTo>
                    <a:lnTo>
                      <a:pt x="266700" y="2203103"/>
                    </a:lnTo>
                    <a:lnTo>
                      <a:pt x="533400" y="2210723"/>
                    </a:lnTo>
                    <a:cubicBezTo>
                      <a:pt x="477520" y="1476663"/>
                      <a:pt x="406400" y="750223"/>
                      <a:pt x="365760" y="8543"/>
                    </a:cubicBezTo>
                    <a:cubicBezTo>
                      <a:pt x="302260" y="13623"/>
                      <a:pt x="238760" y="-4157"/>
                      <a:pt x="175260" y="923"/>
                    </a:cubicBezTo>
                    <a:lnTo>
                      <a:pt x="0" y="3902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62" name="Group 17">
            <a:extLst>
              <a:ext uri="{FF2B5EF4-FFF2-40B4-BE49-F238E27FC236}">
                <a16:creationId xmlns:a16="http://schemas.microsoft.com/office/drawing/2014/main" id="{4D0F5529-D097-4A0D-8E87-5C7211A2BDCD}"/>
              </a:ext>
            </a:extLst>
          </p:cNvPr>
          <p:cNvGrpSpPr/>
          <p:nvPr/>
        </p:nvGrpSpPr>
        <p:grpSpPr>
          <a:xfrm>
            <a:off x="3737983" y="2430689"/>
            <a:ext cx="1966091" cy="107774"/>
            <a:chOff x="7183093" y="2603231"/>
            <a:chExt cx="1966091" cy="107774"/>
          </a:xfrm>
          <a:solidFill>
            <a:srgbClr val="6AC1EC"/>
          </a:solidFill>
        </p:grpSpPr>
        <p:sp>
          <p:nvSpPr>
            <p:cNvPr id="75" name="Shape 2576">
              <a:extLst>
                <a:ext uri="{FF2B5EF4-FFF2-40B4-BE49-F238E27FC236}">
                  <a16:creationId xmlns:a16="http://schemas.microsoft.com/office/drawing/2014/main" id="{0682E8FC-AC4F-4097-A88E-34455102DC51}"/>
                </a:ext>
              </a:extLst>
            </p:cNvPr>
            <p:cNvSpPr/>
            <p:nvPr/>
          </p:nvSpPr>
          <p:spPr>
            <a:xfrm flipV="1">
              <a:off x="7183093" y="2644345"/>
              <a:ext cx="1870971" cy="0"/>
            </a:xfrm>
            <a:prstGeom prst="line">
              <a:avLst/>
            </a:prstGeom>
            <a:grpFill/>
            <a:ln w="12700" cap="flat">
              <a:solidFill>
                <a:srgbClr val="6AC1EC"/>
              </a:solidFill>
              <a:prstDash val="solid"/>
              <a:miter lim="400000"/>
            </a:ln>
            <a:effectLst/>
          </p:spPr>
          <p:txBody>
            <a:bodyPr wrap="square" lIns="0" tIns="0" rIns="0" bIns="0" numCol="1"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defTabSz="457200">
                <a:lnSpc>
                  <a:spcPct val="100000"/>
                </a:lnSpc>
                <a:defRPr sz="1200">
                  <a:solidFill>
                    <a:srgbClr val="000000"/>
                  </a:solidFill>
                  <a:latin typeface="Helvetica"/>
                  <a:ea typeface="Helvetica"/>
                  <a:cs typeface="Helvetica"/>
                  <a:sym typeface="Helvetica"/>
                </a:defRPr>
              </a:pPr>
              <a:endParaRPr>
                <a:solidFill>
                  <a:schemeClr val="tx1">
                    <a:lumMod val="75000"/>
                    <a:lumOff val="25000"/>
                  </a:schemeClr>
                </a:solidFill>
              </a:endParaRPr>
            </a:p>
          </p:txBody>
        </p:sp>
        <p:sp>
          <p:nvSpPr>
            <p:cNvPr id="76" name="Shape 2129">
              <a:extLst>
                <a:ext uri="{FF2B5EF4-FFF2-40B4-BE49-F238E27FC236}">
                  <a16:creationId xmlns:a16="http://schemas.microsoft.com/office/drawing/2014/main" id="{27DEB94C-493F-490E-BAE9-44DE1EBCF67F}"/>
                </a:ext>
              </a:extLst>
            </p:cNvPr>
            <p:cNvSpPr/>
            <p:nvPr/>
          </p:nvSpPr>
          <p:spPr>
            <a:xfrm>
              <a:off x="9041426" y="2603231"/>
              <a:ext cx="107758" cy="107774"/>
            </a:xfrm>
            <a:prstGeom prst="ellipse">
              <a:avLst/>
            </a:prstGeom>
            <a:grpFill/>
            <a:ln w="12700">
              <a:solidFill>
                <a:srgbClr val="6AC1EC"/>
              </a:solidFill>
              <a:miter lim="400000"/>
            </a:ln>
          </p:spPr>
          <p:txBody>
            <a:bodyPr lIns="50800" tIns="50800" rIns="50800" bIns="5080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nSpc>
                  <a:spcPct val="100000"/>
                </a:lnSpc>
                <a:defRPr sz="3200">
                  <a:solidFill>
                    <a:srgbClr val="FFFFFF"/>
                  </a:solidFill>
                  <a:latin typeface="+mn-lt"/>
                  <a:ea typeface="+mn-ea"/>
                  <a:cs typeface="+mn-cs"/>
                  <a:sym typeface="Helvetica Light"/>
                </a:defRPr>
              </a:pPr>
              <a:endParaRPr>
                <a:solidFill>
                  <a:schemeClr val="tx1">
                    <a:lumMod val="75000"/>
                    <a:lumOff val="25000"/>
                  </a:schemeClr>
                </a:solidFill>
              </a:endParaRPr>
            </a:p>
          </p:txBody>
        </p:sp>
      </p:grpSp>
      <p:grpSp>
        <p:nvGrpSpPr>
          <p:cNvPr id="63" name="Group 20">
            <a:extLst>
              <a:ext uri="{FF2B5EF4-FFF2-40B4-BE49-F238E27FC236}">
                <a16:creationId xmlns:a16="http://schemas.microsoft.com/office/drawing/2014/main" id="{01435F87-4EBE-4315-BD79-B0D4506482F2}"/>
              </a:ext>
            </a:extLst>
          </p:cNvPr>
          <p:cNvGrpSpPr/>
          <p:nvPr/>
        </p:nvGrpSpPr>
        <p:grpSpPr>
          <a:xfrm>
            <a:off x="3158836" y="4816426"/>
            <a:ext cx="2642641" cy="107774"/>
            <a:chOff x="6506543" y="2603231"/>
            <a:chExt cx="2642641" cy="107774"/>
          </a:xfrm>
          <a:solidFill>
            <a:srgbClr val="6AC1EC"/>
          </a:solidFill>
        </p:grpSpPr>
        <p:sp>
          <p:nvSpPr>
            <p:cNvPr id="73" name="Shape 2576">
              <a:extLst>
                <a:ext uri="{FF2B5EF4-FFF2-40B4-BE49-F238E27FC236}">
                  <a16:creationId xmlns:a16="http://schemas.microsoft.com/office/drawing/2014/main" id="{2B7B93D0-A25A-47E9-A814-392A010EAB99}"/>
                </a:ext>
              </a:extLst>
            </p:cNvPr>
            <p:cNvSpPr/>
            <p:nvPr/>
          </p:nvSpPr>
          <p:spPr>
            <a:xfrm flipV="1">
              <a:off x="6506543" y="2644346"/>
              <a:ext cx="2547521" cy="0"/>
            </a:xfrm>
            <a:prstGeom prst="line">
              <a:avLst/>
            </a:prstGeom>
            <a:grpFill/>
            <a:ln w="12700" cap="flat">
              <a:solidFill>
                <a:srgbClr val="6AC1EC"/>
              </a:solidFill>
              <a:prstDash val="solid"/>
              <a:miter lim="400000"/>
            </a:ln>
            <a:effectLst/>
          </p:spPr>
          <p:txBody>
            <a:bodyPr wrap="square" lIns="0" tIns="0" rIns="0" bIns="0" numCol="1"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defTabSz="457200">
                <a:lnSpc>
                  <a:spcPct val="100000"/>
                </a:lnSpc>
                <a:defRPr sz="1200">
                  <a:solidFill>
                    <a:srgbClr val="000000"/>
                  </a:solidFill>
                  <a:latin typeface="Helvetica"/>
                  <a:ea typeface="Helvetica"/>
                  <a:cs typeface="Helvetica"/>
                  <a:sym typeface="Helvetica"/>
                </a:defRPr>
              </a:pPr>
              <a:endParaRPr>
                <a:solidFill>
                  <a:schemeClr val="tx1">
                    <a:lumMod val="75000"/>
                    <a:lumOff val="25000"/>
                  </a:schemeClr>
                </a:solidFill>
              </a:endParaRPr>
            </a:p>
          </p:txBody>
        </p:sp>
        <p:sp>
          <p:nvSpPr>
            <p:cNvPr id="74" name="Shape 2129">
              <a:extLst>
                <a:ext uri="{FF2B5EF4-FFF2-40B4-BE49-F238E27FC236}">
                  <a16:creationId xmlns:a16="http://schemas.microsoft.com/office/drawing/2014/main" id="{51417D9C-026A-4376-A8B1-03971E58200D}"/>
                </a:ext>
              </a:extLst>
            </p:cNvPr>
            <p:cNvSpPr/>
            <p:nvPr/>
          </p:nvSpPr>
          <p:spPr>
            <a:xfrm>
              <a:off x="9041426" y="2603231"/>
              <a:ext cx="107758" cy="107774"/>
            </a:xfrm>
            <a:prstGeom prst="ellipse">
              <a:avLst/>
            </a:prstGeom>
            <a:grpFill/>
            <a:ln w="12700">
              <a:solidFill>
                <a:srgbClr val="6AC1EC"/>
              </a:solidFill>
              <a:miter lim="400000"/>
            </a:ln>
          </p:spPr>
          <p:txBody>
            <a:bodyPr lIns="50800" tIns="50800" rIns="50800" bIns="5080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nSpc>
                  <a:spcPct val="100000"/>
                </a:lnSpc>
                <a:defRPr sz="3200">
                  <a:solidFill>
                    <a:srgbClr val="FFFFFF"/>
                  </a:solidFill>
                  <a:latin typeface="+mn-lt"/>
                  <a:ea typeface="+mn-ea"/>
                  <a:cs typeface="+mn-cs"/>
                  <a:sym typeface="Helvetica Light"/>
                </a:defRPr>
              </a:pPr>
              <a:endParaRPr>
                <a:solidFill>
                  <a:schemeClr val="tx1">
                    <a:lumMod val="75000"/>
                    <a:lumOff val="25000"/>
                  </a:schemeClr>
                </a:solidFill>
              </a:endParaRPr>
            </a:p>
          </p:txBody>
        </p:sp>
      </p:grpSp>
      <p:grpSp>
        <p:nvGrpSpPr>
          <p:cNvPr id="64" name="Group 27">
            <a:extLst>
              <a:ext uri="{FF2B5EF4-FFF2-40B4-BE49-F238E27FC236}">
                <a16:creationId xmlns:a16="http://schemas.microsoft.com/office/drawing/2014/main" id="{ADBE30E9-260B-4CAE-B9AD-E08208FED462}"/>
              </a:ext>
            </a:extLst>
          </p:cNvPr>
          <p:cNvGrpSpPr/>
          <p:nvPr/>
        </p:nvGrpSpPr>
        <p:grpSpPr>
          <a:xfrm>
            <a:off x="3158836" y="3641363"/>
            <a:ext cx="1556163" cy="107774"/>
            <a:chOff x="6520050" y="2603231"/>
            <a:chExt cx="1556163" cy="107774"/>
          </a:xfrm>
          <a:solidFill>
            <a:srgbClr val="6AC1EC"/>
          </a:solidFill>
        </p:grpSpPr>
        <p:sp>
          <p:nvSpPr>
            <p:cNvPr id="71" name="Shape 2576">
              <a:extLst>
                <a:ext uri="{FF2B5EF4-FFF2-40B4-BE49-F238E27FC236}">
                  <a16:creationId xmlns:a16="http://schemas.microsoft.com/office/drawing/2014/main" id="{753F30CC-A2F0-43D8-B61C-4DB299DB3894}"/>
                </a:ext>
              </a:extLst>
            </p:cNvPr>
            <p:cNvSpPr/>
            <p:nvPr/>
          </p:nvSpPr>
          <p:spPr>
            <a:xfrm flipV="1">
              <a:off x="6520050" y="2654115"/>
              <a:ext cx="1454014" cy="0"/>
            </a:xfrm>
            <a:prstGeom prst="line">
              <a:avLst/>
            </a:prstGeom>
            <a:grpFill/>
            <a:ln w="12700" cap="flat">
              <a:solidFill>
                <a:srgbClr val="6AC1EC"/>
              </a:solidFill>
              <a:prstDash val="solid"/>
              <a:miter lim="400000"/>
            </a:ln>
            <a:effectLst/>
          </p:spPr>
          <p:txBody>
            <a:bodyPr wrap="square" lIns="0" tIns="0" rIns="0" bIns="0" numCol="1"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defTabSz="457200">
                <a:lnSpc>
                  <a:spcPct val="100000"/>
                </a:lnSpc>
                <a:defRPr sz="1200">
                  <a:solidFill>
                    <a:srgbClr val="000000"/>
                  </a:solidFill>
                  <a:latin typeface="Helvetica"/>
                  <a:ea typeface="Helvetica"/>
                  <a:cs typeface="Helvetica"/>
                  <a:sym typeface="Helvetica"/>
                </a:defRPr>
              </a:pPr>
              <a:endParaRPr>
                <a:solidFill>
                  <a:schemeClr val="tx1">
                    <a:lumMod val="75000"/>
                    <a:lumOff val="25000"/>
                  </a:schemeClr>
                </a:solidFill>
              </a:endParaRPr>
            </a:p>
          </p:txBody>
        </p:sp>
        <p:sp>
          <p:nvSpPr>
            <p:cNvPr id="72" name="Shape 2129">
              <a:extLst>
                <a:ext uri="{FF2B5EF4-FFF2-40B4-BE49-F238E27FC236}">
                  <a16:creationId xmlns:a16="http://schemas.microsoft.com/office/drawing/2014/main" id="{D3CB0CE5-6EF7-401B-A536-DF1E44A53282}"/>
                </a:ext>
              </a:extLst>
            </p:cNvPr>
            <p:cNvSpPr/>
            <p:nvPr/>
          </p:nvSpPr>
          <p:spPr>
            <a:xfrm>
              <a:off x="7968455" y="2603231"/>
              <a:ext cx="107758" cy="107774"/>
            </a:xfrm>
            <a:prstGeom prst="ellipse">
              <a:avLst/>
            </a:prstGeom>
            <a:grpFill/>
            <a:ln w="12700">
              <a:solidFill>
                <a:srgbClr val="6AC1EC"/>
              </a:solidFill>
              <a:miter lim="400000"/>
            </a:ln>
          </p:spPr>
          <p:txBody>
            <a:bodyPr lIns="50800" tIns="50800" rIns="50800" bIns="5080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nSpc>
                  <a:spcPct val="100000"/>
                </a:lnSpc>
                <a:defRPr sz="3200">
                  <a:solidFill>
                    <a:srgbClr val="FFFFFF"/>
                  </a:solidFill>
                  <a:latin typeface="+mn-lt"/>
                  <a:ea typeface="+mn-ea"/>
                  <a:cs typeface="+mn-cs"/>
                  <a:sym typeface="Helvetica Light"/>
                </a:defRPr>
              </a:pPr>
              <a:endParaRPr>
                <a:solidFill>
                  <a:schemeClr val="tx1">
                    <a:lumMod val="75000"/>
                    <a:lumOff val="25000"/>
                  </a:schemeClr>
                </a:solidFill>
              </a:endParaRPr>
            </a:p>
          </p:txBody>
        </p:sp>
      </p:grpSp>
      <p:sp>
        <p:nvSpPr>
          <p:cNvPr id="66" name="文本框 20">
            <a:extLst>
              <a:ext uri="{FF2B5EF4-FFF2-40B4-BE49-F238E27FC236}">
                <a16:creationId xmlns:a16="http://schemas.microsoft.com/office/drawing/2014/main" id="{3289995B-49B7-40FB-A0C2-0221C9A2D10B}"/>
              </a:ext>
            </a:extLst>
          </p:cNvPr>
          <p:cNvSpPr txBox="1"/>
          <p:nvPr/>
        </p:nvSpPr>
        <p:spPr>
          <a:xfrm>
            <a:off x="5863995" y="2250740"/>
            <a:ext cx="4521506" cy="4616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400" b="1" dirty="0">
                <a:solidFill>
                  <a:srgbClr val="F58BA1"/>
                </a:solidFill>
              </a:rPr>
              <a:t>弹幕语言模仿行为真实存在吗？</a:t>
            </a:r>
            <a:endParaRPr lang="en-US" altLang="zh-CN" sz="2400" b="1" dirty="0">
              <a:solidFill>
                <a:srgbClr val="F58BA1"/>
              </a:solidFill>
            </a:endParaRPr>
          </a:p>
        </p:txBody>
      </p:sp>
      <p:sp>
        <p:nvSpPr>
          <p:cNvPr id="68" name="文本框 22">
            <a:extLst>
              <a:ext uri="{FF2B5EF4-FFF2-40B4-BE49-F238E27FC236}">
                <a16:creationId xmlns:a16="http://schemas.microsoft.com/office/drawing/2014/main" id="{9A104688-222C-44D8-9623-9B1D3C566AEC}"/>
              </a:ext>
            </a:extLst>
          </p:cNvPr>
          <p:cNvSpPr txBox="1"/>
          <p:nvPr/>
        </p:nvSpPr>
        <p:spPr>
          <a:xfrm>
            <a:off x="5918709" y="4505745"/>
            <a:ext cx="4466792" cy="64633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zh-CN" altLang="en-US" sz="2400" b="1" dirty="0">
                <a:solidFill>
                  <a:srgbClr val="F58BA1"/>
                </a:solidFill>
              </a:rPr>
              <a:t>行为背后的深层原因是什么？</a:t>
            </a:r>
            <a:endParaRPr lang="en-US" altLang="zh-CN" sz="2400" b="1" dirty="0">
              <a:solidFill>
                <a:srgbClr val="F58BA1"/>
              </a:solidFill>
            </a:endParaRPr>
          </a:p>
        </p:txBody>
      </p:sp>
      <p:sp>
        <p:nvSpPr>
          <p:cNvPr id="70" name="文本框 24">
            <a:extLst>
              <a:ext uri="{FF2B5EF4-FFF2-40B4-BE49-F238E27FC236}">
                <a16:creationId xmlns:a16="http://schemas.microsoft.com/office/drawing/2014/main" id="{5E626AF2-7D9D-4BF7-B20C-ACDA80AD7F57}"/>
              </a:ext>
            </a:extLst>
          </p:cNvPr>
          <p:cNvSpPr txBox="1"/>
          <p:nvPr/>
        </p:nvSpPr>
        <p:spPr>
          <a:xfrm>
            <a:off x="4781653" y="3434914"/>
            <a:ext cx="5603848" cy="59003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zh-CN" altLang="en-US" sz="2400" b="1" dirty="0">
                <a:solidFill>
                  <a:srgbClr val="F58BA1"/>
                </a:solidFill>
              </a:rPr>
              <a:t>为什么会有这样的行为？</a:t>
            </a:r>
            <a:endParaRPr lang="en-US" altLang="zh-CN" sz="2400" b="1" dirty="0">
              <a:solidFill>
                <a:srgbClr val="F58BA1"/>
              </a:solidFill>
            </a:endParaRPr>
          </a:p>
        </p:txBody>
      </p:sp>
      <p:sp>
        <p:nvSpPr>
          <p:cNvPr id="77" name="矩形 76">
            <a:extLst>
              <a:ext uri="{FF2B5EF4-FFF2-40B4-BE49-F238E27FC236}">
                <a16:creationId xmlns:a16="http://schemas.microsoft.com/office/drawing/2014/main" id="{C8CFE791-B516-4130-A73C-7D5E3012F9F6}"/>
              </a:ext>
            </a:extLst>
          </p:cNvPr>
          <p:cNvSpPr/>
          <p:nvPr/>
        </p:nvSpPr>
        <p:spPr>
          <a:xfrm>
            <a:off x="239697" y="239697"/>
            <a:ext cx="11709647" cy="6418555"/>
          </a:xfrm>
          <a:prstGeom prst="rect">
            <a:avLst/>
          </a:prstGeom>
          <a:noFill/>
          <a:ln w="57150">
            <a:solidFill>
              <a:srgbClr val="6AC1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help-sing_80957">
            <a:extLst>
              <a:ext uri="{FF2B5EF4-FFF2-40B4-BE49-F238E27FC236}">
                <a16:creationId xmlns:a16="http://schemas.microsoft.com/office/drawing/2014/main" id="{0FC867DB-5A12-4EC3-93D4-0512DB13D403}"/>
              </a:ext>
            </a:extLst>
          </p:cNvPr>
          <p:cNvSpPr>
            <a:spLocks noChangeAspect="1"/>
          </p:cNvSpPr>
          <p:nvPr/>
        </p:nvSpPr>
        <p:spPr bwMode="auto">
          <a:xfrm>
            <a:off x="1806499" y="1753740"/>
            <a:ext cx="2110443" cy="3775246"/>
          </a:xfrm>
          <a:custGeom>
            <a:avLst/>
            <a:gdLst>
              <a:gd name="connsiteX0" fmla="*/ 170099 w 340196"/>
              <a:gd name="connsiteY0" fmla="*/ 479210 h 608556"/>
              <a:gd name="connsiteX1" fmla="*/ 234914 w 340196"/>
              <a:gd name="connsiteY1" fmla="*/ 543883 h 608556"/>
              <a:gd name="connsiteX2" fmla="*/ 170099 w 340196"/>
              <a:gd name="connsiteY2" fmla="*/ 608556 h 608556"/>
              <a:gd name="connsiteX3" fmla="*/ 105284 w 340196"/>
              <a:gd name="connsiteY3" fmla="*/ 543883 h 608556"/>
              <a:gd name="connsiteX4" fmla="*/ 170099 w 340196"/>
              <a:gd name="connsiteY4" fmla="*/ 479210 h 608556"/>
              <a:gd name="connsiteX5" fmla="*/ 170098 w 340196"/>
              <a:gd name="connsiteY5" fmla="*/ 0 h 608556"/>
              <a:gd name="connsiteX6" fmla="*/ 340196 w 340196"/>
              <a:gd name="connsiteY6" fmla="*/ 169836 h 608556"/>
              <a:gd name="connsiteX7" fmla="*/ 216427 w 340196"/>
              <a:gd name="connsiteY7" fmla="*/ 333325 h 608556"/>
              <a:gd name="connsiteX8" fmla="*/ 216427 w 340196"/>
              <a:gd name="connsiteY8" fmla="*/ 397951 h 608556"/>
              <a:gd name="connsiteX9" fmla="*/ 170098 w 340196"/>
              <a:gd name="connsiteY9" fmla="*/ 444209 h 608556"/>
              <a:gd name="connsiteX10" fmla="*/ 123769 w 340196"/>
              <a:gd name="connsiteY10" fmla="*/ 397951 h 608556"/>
              <a:gd name="connsiteX11" fmla="*/ 123769 w 340196"/>
              <a:gd name="connsiteY11" fmla="*/ 293511 h 608556"/>
              <a:gd name="connsiteX12" fmla="*/ 170098 w 340196"/>
              <a:gd name="connsiteY12" fmla="*/ 247253 h 608556"/>
              <a:gd name="connsiteX13" fmla="*/ 247538 w 340196"/>
              <a:gd name="connsiteY13" fmla="*/ 169836 h 608556"/>
              <a:gd name="connsiteX14" fmla="*/ 170098 w 340196"/>
              <a:gd name="connsiteY14" fmla="*/ 92515 h 608556"/>
              <a:gd name="connsiteX15" fmla="*/ 92658 w 340196"/>
              <a:gd name="connsiteY15" fmla="*/ 169836 h 608556"/>
              <a:gd name="connsiteX16" fmla="*/ 46329 w 340196"/>
              <a:gd name="connsiteY16" fmla="*/ 216190 h 608556"/>
              <a:gd name="connsiteX17" fmla="*/ 0 w 340196"/>
              <a:gd name="connsiteY17" fmla="*/ 169836 h 608556"/>
              <a:gd name="connsiteX18" fmla="*/ 170098 w 340196"/>
              <a:gd name="connsiteY18" fmla="*/ 0 h 608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40196" h="608556">
                <a:moveTo>
                  <a:pt x="170099" y="479210"/>
                </a:moveTo>
                <a:cubicBezTo>
                  <a:pt x="205895" y="479210"/>
                  <a:pt x="234914" y="508165"/>
                  <a:pt x="234914" y="543883"/>
                </a:cubicBezTo>
                <a:cubicBezTo>
                  <a:pt x="234914" y="579601"/>
                  <a:pt x="205895" y="608556"/>
                  <a:pt x="170099" y="608556"/>
                </a:cubicBezTo>
                <a:cubicBezTo>
                  <a:pt x="134303" y="608556"/>
                  <a:pt x="105284" y="579601"/>
                  <a:pt x="105284" y="543883"/>
                </a:cubicBezTo>
                <a:cubicBezTo>
                  <a:pt x="105284" y="508165"/>
                  <a:pt x="134303" y="479210"/>
                  <a:pt x="170099" y="479210"/>
                </a:cubicBezTo>
                <a:close/>
                <a:moveTo>
                  <a:pt x="170098" y="0"/>
                </a:moveTo>
                <a:cubicBezTo>
                  <a:pt x="263912" y="0"/>
                  <a:pt x="340196" y="76167"/>
                  <a:pt x="340196" y="169836"/>
                </a:cubicBezTo>
                <a:cubicBezTo>
                  <a:pt x="340196" y="247541"/>
                  <a:pt x="287799" y="313129"/>
                  <a:pt x="216427" y="333325"/>
                </a:cubicBezTo>
                <a:lnTo>
                  <a:pt x="216427" y="397951"/>
                </a:lnTo>
                <a:cubicBezTo>
                  <a:pt x="216427" y="423436"/>
                  <a:pt x="195719" y="444209"/>
                  <a:pt x="170098" y="444209"/>
                </a:cubicBezTo>
                <a:cubicBezTo>
                  <a:pt x="144574" y="444209"/>
                  <a:pt x="123769" y="423436"/>
                  <a:pt x="123769" y="397951"/>
                </a:cubicBezTo>
                <a:lnTo>
                  <a:pt x="123769" y="293511"/>
                </a:lnTo>
                <a:cubicBezTo>
                  <a:pt x="123769" y="267929"/>
                  <a:pt x="144574" y="247253"/>
                  <a:pt x="170098" y="247253"/>
                </a:cubicBezTo>
                <a:cubicBezTo>
                  <a:pt x="212863" y="247253"/>
                  <a:pt x="247538" y="212536"/>
                  <a:pt x="247538" y="169836"/>
                </a:cubicBezTo>
                <a:cubicBezTo>
                  <a:pt x="247538" y="127233"/>
                  <a:pt x="212863" y="92515"/>
                  <a:pt x="170098" y="92515"/>
                </a:cubicBezTo>
                <a:cubicBezTo>
                  <a:pt x="127429" y="92515"/>
                  <a:pt x="92658" y="127233"/>
                  <a:pt x="92658" y="169836"/>
                </a:cubicBezTo>
                <a:cubicBezTo>
                  <a:pt x="92658" y="195417"/>
                  <a:pt x="71950" y="216190"/>
                  <a:pt x="46329" y="216190"/>
                </a:cubicBezTo>
                <a:cubicBezTo>
                  <a:pt x="20708" y="216190"/>
                  <a:pt x="0" y="195417"/>
                  <a:pt x="0" y="169836"/>
                </a:cubicBezTo>
                <a:cubicBezTo>
                  <a:pt x="0" y="76167"/>
                  <a:pt x="76284" y="0"/>
                  <a:pt x="170098" y="0"/>
                </a:cubicBezTo>
                <a:close/>
              </a:path>
            </a:pathLst>
          </a:custGeom>
          <a:solidFill>
            <a:srgbClr val="24ADE7"/>
          </a:solidFill>
          <a:ln>
            <a:noFill/>
          </a:ln>
        </p:spPr>
        <p:txBody>
          <a:bodyPr/>
          <a:lstStyle/>
          <a:p>
            <a:endParaRPr lang="zh-CN" altLang="en-US" dirty="0"/>
          </a:p>
        </p:txBody>
      </p:sp>
      <p:sp>
        <p:nvSpPr>
          <p:cNvPr id="59" name="矩形 58">
            <a:extLst>
              <a:ext uri="{FF2B5EF4-FFF2-40B4-BE49-F238E27FC236}">
                <a16:creationId xmlns:a16="http://schemas.microsoft.com/office/drawing/2014/main" id="{25CEF1A1-37B9-4EF3-8986-F3F519A797E7}"/>
              </a:ext>
            </a:extLst>
          </p:cNvPr>
          <p:cNvSpPr/>
          <p:nvPr/>
        </p:nvSpPr>
        <p:spPr>
          <a:xfrm>
            <a:off x="1238931" y="437235"/>
            <a:ext cx="2031325" cy="646331"/>
          </a:xfrm>
          <a:prstGeom prst="rect">
            <a:avLst/>
          </a:prstGeom>
        </p:spPr>
        <p:txBody>
          <a:bodyPr wrap="none">
            <a:spAutoFit/>
          </a:bodyPr>
          <a:lstStyle/>
          <a:p>
            <a:r>
              <a:rPr lang="zh-CN" altLang="en-US" sz="3600" b="1" dirty="0">
                <a:solidFill>
                  <a:srgbClr val="24ADE7"/>
                </a:solidFill>
              </a:rPr>
              <a:t>研究问题</a:t>
            </a:r>
          </a:p>
        </p:txBody>
      </p:sp>
      <p:grpSp>
        <p:nvGrpSpPr>
          <p:cNvPr id="60" name="组合 59">
            <a:extLst>
              <a:ext uri="{FF2B5EF4-FFF2-40B4-BE49-F238E27FC236}">
                <a16:creationId xmlns:a16="http://schemas.microsoft.com/office/drawing/2014/main" id="{8A25589E-35D5-4FA1-AC23-A4317F805AE2}"/>
              </a:ext>
            </a:extLst>
          </p:cNvPr>
          <p:cNvGrpSpPr>
            <a:grpSpLocks noChangeAspect="1"/>
          </p:cNvGrpSpPr>
          <p:nvPr/>
        </p:nvGrpSpPr>
        <p:grpSpPr>
          <a:xfrm rot="1202316">
            <a:off x="508064" y="392124"/>
            <a:ext cx="624859" cy="662044"/>
            <a:chOff x="3282968" y="1537624"/>
            <a:chExt cx="3236238" cy="3428823"/>
          </a:xfrm>
          <a:solidFill>
            <a:srgbClr val="24ADE7"/>
          </a:solidFill>
        </p:grpSpPr>
        <p:sp>
          <p:nvSpPr>
            <p:cNvPr id="61" name="任意多边形: 形状 60">
              <a:extLst>
                <a:ext uri="{FF2B5EF4-FFF2-40B4-BE49-F238E27FC236}">
                  <a16:creationId xmlns:a16="http://schemas.microsoft.com/office/drawing/2014/main" id="{7EDFF203-1FC9-444D-89AE-CB1C680816EE}"/>
                </a:ext>
              </a:extLst>
            </p:cNvPr>
            <p:cNvSpPr/>
            <p:nvPr/>
          </p:nvSpPr>
          <p:spPr>
            <a:xfrm rot="20390578">
              <a:off x="3282968" y="2192361"/>
              <a:ext cx="3236238" cy="2393027"/>
            </a:xfrm>
            <a:custGeom>
              <a:avLst/>
              <a:gdLst>
                <a:gd name="connsiteX0" fmla="*/ 2762205 w 3236238"/>
                <a:gd name="connsiteY0" fmla="*/ 314424 h 2411827"/>
                <a:gd name="connsiteX1" fmla="*/ 2698575 w 3236238"/>
                <a:gd name="connsiteY1" fmla="*/ 301578 h 2411827"/>
                <a:gd name="connsiteX2" fmla="*/ 537666 w 3236238"/>
                <a:gd name="connsiteY2" fmla="*/ 301578 h 2411827"/>
                <a:gd name="connsiteX3" fmla="*/ 374198 w 3236238"/>
                <a:gd name="connsiteY3" fmla="*/ 465046 h 2411827"/>
                <a:gd name="connsiteX4" fmla="*/ 374197 w 3236238"/>
                <a:gd name="connsiteY4" fmla="*/ 1946779 h 2411827"/>
                <a:gd name="connsiteX5" fmla="*/ 537665 w 3236238"/>
                <a:gd name="connsiteY5" fmla="*/ 2110248 h 2411827"/>
                <a:gd name="connsiteX6" fmla="*/ 2698576 w 3236238"/>
                <a:gd name="connsiteY6" fmla="*/ 2110248 h 2411827"/>
                <a:gd name="connsiteX7" fmla="*/ 2862044 w 3236238"/>
                <a:gd name="connsiteY7" fmla="*/ 1946780 h 2411827"/>
                <a:gd name="connsiteX8" fmla="*/ 2862043 w 3236238"/>
                <a:gd name="connsiteY8" fmla="*/ 465045 h 2411827"/>
                <a:gd name="connsiteX9" fmla="*/ 2762205 w 3236238"/>
                <a:gd name="connsiteY9" fmla="*/ 314424 h 2411827"/>
                <a:gd name="connsiteX10" fmla="*/ 2909652 w 3236238"/>
                <a:gd name="connsiteY10" fmla="*/ 42021 h 2411827"/>
                <a:gd name="connsiteX11" fmla="*/ 3236238 w 3236238"/>
                <a:gd name="connsiteY11" fmla="*/ 534726 h 2411827"/>
                <a:gd name="connsiteX12" fmla="*/ 3236238 w 3236238"/>
                <a:gd name="connsiteY12" fmla="*/ 1877101 h 2411827"/>
                <a:gd name="connsiteX13" fmla="*/ 2701512 w 3236238"/>
                <a:gd name="connsiteY13" fmla="*/ 2411827 h 2411827"/>
                <a:gd name="connsiteX14" fmla="*/ 534726 w 3236238"/>
                <a:gd name="connsiteY14" fmla="*/ 2411827 h 2411827"/>
                <a:gd name="connsiteX15" fmla="*/ 0 w 3236238"/>
                <a:gd name="connsiteY15" fmla="*/ 1877101 h 2411827"/>
                <a:gd name="connsiteX16" fmla="*/ 0 w 3236238"/>
                <a:gd name="connsiteY16" fmla="*/ 534726 h 2411827"/>
                <a:gd name="connsiteX17" fmla="*/ 534726 w 3236238"/>
                <a:gd name="connsiteY17" fmla="*/ 0 h 2411827"/>
                <a:gd name="connsiteX18" fmla="*/ 2701512 w 3236238"/>
                <a:gd name="connsiteY18" fmla="*/ 0 h 2411827"/>
                <a:gd name="connsiteX19" fmla="*/ 2909652 w 3236238"/>
                <a:gd name="connsiteY19" fmla="*/ 42021 h 2411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236238" h="2411827">
                  <a:moveTo>
                    <a:pt x="2762205" y="314424"/>
                  </a:moveTo>
                  <a:cubicBezTo>
                    <a:pt x="2742648" y="306152"/>
                    <a:pt x="2721146" y="301578"/>
                    <a:pt x="2698575" y="301578"/>
                  </a:cubicBezTo>
                  <a:lnTo>
                    <a:pt x="537666" y="301578"/>
                  </a:lnTo>
                  <a:cubicBezTo>
                    <a:pt x="447384" y="301578"/>
                    <a:pt x="374197" y="374764"/>
                    <a:pt x="374198" y="465046"/>
                  </a:cubicBezTo>
                  <a:lnTo>
                    <a:pt x="374197" y="1946779"/>
                  </a:lnTo>
                  <a:cubicBezTo>
                    <a:pt x="374198" y="2037061"/>
                    <a:pt x="447384" y="2110247"/>
                    <a:pt x="537665" y="2110248"/>
                  </a:cubicBezTo>
                  <a:lnTo>
                    <a:pt x="2698576" y="2110248"/>
                  </a:lnTo>
                  <a:cubicBezTo>
                    <a:pt x="2788856" y="2110247"/>
                    <a:pt x="2862044" y="2037061"/>
                    <a:pt x="2862044" y="1946780"/>
                  </a:cubicBezTo>
                  <a:lnTo>
                    <a:pt x="2862043" y="465045"/>
                  </a:lnTo>
                  <a:cubicBezTo>
                    <a:pt x="2862043" y="397335"/>
                    <a:pt x="2820876" y="339239"/>
                    <a:pt x="2762205" y="314424"/>
                  </a:cubicBezTo>
                  <a:close/>
                  <a:moveTo>
                    <a:pt x="2909652" y="42021"/>
                  </a:moveTo>
                  <a:cubicBezTo>
                    <a:pt x="3101573" y="123197"/>
                    <a:pt x="3236238" y="313235"/>
                    <a:pt x="3236238" y="534726"/>
                  </a:cubicBezTo>
                  <a:lnTo>
                    <a:pt x="3236238" y="1877101"/>
                  </a:lnTo>
                  <a:cubicBezTo>
                    <a:pt x="3236238" y="2172422"/>
                    <a:pt x="2996833" y="2411827"/>
                    <a:pt x="2701512" y="2411827"/>
                  </a:cubicBezTo>
                  <a:lnTo>
                    <a:pt x="534726" y="2411827"/>
                  </a:lnTo>
                  <a:cubicBezTo>
                    <a:pt x="239405" y="2411827"/>
                    <a:pt x="0" y="2172422"/>
                    <a:pt x="0" y="1877101"/>
                  </a:cubicBezTo>
                  <a:lnTo>
                    <a:pt x="0" y="534726"/>
                  </a:lnTo>
                  <a:cubicBezTo>
                    <a:pt x="0" y="239405"/>
                    <a:pt x="239405" y="0"/>
                    <a:pt x="534726" y="0"/>
                  </a:cubicBezTo>
                  <a:lnTo>
                    <a:pt x="2701512" y="0"/>
                  </a:lnTo>
                  <a:cubicBezTo>
                    <a:pt x="2775342" y="0"/>
                    <a:pt x="2845678" y="14963"/>
                    <a:pt x="2909652" y="420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5" name="矩形 64">
              <a:extLst>
                <a:ext uri="{FF2B5EF4-FFF2-40B4-BE49-F238E27FC236}">
                  <a16:creationId xmlns:a16="http://schemas.microsoft.com/office/drawing/2014/main" id="{2FBD6CB7-5741-43BF-81E1-3A5CAD577C09}"/>
                </a:ext>
              </a:extLst>
            </p:cNvPr>
            <p:cNvSpPr/>
            <p:nvPr/>
          </p:nvSpPr>
          <p:spPr>
            <a:xfrm rot="19745638" flipV="1">
              <a:off x="3848622" y="3249987"/>
              <a:ext cx="703385" cy="26728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矩形 66">
              <a:extLst>
                <a:ext uri="{FF2B5EF4-FFF2-40B4-BE49-F238E27FC236}">
                  <a16:creationId xmlns:a16="http://schemas.microsoft.com/office/drawing/2014/main" id="{D8D3C19B-B475-4489-BDD7-286D0CB15C9A}"/>
                </a:ext>
              </a:extLst>
            </p:cNvPr>
            <p:cNvSpPr/>
            <p:nvPr/>
          </p:nvSpPr>
          <p:spPr>
            <a:xfrm rot="20984414" flipV="1">
              <a:off x="5102837" y="2780784"/>
              <a:ext cx="703385" cy="26728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8" name="组合 77">
              <a:extLst>
                <a:ext uri="{FF2B5EF4-FFF2-40B4-BE49-F238E27FC236}">
                  <a16:creationId xmlns:a16="http://schemas.microsoft.com/office/drawing/2014/main" id="{8EFFE1C9-8371-4D04-BD76-FB67B6F9C444}"/>
                </a:ext>
              </a:extLst>
            </p:cNvPr>
            <p:cNvGrpSpPr/>
            <p:nvPr/>
          </p:nvGrpSpPr>
          <p:grpSpPr>
            <a:xfrm>
              <a:off x="4636294" y="3420252"/>
              <a:ext cx="766910" cy="556883"/>
              <a:chOff x="4636294" y="3420252"/>
              <a:chExt cx="766910" cy="556883"/>
            </a:xfrm>
            <a:grpFill/>
          </p:grpSpPr>
          <p:grpSp>
            <p:nvGrpSpPr>
              <p:cNvPr id="87" name="组合 86">
                <a:extLst>
                  <a:ext uri="{FF2B5EF4-FFF2-40B4-BE49-F238E27FC236}">
                    <a16:creationId xmlns:a16="http://schemas.microsoft.com/office/drawing/2014/main" id="{17CC469B-4058-4D48-9A78-4047D487B692}"/>
                  </a:ext>
                </a:extLst>
              </p:cNvPr>
              <p:cNvGrpSpPr/>
              <p:nvPr/>
            </p:nvGrpSpPr>
            <p:grpSpPr>
              <a:xfrm>
                <a:off x="4636294" y="3593307"/>
                <a:ext cx="466517" cy="383828"/>
                <a:chOff x="4638675" y="3595688"/>
                <a:chExt cx="466517" cy="383828"/>
              </a:xfrm>
              <a:grpFill/>
            </p:grpSpPr>
            <p:sp>
              <p:nvSpPr>
                <p:cNvPr id="91" name="任意多边形: 形状 90">
                  <a:extLst>
                    <a:ext uri="{FF2B5EF4-FFF2-40B4-BE49-F238E27FC236}">
                      <a16:creationId xmlns:a16="http://schemas.microsoft.com/office/drawing/2014/main" id="{3FC33632-FF48-46C1-83E7-56FB5F768350}"/>
                    </a:ext>
                  </a:extLst>
                </p:cNvPr>
                <p:cNvSpPr/>
                <p:nvPr/>
              </p:nvSpPr>
              <p:spPr>
                <a:xfrm>
                  <a:off x="4638675" y="3595688"/>
                  <a:ext cx="466517" cy="383828"/>
                </a:xfrm>
                <a:custGeom>
                  <a:avLst/>
                  <a:gdLst>
                    <a:gd name="connsiteX0" fmla="*/ 0 w 461762"/>
                    <a:gd name="connsiteY0" fmla="*/ 307181 h 383828"/>
                    <a:gd name="connsiteX1" fmla="*/ 176213 w 461762"/>
                    <a:gd name="connsiteY1" fmla="*/ 381000 h 383828"/>
                    <a:gd name="connsiteX2" fmla="*/ 319088 w 461762"/>
                    <a:gd name="connsiteY2" fmla="*/ 359568 h 383828"/>
                    <a:gd name="connsiteX3" fmla="*/ 402431 w 461762"/>
                    <a:gd name="connsiteY3" fmla="*/ 276225 h 383828"/>
                    <a:gd name="connsiteX4" fmla="*/ 433388 w 461762"/>
                    <a:gd name="connsiteY4" fmla="*/ 221456 h 383828"/>
                    <a:gd name="connsiteX5" fmla="*/ 459581 w 461762"/>
                    <a:gd name="connsiteY5" fmla="*/ 150018 h 383828"/>
                    <a:gd name="connsiteX6" fmla="*/ 373856 w 461762"/>
                    <a:gd name="connsiteY6" fmla="*/ 45243 h 383828"/>
                    <a:gd name="connsiteX7" fmla="*/ 352425 w 461762"/>
                    <a:gd name="connsiteY7" fmla="*/ 0 h 383828"/>
                    <a:gd name="connsiteX8" fmla="*/ 352425 w 461762"/>
                    <a:gd name="connsiteY8" fmla="*/ 0 h 383828"/>
                    <a:gd name="connsiteX9" fmla="*/ 330994 w 461762"/>
                    <a:gd name="connsiteY9" fmla="*/ 123825 h 383828"/>
                    <a:gd name="connsiteX10" fmla="*/ 266700 w 461762"/>
                    <a:gd name="connsiteY10" fmla="*/ 221456 h 383828"/>
                    <a:gd name="connsiteX11" fmla="*/ 152400 w 461762"/>
                    <a:gd name="connsiteY11" fmla="*/ 230981 h 383828"/>
                    <a:gd name="connsiteX12" fmla="*/ 78581 w 461762"/>
                    <a:gd name="connsiteY12" fmla="*/ 188118 h 383828"/>
                    <a:gd name="connsiteX0-1" fmla="*/ 0 w 466517"/>
                    <a:gd name="connsiteY0-2" fmla="*/ 307181 h 383828"/>
                    <a:gd name="connsiteX1-3" fmla="*/ 176213 w 466517"/>
                    <a:gd name="connsiteY1-4" fmla="*/ 381000 h 383828"/>
                    <a:gd name="connsiteX2-5" fmla="*/ 319088 w 466517"/>
                    <a:gd name="connsiteY2-6" fmla="*/ 359568 h 383828"/>
                    <a:gd name="connsiteX3-7" fmla="*/ 402431 w 466517"/>
                    <a:gd name="connsiteY3-8" fmla="*/ 276225 h 383828"/>
                    <a:gd name="connsiteX4-9" fmla="*/ 454819 w 466517"/>
                    <a:gd name="connsiteY4-10" fmla="*/ 169069 h 383828"/>
                    <a:gd name="connsiteX5-11" fmla="*/ 459581 w 466517"/>
                    <a:gd name="connsiteY5-12" fmla="*/ 150018 h 383828"/>
                    <a:gd name="connsiteX6-13" fmla="*/ 373856 w 466517"/>
                    <a:gd name="connsiteY6-14" fmla="*/ 45243 h 383828"/>
                    <a:gd name="connsiteX7-15" fmla="*/ 352425 w 466517"/>
                    <a:gd name="connsiteY7-16" fmla="*/ 0 h 383828"/>
                    <a:gd name="connsiteX8-17" fmla="*/ 352425 w 466517"/>
                    <a:gd name="connsiteY8-18" fmla="*/ 0 h 383828"/>
                    <a:gd name="connsiteX9-19" fmla="*/ 330994 w 466517"/>
                    <a:gd name="connsiteY9-20" fmla="*/ 123825 h 383828"/>
                    <a:gd name="connsiteX10-21" fmla="*/ 266700 w 466517"/>
                    <a:gd name="connsiteY10-22" fmla="*/ 221456 h 383828"/>
                    <a:gd name="connsiteX11-23" fmla="*/ 152400 w 466517"/>
                    <a:gd name="connsiteY11-24" fmla="*/ 230981 h 383828"/>
                    <a:gd name="connsiteX12-25" fmla="*/ 78581 w 466517"/>
                    <a:gd name="connsiteY12-26" fmla="*/ 188118 h 383828"/>
                    <a:gd name="connsiteX0-27" fmla="*/ 0 w 466517"/>
                    <a:gd name="connsiteY0-28" fmla="*/ 307181 h 383828"/>
                    <a:gd name="connsiteX1-29" fmla="*/ 176213 w 466517"/>
                    <a:gd name="connsiteY1-30" fmla="*/ 381000 h 383828"/>
                    <a:gd name="connsiteX2-31" fmla="*/ 319088 w 466517"/>
                    <a:gd name="connsiteY2-32" fmla="*/ 359568 h 383828"/>
                    <a:gd name="connsiteX3-33" fmla="*/ 402431 w 466517"/>
                    <a:gd name="connsiteY3-34" fmla="*/ 276225 h 383828"/>
                    <a:gd name="connsiteX4-35" fmla="*/ 454819 w 466517"/>
                    <a:gd name="connsiteY4-36" fmla="*/ 169069 h 383828"/>
                    <a:gd name="connsiteX5-37" fmla="*/ 459581 w 466517"/>
                    <a:gd name="connsiteY5-38" fmla="*/ 150018 h 383828"/>
                    <a:gd name="connsiteX6-39" fmla="*/ 373856 w 466517"/>
                    <a:gd name="connsiteY6-40" fmla="*/ 45243 h 383828"/>
                    <a:gd name="connsiteX7-41" fmla="*/ 352425 w 466517"/>
                    <a:gd name="connsiteY7-42" fmla="*/ 0 h 383828"/>
                    <a:gd name="connsiteX8-43" fmla="*/ 352425 w 466517"/>
                    <a:gd name="connsiteY8-44" fmla="*/ 0 h 383828"/>
                    <a:gd name="connsiteX9-45" fmla="*/ 330994 w 466517"/>
                    <a:gd name="connsiteY9-46" fmla="*/ 123825 h 383828"/>
                    <a:gd name="connsiteX10-47" fmla="*/ 266700 w 466517"/>
                    <a:gd name="connsiteY10-48" fmla="*/ 221456 h 383828"/>
                    <a:gd name="connsiteX11-49" fmla="*/ 152400 w 466517"/>
                    <a:gd name="connsiteY11-50" fmla="*/ 230981 h 383828"/>
                    <a:gd name="connsiteX12-51" fmla="*/ 83344 w 466517"/>
                    <a:gd name="connsiteY12-52" fmla="*/ 204787 h 383828"/>
                    <a:gd name="connsiteX0-53" fmla="*/ 0 w 466517"/>
                    <a:gd name="connsiteY0-54" fmla="*/ 307181 h 383828"/>
                    <a:gd name="connsiteX1-55" fmla="*/ 176213 w 466517"/>
                    <a:gd name="connsiteY1-56" fmla="*/ 381000 h 383828"/>
                    <a:gd name="connsiteX2-57" fmla="*/ 319088 w 466517"/>
                    <a:gd name="connsiteY2-58" fmla="*/ 359568 h 383828"/>
                    <a:gd name="connsiteX3-59" fmla="*/ 402431 w 466517"/>
                    <a:gd name="connsiteY3-60" fmla="*/ 276225 h 383828"/>
                    <a:gd name="connsiteX4-61" fmla="*/ 454819 w 466517"/>
                    <a:gd name="connsiteY4-62" fmla="*/ 169069 h 383828"/>
                    <a:gd name="connsiteX5-63" fmla="*/ 459581 w 466517"/>
                    <a:gd name="connsiteY5-64" fmla="*/ 150018 h 383828"/>
                    <a:gd name="connsiteX6-65" fmla="*/ 373856 w 466517"/>
                    <a:gd name="connsiteY6-66" fmla="*/ 45243 h 383828"/>
                    <a:gd name="connsiteX7-67" fmla="*/ 352425 w 466517"/>
                    <a:gd name="connsiteY7-68" fmla="*/ 0 h 383828"/>
                    <a:gd name="connsiteX8-69" fmla="*/ 352425 w 466517"/>
                    <a:gd name="connsiteY8-70" fmla="*/ 0 h 383828"/>
                    <a:gd name="connsiteX9-71" fmla="*/ 330994 w 466517"/>
                    <a:gd name="connsiteY9-72" fmla="*/ 123825 h 383828"/>
                    <a:gd name="connsiteX10-73" fmla="*/ 266700 w 466517"/>
                    <a:gd name="connsiteY10-74" fmla="*/ 221456 h 383828"/>
                    <a:gd name="connsiteX11-75" fmla="*/ 152400 w 466517"/>
                    <a:gd name="connsiteY11-76" fmla="*/ 230981 h 383828"/>
                    <a:gd name="connsiteX12-77" fmla="*/ 71438 w 466517"/>
                    <a:gd name="connsiteY12-78" fmla="*/ 197643 h 38382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Lst>
                  <a:rect l="l" t="t" r="r" b="b"/>
                  <a:pathLst>
                    <a:path w="466517" h="383828">
                      <a:moveTo>
                        <a:pt x="0" y="307181"/>
                      </a:moveTo>
                      <a:cubicBezTo>
                        <a:pt x="61516" y="339725"/>
                        <a:pt x="123032" y="372269"/>
                        <a:pt x="176213" y="381000"/>
                      </a:cubicBezTo>
                      <a:cubicBezTo>
                        <a:pt x="229394" y="389731"/>
                        <a:pt x="281385" y="377030"/>
                        <a:pt x="319088" y="359568"/>
                      </a:cubicBezTo>
                      <a:cubicBezTo>
                        <a:pt x="356791" y="342106"/>
                        <a:pt x="379809" y="307975"/>
                        <a:pt x="402431" y="276225"/>
                      </a:cubicBezTo>
                      <a:cubicBezTo>
                        <a:pt x="425053" y="244475"/>
                        <a:pt x="445294" y="190103"/>
                        <a:pt x="454819" y="169069"/>
                      </a:cubicBezTo>
                      <a:cubicBezTo>
                        <a:pt x="464344" y="148035"/>
                        <a:pt x="473075" y="170656"/>
                        <a:pt x="459581" y="150018"/>
                      </a:cubicBezTo>
                      <a:cubicBezTo>
                        <a:pt x="446087" y="129380"/>
                        <a:pt x="391715" y="70246"/>
                        <a:pt x="373856" y="45243"/>
                      </a:cubicBezTo>
                      <a:cubicBezTo>
                        <a:pt x="355997" y="20240"/>
                        <a:pt x="352425" y="0"/>
                        <a:pt x="352425" y="0"/>
                      </a:cubicBezTo>
                      <a:lnTo>
                        <a:pt x="352425" y="0"/>
                      </a:lnTo>
                      <a:cubicBezTo>
                        <a:pt x="348853" y="20637"/>
                        <a:pt x="345281" y="86916"/>
                        <a:pt x="330994" y="123825"/>
                      </a:cubicBezTo>
                      <a:cubicBezTo>
                        <a:pt x="316707" y="160734"/>
                        <a:pt x="296466" y="203597"/>
                        <a:pt x="266700" y="221456"/>
                      </a:cubicBezTo>
                      <a:cubicBezTo>
                        <a:pt x="236934" y="239315"/>
                        <a:pt x="184944" y="234950"/>
                        <a:pt x="152400" y="230981"/>
                      </a:cubicBezTo>
                      <a:cubicBezTo>
                        <a:pt x="119856" y="227012"/>
                        <a:pt x="65088" y="187721"/>
                        <a:pt x="71438" y="197643"/>
                      </a:cubicBezTo>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2" name="直接连接符 91">
                  <a:extLst>
                    <a:ext uri="{FF2B5EF4-FFF2-40B4-BE49-F238E27FC236}">
                      <a16:creationId xmlns:a16="http://schemas.microsoft.com/office/drawing/2014/main" id="{DE58A76D-31D5-4924-8190-D8991832A7D2}"/>
                    </a:ext>
                  </a:extLst>
                </p:cNvPr>
                <p:cNvCxnSpPr>
                  <a:stCxn id="91" idx="0"/>
                  <a:endCxn id="91" idx="12"/>
                </p:cNvCxnSpPr>
                <p:nvPr/>
              </p:nvCxnSpPr>
              <p:spPr>
                <a:xfrm flipV="1">
                  <a:off x="4638675" y="3793331"/>
                  <a:ext cx="71438" cy="109538"/>
                </a:xfrm>
                <a:prstGeom prst="line">
                  <a:avLst/>
                </a:prstGeom>
                <a:grpFill/>
                <a:ln>
                  <a:noFill/>
                </a:ln>
              </p:spPr>
              <p:style>
                <a:lnRef idx="1">
                  <a:schemeClr val="accent1"/>
                </a:lnRef>
                <a:fillRef idx="0">
                  <a:schemeClr val="accent1"/>
                </a:fillRef>
                <a:effectRef idx="0">
                  <a:schemeClr val="accent1"/>
                </a:effectRef>
                <a:fontRef idx="minor">
                  <a:schemeClr val="tx1"/>
                </a:fontRef>
              </p:style>
            </p:cxnSp>
          </p:grpSp>
          <p:grpSp>
            <p:nvGrpSpPr>
              <p:cNvPr id="88" name="组合 87">
                <a:extLst>
                  <a:ext uri="{FF2B5EF4-FFF2-40B4-BE49-F238E27FC236}">
                    <a16:creationId xmlns:a16="http://schemas.microsoft.com/office/drawing/2014/main" id="{D593F56B-18D3-4431-A2D3-FB0DB6199135}"/>
                  </a:ext>
                </a:extLst>
              </p:cNvPr>
              <p:cNvGrpSpPr/>
              <p:nvPr/>
            </p:nvGrpSpPr>
            <p:grpSpPr>
              <a:xfrm rot="18847698" flipH="1">
                <a:off x="4977290" y="3462338"/>
                <a:ext cx="468000" cy="383828"/>
                <a:chOff x="4638675" y="3595688"/>
                <a:chExt cx="466517" cy="383828"/>
              </a:xfrm>
              <a:grpFill/>
            </p:grpSpPr>
            <p:sp>
              <p:nvSpPr>
                <p:cNvPr id="89" name="任意多边形: 形状 88">
                  <a:extLst>
                    <a:ext uri="{FF2B5EF4-FFF2-40B4-BE49-F238E27FC236}">
                      <a16:creationId xmlns:a16="http://schemas.microsoft.com/office/drawing/2014/main" id="{4F11542A-5EE1-40CE-8C46-06C647BA361A}"/>
                    </a:ext>
                  </a:extLst>
                </p:cNvPr>
                <p:cNvSpPr/>
                <p:nvPr/>
              </p:nvSpPr>
              <p:spPr>
                <a:xfrm>
                  <a:off x="4638675" y="3595688"/>
                  <a:ext cx="466517" cy="383828"/>
                </a:xfrm>
                <a:custGeom>
                  <a:avLst/>
                  <a:gdLst>
                    <a:gd name="connsiteX0" fmla="*/ 0 w 461762"/>
                    <a:gd name="connsiteY0" fmla="*/ 307181 h 383828"/>
                    <a:gd name="connsiteX1" fmla="*/ 176213 w 461762"/>
                    <a:gd name="connsiteY1" fmla="*/ 381000 h 383828"/>
                    <a:gd name="connsiteX2" fmla="*/ 319088 w 461762"/>
                    <a:gd name="connsiteY2" fmla="*/ 359568 h 383828"/>
                    <a:gd name="connsiteX3" fmla="*/ 402431 w 461762"/>
                    <a:gd name="connsiteY3" fmla="*/ 276225 h 383828"/>
                    <a:gd name="connsiteX4" fmla="*/ 433388 w 461762"/>
                    <a:gd name="connsiteY4" fmla="*/ 221456 h 383828"/>
                    <a:gd name="connsiteX5" fmla="*/ 459581 w 461762"/>
                    <a:gd name="connsiteY5" fmla="*/ 150018 h 383828"/>
                    <a:gd name="connsiteX6" fmla="*/ 373856 w 461762"/>
                    <a:gd name="connsiteY6" fmla="*/ 45243 h 383828"/>
                    <a:gd name="connsiteX7" fmla="*/ 352425 w 461762"/>
                    <a:gd name="connsiteY7" fmla="*/ 0 h 383828"/>
                    <a:gd name="connsiteX8" fmla="*/ 352425 w 461762"/>
                    <a:gd name="connsiteY8" fmla="*/ 0 h 383828"/>
                    <a:gd name="connsiteX9" fmla="*/ 330994 w 461762"/>
                    <a:gd name="connsiteY9" fmla="*/ 123825 h 383828"/>
                    <a:gd name="connsiteX10" fmla="*/ 266700 w 461762"/>
                    <a:gd name="connsiteY10" fmla="*/ 221456 h 383828"/>
                    <a:gd name="connsiteX11" fmla="*/ 152400 w 461762"/>
                    <a:gd name="connsiteY11" fmla="*/ 230981 h 383828"/>
                    <a:gd name="connsiteX12" fmla="*/ 78581 w 461762"/>
                    <a:gd name="connsiteY12" fmla="*/ 188118 h 383828"/>
                    <a:gd name="connsiteX0-1" fmla="*/ 0 w 466517"/>
                    <a:gd name="connsiteY0-2" fmla="*/ 307181 h 383828"/>
                    <a:gd name="connsiteX1-3" fmla="*/ 176213 w 466517"/>
                    <a:gd name="connsiteY1-4" fmla="*/ 381000 h 383828"/>
                    <a:gd name="connsiteX2-5" fmla="*/ 319088 w 466517"/>
                    <a:gd name="connsiteY2-6" fmla="*/ 359568 h 383828"/>
                    <a:gd name="connsiteX3-7" fmla="*/ 402431 w 466517"/>
                    <a:gd name="connsiteY3-8" fmla="*/ 276225 h 383828"/>
                    <a:gd name="connsiteX4-9" fmla="*/ 454819 w 466517"/>
                    <a:gd name="connsiteY4-10" fmla="*/ 169069 h 383828"/>
                    <a:gd name="connsiteX5-11" fmla="*/ 459581 w 466517"/>
                    <a:gd name="connsiteY5-12" fmla="*/ 150018 h 383828"/>
                    <a:gd name="connsiteX6-13" fmla="*/ 373856 w 466517"/>
                    <a:gd name="connsiteY6-14" fmla="*/ 45243 h 383828"/>
                    <a:gd name="connsiteX7-15" fmla="*/ 352425 w 466517"/>
                    <a:gd name="connsiteY7-16" fmla="*/ 0 h 383828"/>
                    <a:gd name="connsiteX8-17" fmla="*/ 352425 w 466517"/>
                    <a:gd name="connsiteY8-18" fmla="*/ 0 h 383828"/>
                    <a:gd name="connsiteX9-19" fmla="*/ 330994 w 466517"/>
                    <a:gd name="connsiteY9-20" fmla="*/ 123825 h 383828"/>
                    <a:gd name="connsiteX10-21" fmla="*/ 266700 w 466517"/>
                    <a:gd name="connsiteY10-22" fmla="*/ 221456 h 383828"/>
                    <a:gd name="connsiteX11-23" fmla="*/ 152400 w 466517"/>
                    <a:gd name="connsiteY11-24" fmla="*/ 230981 h 383828"/>
                    <a:gd name="connsiteX12-25" fmla="*/ 78581 w 466517"/>
                    <a:gd name="connsiteY12-26" fmla="*/ 188118 h 383828"/>
                    <a:gd name="connsiteX0-27" fmla="*/ 0 w 466517"/>
                    <a:gd name="connsiteY0-28" fmla="*/ 307181 h 383828"/>
                    <a:gd name="connsiteX1-29" fmla="*/ 176213 w 466517"/>
                    <a:gd name="connsiteY1-30" fmla="*/ 381000 h 383828"/>
                    <a:gd name="connsiteX2-31" fmla="*/ 319088 w 466517"/>
                    <a:gd name="connsiteY2-32" fmla="*/ 359568 h 383828"/>
                    <a:gd name="connsiteX3-33" fmla="*/ 402431 w 466517"/>
                    <a:gd name="connsiteY3-34" fmla="*/ 276225 h 383828"/>
                    <a:gd name="connsiteX4-35" fmla="*/ 454819 w 466517"/>
                    <a:gd name="connsiteY4-36" fmla="*/ 169069 h 383828"/>
                    <a:gd name="connsiteX5-37" fmla="*/ 459581 w 466517"/>
                    <a:gd name="connsiteY5-38" fmla="*/ 150018 h 383828"/>
                    <a:gd name="connsiteX6-39" fmla="*/ 373856 w 466517"/>
                    <a:gd name="connsiteY6-40" fmla="*/ 45243 h 383828"/>
                    <a:gd name="connsiteX7-41" fmla="*/ 352425 w 466517"/>
                    <a:gd name="connsiteY7-42" fmla="*/ 0 h 383828"/>
                    <a:gd name="connsiteX8-43" fmla="*/ 352425 w 466517"/>
                    <a:gd name="connsiteY8-44" fmla="*/ 0 h 383828"/>
                    <a:gd name="connsiteX9-45" fmla="*/ 330994 w 466517"/>
                    <a:gd name="connsiteY9-46" fmla="*/ 123825 h 383828"/>
                    <a:gd name="connsiteX10-47" fmla="*/ 266700 w 466517"/>
                    <a:gd name="connsiteY10-48" fmla="*/ 221456 h 383828"/>
                    <a:gd name="connsiteX11-49" fmla="*/ 152400 w 466517"/>
                    <a:gd name="connsiteY11-50" fmla="*/ 230981 h 383828"/>
                    <a:gd name="connsiteX12-51" fmla="*/ 83344 w 466517"/>
                    <a:gd name="connsiteY12-52" fmla="*/ 204787 h 383828"/>
                    <a:gd name="connsiteX0-53" fmla="*/ 0 w 466517"/>
                    <a:gd name="connsiteY0-54" fmla="*/ 307181 h 383828"/>
                    <a:gd name="connsiteX1-55" fmla="*/ 176213 w 466517"/>
                    <a:gd name="connsiteY1-56" fmla="*/ 381000 h 383828"/>
                    <a:gd name="connsiteX2-57" fmla="*/ 319088 w 466517"/>
                    <a:gd name="connsiteY2-58" fmla="*/ 359568 h 383828"/>
                    <a:gd name="connsiteX3-59" fmla="*/ 402431 w 466517"/>
                    <a:gd name="connsiteY3-60" fmla="*/ 276225 h 383828"/>
                    <a:gd name="connsiteX4-61" fmla="*/ 454819 w 466517"/>
                    <a:gd name="connsiteY4-62" fmla="*/ 169069 h 383828"/>
                    <a:gd name="connsiteX5-63" fmla="*/ 459581 w 466517"/>
                    <a:gd name="connsiteY5-64" fmla="*/ 150018 h 383828"/>
                    <a:gd name="connsiteX6-65" fmla="*/ 373856 w 466517"/>
                    <a:gd name="connsiteY6-66" fmla="*/ 45243 h 383828"/>
                    <a:gd name="connsiteX7-67" fmla="*/ 352425 w 466517"/>
                    <a:gd name="connsiteY7-68" fmla="*/ 0 h 383828"/>
                    <a:gd name="connsiteX8-69" fmla="*/ 352425 w 466517"/>
                    <a:gd name="connsiteY8-70" fmla="*/ 0 h 383828"/>
                    <a:gd name="connsiteX9-71" fmla="*/ 330994 w 466517"/>
                    <a:gd name="connsiteY9-72" fmla="*/ 123825 h 383828"/>
                    <a:gd name="connsiteX10-73" fmla="*/ 266700 w 466517"/>
                    <a:gd name="connsiteY10-74" fmla="*/ 221456 h 383828"/>
                    <a:gd name="connsiteX11-75" fmla="*/ 152400 w 466517"/>
                    <a:gd name="connsiteY11-76" fmla="*/ 230981 h 383828"/>
                    <a:gd name="connsiteX12-77" fmla="*/ 71438 w 466517"/>
                    <a:gd name="connsiteY12-78" fmla="*/ 197643 h 38382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Lst>
                  <a:rect l="l" t="t" r="r" b="b"/>
                  <a:pathLst>
                    <a:path w="466517" h="383828">
                      <a:moveTo>
                        <a:pt x="0" y="307181"/>
                      </a:moveTo>
                      <a:cubicBezTo>
                        <a:pt x="61516" y="339725"/>
                        <a:pt x="123032" y="372269"/>
                        <a:pt x="176213" y="381000"/>
                      </a:cubicBezTo>
                      <a:cubicBezTo>
                        <a:pt x="229394" y="389731"/>
                        <a:pt x="281385" y="377030"/>
                        <a:pt x="319088" y="359568"/>
                      </a:cubicBezTo>
                      <a:cubicBezTo>
                        <a:pt x="356791" y="342106"/>
                        <a:pt x="379809" y="307975"/>
                        <a:pt x="402431" y="276225"/>
                      </a:cubicBezTo>
                      <a:cubicBezTo>
                        <a:pt x="425053" y="244475"/>
                        <a:pt x="445294" y="190103"/>
                        <a:pt x="454819" y="169069"/>
                      </a:cubicBezTo>
                      <a:cubicBezTo>
                        <a:pt x="464344" y="148035"/>
                        <a:pt x="473075" y="170656"/>
                        <a:pt x="459581" y="150018"/>
                      </a:cubicBezTo>
                      <a:cubicBezTo>
                        <a:pt x="446087" y="129380"/>
                        <a:pt x="391715" y="70246"/>
                        <a:pt x="373856" y="45243"/>
                      </a:cubicBezTo>
                      <a:cubicBezTo>
                        <a:pt x="355997" y="20240"/>
                        <a:pt x="352425" y="0"/>
                        <a:pt x="352425" y="0"/>
                      </a:cubicBezTo>
                      <a:lnTo>
                        <a:pt x="352425" y="0"/>
                      </a:lnTo>
                      <a:cubicBezTo>
                        <a:pt x="348853" y="20637"/>
                        <a:pt x="345281" y="86916"/>
                        <a:pt x="330994" y="123825"/>
                      </a:cubicBezTo>
                      <a:cubicBezTo>
                        <a:pt x="316707" y="160734"/>
                        <a:pt x="296466" y="203597"/>
                        <a:pt x="266700" y="221456"/>
                      </a:cubicBezTo>
                      <a:cubicBezTo>
                        <a:pt x="236934" y="239315"/>
                        <a:pt x="184944" y="234950"/>
                        <a:pt x="152400" y="230981"/>
                      </a:cubicBezTo>
                      <a:cubicBezTo>
                        <a:pt x="119856" y="227012"/>
                        <a:pt x="65088" y="187721"/>
                        <a:pt x="71438" y="197643"/>
                      </a:cubicBezTo>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0" name="直接连接符 89">
                  <a:extLst>
                    <a:ext uri="{FF2B5EF4-FFF2-40B4-BE49-F238E27FC236}">
                      <a16:creationId xmlns:a16="http://schemas.microsoft.com/office/drawing/2014/main" id="{A9F2F1BD-DBAE-4798-8B42-C9DEEE409862}"/>
                    </a:ext>
                  </a:extLst>
                </p:cNvPr>
                <p:cNvCxnSpPr>
                  <a:stCxn id="89" idx="0"/>
                  <a:endCxn id="89" idx="12"/>
                </p:cNvCxnSpPr>
                <p:nvPr/>
              </p:nvCxnSpPr>
              <p:spPr>
                <a:xfrm flipV="1">
                  <a:off x="4638675" y="3793331"/>
                  <a:ext cx="71438" cy="109538"/>
                </a:xfrm>
                <a:prstGeom prst="line">
                  <a:avLst/>
                </a:prstGeom>
                <a:grpFill/>
                <a:ln>
                  <a:noFill/>
                </a:ln>
              </p:spPr>
              <p:style>
                <a:lnRef idx="1">
                  <a:schemeClr val="accent1"/>
                </a:lnRef>
                <a:fillRef idx="0">
                  <a:schemeClr val="accent1"/>
                </a:fillRef>
                <a:effectRef idx="0">
                  <a:schemeClr val="accent1"/>
                </a:effectRef>
                <a:fontRef idx="minor">
                  <a:schemeClr val="tx1"/>
                </a:fontRef>
              </p:style>
            </p:cxnSp>
          </p:grpSp>
        </p:grpSp>
        <p:grpSp>
          <p:nvGrpSpPr>
            <p:cNvPr id="79" name="组合 78">
              <a:extLst>
                <a:ext uri="{FF2B5EF4-FFF2-40B4-BE49-F238E27FC236}">
                  <a16:creationId xmlns:a16="http://schemas.microsoft.com/office/drawing/2014/main" id="{BDB0A632-B9A1-4B19-BE58-079B9177B136}"/>
                </a:ext>
              </a:extLst>
            </p:cNvPr>
            <p:cNvGrpSpPr/>
            <p:nvPr/>
          </p:nvGrpSpPr>
          <p:grpSpPr>
            <a:xfrm rot="17648429">
              <a:off x="3857614" y="1905751"/>
              <a:ext cx="215922" cy="775825"/>
              <a:chOff x="3600428" y="2070100"/>
              <a:chExt cx="215922" cy="775825"/>
            </a:xfrm>
            <a:grpFill/>
          </p:grpSpPr>
          <p:sp>
            <p:nvSpPr>
              <p:cNvPr id="85" name="椭圆 84">
                <a:extLst>
                  <a:ext uri="{FF2B5EF4-FFF2-40B4-BE49-F238E27FC236}">
                    <a16:creationId xmlns:a16="http://schemas.microsoft.com/office/drawing/2014/main" id="{8DBD7933-3D6A-4015-9D31-030CB0BFAC23}"/>
                  </a:ext>
                </a:extLst>
              </p:cNvPr>
              <p:cNvSpPr>
                <a:spLocks noChangeAspect="1"/>
              </p:cNvSpPr>
              <p:nvPr/>
            </p:nvSpPr>
            <p:spPr>
              <a:xfrm>
                <a:off x="3600450" y="2070100"/>
                <a:ext cx="215900" cy="2159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矩形: 圆角 85">
                <a:extLst>
                  <a:ext uri="{FF2B5EF4-FFF2-40B4-BE49-F238E27FC236}">
                    <a16:creationId xmlns:a16="http://schemas.microsoft.com/office/drawing/2014/main" id="{F9291D28-8095-4A67-8878-CD580397AB30}"/>
                  </a:ext>
                </a:extLst>
              </p:cNvPr>
              <p:cNvSpPr/>
              <p:nvPr/>
            </p:nvSpPr>
            <p:spPr>
              <a:xfrm>
                <a:off x="3600428" y="2160125"/>
                <a:ext cx="215900" cy="68580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0" name="组合 79">
              <a:extLst>
                <a:ext uri="{FF2B5EF4-FFF2-40B4-BE49-F238E27FC236}">
                  <a16:creationId xmlns:a16="http://schemas.microsoft.com/office/drawing/2014/main" id="{1761CA85-04CC-4172-8D32-6CBBB86D53D3}"/>
                </a:ext>
              </a:extLst>
            </p:cNvPr>
            <p:cNvGrpSpPr/>
            <p:nvPr/>
          </p:nvGrpSpPr>
          <p:grpSpPr>
            <a:xfrm rot="1545755">
              <a:off x="4797927" y="1537624"/>
              <a:ext cx="215922" cy="775825"/>
              <a:chOff x="3600428" y="2070100"/>
              <a:chExt cx="215922" cy="775825"/>
            </a:xfrm>
            <a:grpFill/>
          </p:grpSpPr>
          <p:sp>
            <p:nvSpPr>
              <p:cNvPr id="83" name="椭圆 82">
                <a:extLst>
                  <a:ext uri="{FF2B5EF4-FFF2-40B4-BE49-F238E27FC236}">
                    <a16:creationId xmlns:a16="http://schemas.microsoft.com/office/drawing/2014/main" id="{B656CE47-80D1-4E20-8DCE-953B7686B1D3}"/>
                  </a:ext>
                </a:extLst>
              </p:cNvPr>
              <p:cNvSpPr>
                <a:spLocks noChangeAspect="1"/>
              </p:cNvSpPr>
              <p:nvPr/>
            </p:nvSpPr>
            <p:spPr>
              <a:xfrm>
                <a:off x="3600450" y="2070100"/>
                <a:ext cx="215900" cy="2159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矩形: 圆角 83">
                <a:extLst>
                  <a:ext uri="{FF2B5EF4-FFF2-40B4-BE49-F238E27FC236}">
                    <a16:creationId xmlns:a16="http://schemas.microsoft.com/office/drawing/2014/main" id="{23ECD274-7A10-4735-BF09-1FD46E260E96}"/>
                  </a:ext>
                </a:extLst>
              </p:cNvPr>
              <p:cNvSpPr/>
              <p:nvPr/>
            </p:nvSpPr>
            <p:spPr>
              <a:xfrm>
                <a:off x="3600428" y="2160125"/>
                <a:ext cx="215900" cy="68580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1" name="椭圆 80">
              <a:extLst>
                <a:ext uri="{FF2B5EF4-FFF2-40B4-BE49-F238E27FC236}">
                  <a16:creationId xmlns:a16="http://schemas.microsoft.com/office/drawing/2014/main" id="{40D9592D-3A9A-48E5-8A62-92D471B6D642}"/>
                </a:ext>
              </a:extLst>
            </p:cNvPr>
            <p:cNvSpPr>
              <a:spLocks noChangeAspect="1"/>
            </p:cNvSpPr>
            <p:nvPr/>
          </p:nvSpPr>
          <p:spPr>
            <a:xfrm>
              <a:off x="5916526" y="4044777"/>
              <a:ext cx="358948" cy="35894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椭圆 81">
              <a:extLst>
                <a:ext uri="{FF2B5EF4-FFF2-40B4-BE49-F238E27FC236}">
                  <a16:creationId xmlns:a16="http://schemas.microsoft.com/office/drawing/2014/main" id="{530C8D5B-0FE0-49CC-B7E5-8403A31D623B}"/>
                </a:ext>
              </a:extLst>
            </p:cNvPr>
            <p:cNvSpPr>
              <a:spLocks noChangeAspect="1"/>
            </p:cNvSpPr>
            <p:nvPr/>
          </p:nvSpPr>
          <p:spPr>
            <a:xfrm>
              <a:off x="4391240" y="4607499"/>
              <a:ext cx="358948" cy="35894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5881971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24ADE7"/>
        </a:solidFill>
        <a:effectLst/>
      </p:bgPr>
    </p:bg>
    <p:spTree>
      <p:nvGrpSpPr>
        <p:cNvPr id="1" name=""/>
        <p:cNvGrpSpPr/>
        <p:nvPr/>
      </p:nvGrpSpPr>
      <p:grpSpPr>
        <a:xfrm>
          <a:off x="0" y="0"/>
          <a:ext cx="0" cy="0"/>
          <a:chOff x="0" y="0"/>
          <a:chExt cx="0" cy="0"/>
        </a:xfrm>
      </p:grpSpPr>
      <p:grpSp>
        <p:nvGrpSpPr>
          <p:cNvPr id="5" name="组合 4"/>
          <p:cNvGrpSpPr>
            <a:grpSpLocks noChangeAspect="1"/>
          </p:cNvGrpSpPr>
          <p:nvPr/>
        </p:nvGrpSpPr>
        <p:grpSpPr>
          <a:xfrm rot="1202316">
            <a:off x="5469443" y="4050737"/>
            <a:ext cx="1253115" cy="1327687"/>
            <a:chOff x="3282968" y="1537624"/>
            <a:chExt cx="3236238" cy="3428823"/>
          </a:xfrm>
          <a:solidFill>
            <a:schemeClr val="bg1"/>
          </a:solidFill>
        </p:grpSpPr>
        <p:sp>
          <p:nvSpPr>
            <p:cNvPr id="6" name="任意多边形: 形状 5"/>
            <p:cNvSpPr/>
            <p:nvPr/>
          </p:nvSpPr>
          <p:spPr>
            <a:xfrm rot="20390578">
              <a:off x="3282968" y="2192361"/>
              <a:ext cx="3236238" cy="2393027"/>
            </a:xfrm>
            <a:custGeom>
              <a:avLst/>
              <a:gdLst>
                <a:gd name="connsiteX0" fmla="*/ 2762205 w 3236238"/>
                <a:gd name="connsiteY0" fmla="*/ 314424 h 2411827"/>
                <a:gd name="connsiteX1" fmla="*/ 2698575 w 3236238"/>
                <a:gd name="connsiteY1" fmla="*/ 301578 h 2411827"/>
                <a:gd name="connsiteX2" fmla="*/ 537666 w 3236238"/>
                <a:gd name="connsiteY2" fmla="*/ 301578 h 2411827"/>
                <a:gd name="connsiteX3" fmla="*/ 374198 w 3236238"/>
                <a:gd name="connsiteY3" fmla="*/ 465046 h 2411827"/>
                <a:gd name="connsiteX4" fmla="*/ 374197 w 3236238"/>
                <a:gd name="connsiteY4" fmla="*/ 1946779 h 2411827"/>
                <a:gd name="connsiteX5" fmla="*/ 537665 w 3236238"/>
                <a:gd name="connsiteY5" fmla="*/ 2110248 h 2411827"/>
                <a:gd name="connsiteX6" fmla="*/ 2698576 w 3236238"/>
                <a:gd name="connsiteY6" fmla="*/ 2110248 h 2411827"/>
                <a:gd name="connsiteX7" fmla="*/ 2862044 w 3236238"/>
                <a:gd name="connsiteY7" fmla="*/ 1946780 h 2411827"/>
                <a:gd name="connsiteX8" fmla="*/ 2862043 w 3236238"/>
                <a:gd name="connsiteY8" fmla="*/ 465045 h 2411827"/>
                <a:gd name="connsiteX9" fmla="*/ 2762205 w 3236238"/>
                <a:gd name="connsiteY9" fmla="*/ 314424 h 2411827"/>
                <a:gd name="connsiteX10" fmla="*/ 2909652 w 3236238"/>
                <a:gd name="connsiteY10" fmla="*/ 42021 h 2411827"/>
                <a:gd name="connsiteX11" fmla="*/ 3236238 w 3236238"/>
                <a:gd name="connsiteY11" fmla="*/ 534726 h 2411827"/>
                <a:gd name="connsiteX12" fmla="*/ 3236238 w 3236238"/>
                <a:gd name="connsiteY12" fmla="*/ 1877101 h 2411827"/>
                <a:gd name="connsiteX13" fmla="*/ 2701512 w 3236238"/>
                <a:gd name="connsiteY13" fmla="*/ 2411827 h 2411827"/>
                <a:gd name="connsiteX14" fmla="*/ 534726 w 3236238"/>
                <a:gd name="connsiteY14" fmla="*/ 2411827 h 2411827"/>
                <a:gd name="connsiteX15" fmla="*/ 0 w 3236238"/>
                <a:gd name="connsiteY15" fmla="*/ 1877101 h 2411827"/>
                <a:gd name="connsiteX16" fmla="*/ 0 w 3236238"/>
                <a:gd name="connsiteY16" fmla="*/ 534726 h 2411827"/>
                <a:gd name="connsiteX17" fmla="*/ 534726 w 3236238"/>
                <a:gd name="connsiteY17" fmla="*/ 0 h 2411827"/>
                <a:gd name="connsiteX18" fmla="*/ 2701512 w 3236238"/>
                <a:gd name="connsiteY18" fmla="*/ 0 h 2411827"/>
                <a:gd name="connsiteX19" fmla="*/ 2909652 w 3236238"/>
                <a:gd name="connsiteY19" fmla="*/ 42021 h 2411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236238" h="2411827">
                  <a:moveTo>
                    <a:pt x="2762205" y="314424"/>
                  </a:moveTo>
                  <a:cubicBezTo>
                    <a:pt x="2742648" y="306152"/>
                    <a:pt x="2721146" y="301578"/>
                    <a:pt x="2698575" y="301578"/>
                  </a:cubicBezTo>
                  <a:lnTo>
                    <a:pt x="537666" y="301578"/>
                  </a:lnTo>
                  <a:cubicBezTo>
                    <a:pt x="447384" y="301578"/>
                    <a:pt x="374197" y="374764"/>
                    <a:pt x="374198" y="465046"/>
                  </a:cubicBezTo>
                  <a:lnTo>
                    <a:pt x="374197" y="1946779"/>
                  </a:lnTo>
                  <a:cubicBezTo>
                    <a:pt x="374198" y="2037061"/>
                    <a:pt x="447384" y="2110247"/>
                    <a:pt x="537665" y="2110248"/>
                  </a:cubicBezTo>
                  <a:lnTo>
                    <a:pt x="2698576" y="2110248"/>
                  </a:lnTo>
                  <a:cubicBezTo>
                    <a:pt x="2788856" y="2110247"/>
                    <a:pt x="2862044" y="2037061"/>
                    <a:pt x="2862044" y="1946780"/>
                  </a:cubicBezTo>
                  <a:lnTo>
                    <a:pt x="2862043" y="465045"/>
                  </a:lnTo>
                  <a:cubicBezTo>
                    <a:pt x="2862043" y="397335"/>
                    <a:pt x="2820876" y="339239"/>
                    <a:pt x="2762205" y="314424"/>
                  </a:cubicBezTo>
                  <a:close/>
                  <a:moveTo>
                    <a:pt x="2909652" y="42021"/>
                  </a:moveTo>
                  <a:cubicBezTo>
                    <a:pt x="3101573" y="123197"/>
                    <a:pt x="3236238" y="313235"/>
                    <a:pt x="3236238" y="534726"/>
                  </a:cubicBezTo>
                  <a:lnTo>
                    <a:pt x="3236238" y="1877101"/>
                  </a:lnTo>
                  <a:cubicBezTo>
                    <a:pt x="3236238" y="2172422"/>
                    <a:pt x="2996833" y="2411827"/>
                    <a:pt x="2701512" y="2411827"/>
                  </a:cubicBezTo>
                  <a:lnTo>
                    <a:pt x="534726" y="2411827"/>
                  </a:lnTo>
                  <a:cubicBezTo>
                    <a:pt x="239405" y="2411827"/>
                    <a:pt x="0" y="2172422"/>
                    <a:pt x="0" y="1877101"/>
                  </a:cubicBezTo>
                  <a:lnTo>
                    <a:pt x="0" y="534726"/>
                  </a:lnTo>
                  <a:cubicBezTo>
                    <a:pt x="0" y="239405"/>
                    <a:pt x="239405" y="0"/>
                    <a:pt x="534726" y="0"/>
                  </a:cubicBezTo>
                  <a:lnTo>
                    <a:pt x="2701512" y="0"/>
                  </a:lnTo>
                  <a:cubicBezTo>
                    <a:pt x="2775342" y="0"/>
                    <a:pt x="2845678" y="14963"/>
                    <a:pt x="2909652" y="4202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矩形 6"/>
            <p:cNvSpPr/>
            <p:nvPr/>
          </p:nvSpPr>
          <p:spPr>
            <a:xfrm rot="19745638" flipV="1">
              <a:off x="3848622" y="3249987"/>
              <a:ext cx="703385" cy="26728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rot="20984414" flipV="1">
              <a:off x="5102837" y="2780784"/>
              <a:ext cx="703385" cy="26728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 name="组合 8"/>
            <p:cNvGrpSpPr/>
            <p:nvPr/>
          </p:nvGrpSpPr>
          <p:grpSpPr>
            <a:xfrm>
              <a:off x="4636294" y="3420252"/>
              <a:ext cx="766910" cy="556883"/>
              <a:chOff x="4636294" y="3420252"/>
              <a:chExt cx="766910" cy="556883"/>
            </a:xfrm>
            <a:grpFill/>
          </p:grpSpPr>
          <p:grpSp>
            <p:nvGrpSpPr>
              <p:cNvPr id="18" name="组合 17"/>
              <p:cNvGrpSpPr/>
              <p:nvPr/>
            </p:nvGrpSpPr>
            <p:grpSpPr>
              <a:xfrm>
                <a:off x="4636294" y="3593307"/>
                <a:ext cx="466517" cy="383828"/>
                <a:chOff x="4638675" y="3595688"/>
                <a:chExt cx="466517" cy="383828"/>
              </a:xfrm>
              <a:grpFill/>
            </p:grpSpPr>
            <p:sp>
              <p:nvSpPr>
                <p:cNvPr id="22" name="任意多边形: 形状 21"/>
                <p:cNvSpPr/>
                <p:nvPr/>
              </p:nvSpPr>
              <p:spPr>
                <a:xfrm>
                  <a:off x="4638675" y="3595688"/>
                  <a:ext cx="466517" cy="383828"/>
                </a:xfrm>
                <a:custGeom>
                  <a:avLst/>
                  <a:gdLst>
                    <a:gd name="connsiteX0" fmla="*/ 0 w 461762"/>
                    <a:gd name="connsiteY0" fmla="*/ 307181 h 383828"/>
                    <a:gd name="connsiteX1" fmla="*/ 176213 w 461762"/>
                    <a:gd name="connsiteY1" fmla="*/ 381000 h 383828"/>
                    <a:gd name="connsiteX2" fmla="*/ 319088 w 461762"/>
                    <a:gd name="connsiteY2" fmla="*/ 359568 h 383828"/>
                    <a:gd name="connsiteX3" fmla="*/ 402431 w 461762"/>
                    <a:gd name="connsiteY3" fmla="*/ 276225 h 383828"/>
                    <a:gd name="connsiteX4" fmla="*/ 433388 w 461762"/>
                    <a:gd name="connsiteY4" fmla="*/ 221456 h 383828"/>
                    <a:gd name="connsiteX5" fmla="*/ 459581 w 461762"/>
                    <a:gd name="connsiteY5" fmla="*/ 150018 h 383828"/>
                    <a:gd name="connsiteX6" fmla="*/ 373856 w 461762"/>
                    <a:gd name="connsiteY6" fmla="*/ 45243 h 383828"/>
                    <a:gd name="connsiteX7" fmla="*/ 352425 w 461762"/>
                    <a:gd name="connsiteY7" fmla="*/ 0 h 383828"/>
                    <a:gd name="connsiteX8" fmla="*/ 352425 w 461762"/>
                    <a:gd name="connsiteY8" fmla="*/ 0 h 383828"/>
                    <a:gd name="connsiteX9" fmla="*/ 330994 w 461762"/>
                    <a:gd name="connsiteY9" fmla="*/ 123825 h 383828"/>
                    <a:gd name="connsiteX10" fmla="*/ 266700 w 461762"/>
                    <a:gd name="connsiteY10" fmla="*/ 221456 h 383828"/>
                    <a:gd name="connsiteX11" fmla="*/ 152400 w 461762"/>
                    <a:gd name="connsiteY11" fmla="*/ 230981 h 383828"/>
                    <a:gd name="connsiteX12" fmla="*/ 78581 w 461762"/>
                    <a:gd name="connsiteY12" fmla="*/ 188118 h 383828"/>
                    <a:gd name="connsiteX0-1" fmla="*/ 0 w 466517"/>
                    <a:gd name="connsiteY0-2" fmla="*/ 307181 h 383828"/>
                    <a:gd name="connsiteX1-3" fmla="*/ 176213 w 466517"/>
                    <a:gd name="connsiteY1-4" fmla="*/ 381000 h 383828"/>
                    <a:gd name="connsiteX2-5" fmla="*/ 319088 w 466517"/>
                    <a:gd name="connsiteY2-6" fmla="*/ 359568 h 383828"/>
                    <a:gd name="connsiteX3-7" fmla="*/ 402431 w 466517"/>
                    <a:gd name="connsiteY3-8" fmla="*/ 276225 h 383828"/>
                    <a:gd name="connsiteX4-9" fmla="*/ 454819 w 466517"/>
                    <a:gd name="connsiteY4-10" fmla="*/ 169069 h 383828"/>
                    <a:gd name="connsiteX5-11" fmla="*/ 459581 w 466517"/>
                    <a:gd name="connsiteY5-12" fmla="*/ 150018 h 383828"/>
                    <a:gd name="connsiteX6-13" fmla="*/ 373856 w 466517"/>
                    <a:gd name="connsiteY6-14" fmla="*/ 45243 h 383828"/>
                    <a:gd name="connsiteX7-15" fmla="*/ 352425 w 466517"/>
                    <a:gd name="connsiteY7-16" fmla="*/ 0 h 383828"/>
                    <a:gd name="connsiteX8-17" fmla="*/ 352425 w 466517"/>
                    <a:gd name="connsiteY8-18" fmla="*/ 0 h 383828"/>
                    <a:gd name="connsiteX9-19" fmla="*/ 330994 w 466517"/>
                    <a:gd name="connsiteY9-20" fmla="*/ 123825 h 383828"/>
                    <a:gd name="connsiteX10-21" fmla="*/ 266700 w 466517"/>
                    <a:gd name="connsiteY10-22" fmla="*/ 221456 h 383828"/>
                    <a:gd name="connsiteX11-23" fmla="*/ 152400 w 466517"/>
                    <a:gd name="connsiteY11-24" fmla="*/ 230981 h 383828"/>
                    <a:gd name="connsiteX12-25" fmla="*/ 78581 w 466517"/>
                    <a:gd name="connsiteY12-26" fmla="*/ 188118 h 383828"/>
                    <a:gd name="connsiteX0-27" fmla="*/ 0 w 466517"/>
                    <a:gd name="connsiteY0-28" fmla="*/ 307181 h 383828"/>
                    <a:gd name="connsiteX1-29" fmla="*/ 176213 w 466517"/>
                    <a:gd name="connsiteY1-30" fmla="*/ 381000 h 383828"/>
                    <a:gd name="connsiteX2-31" fmla="*/ 319088 w 466517"/>
                    <a:gd name="connsiteY2-32" fmla="*/ 359568 h 383828"/>
                    <a:gd name="connsiteX3-33" fmla="*/ 402431 w 466517"/>
                    <a:gd name="connsiteY3-34" fmla="*/ 276225 h 383828"/>
                    <a:gd name="connsiteX4-35" fmla="*/ 454819 w 466517"/>
                    <a:gd name="connsiteY4-36" fmla="*/ 169069 h 383828"/>
                    <a:gd name="connsiteX5-37" fmla="*/ 459581 w 466517"/>
                    <a:gd name="connsiteY5-38" fmla="*/ 150018 h 383828"/>
                    <a:gd name="connsiteX6-39" fmla="*/ 373856 w 466517"/>
                    <a:gd name="connsiteY6-40" fmla="*/ 45243 h 383828"/>
                    <a:gd name="connsiteX7-41" fmla="*/ 352425 w 466517"/>
                    <a:gd name="connsiteY7-42" fmla="*/ 0 h 383828"/>
                    <a:gd name="connsiteX8-43" fmla="*/ 352425 w 466517"/>
                    <a:gd name="connsiteY8-44" fmla="*/ 0 h 383828"/>
                    <a:gd name="connsiteX9-45" fmla="*/ 330994 w 466517"/>
                    <a:gd name="connsiteY9-46" fmla="*/ 123825 h 383828"/>
                    <a:gd name="connsiteX10-47" fmla="*/ 266700 w 466517"/>
                    <a:gd name="connsiteY10-48" fmla="*/ 221456 h 383828"/>
                    <a:gd name="connsiteX11-49" fmla="*/ 152400 w 466517"/>
                    <a:gd name="connsiteY11-50" fmla="*/ 230981 h 383828"/>
                    <a:gd name="connsiteX12-51" fmla="*/ 83344 w 466517"/>
                    <a:gd name="connsiteY12-52" fmla="*/ 204787 h 383828"/>
                    <a:gd name="connsiteX0-53" fmla="*/ 0 w 466517"/>
                    <a:gd name="connsiteY0-54" fmla="*/ 307181 h 383828"/>
                    <a:gd name="connsiteX1-55" fmla="*/ 176213 w 466517"/>
                    <a:gd name="connsiteY1-56" fmla="*/ 381000 h 383828"/>
                    <a:gd name="connsiteX2-57" fmla="*/ 319088 w 466517"/>
                    <a:gd name="connsiteY2-58" fmla="*/ 359568 h 383828"/>
                    <a:gd name="connsiteX3-59" fmla="*/ 402431 w 466517"/>
                    <a:gd name="connsiteY3-60" fmla="*/ 276225 h 383828"/>
                    <a:gd name="connsiteX4-61" fmla="*/ 454819 w 466517"/>
                    <a:gd name="connsiteY4-62" fmla="*/ 169069 h 383828"/>
                    <a:gd name="connsiteX5-63" fmla="*/ 459581 w 466517"/>
                    <a:gd name="connsiteY5-64" fmla="*/ 150018 h 383828"/>
                    <a:gd name="connsiteX6-65" fmla="*/ 373856 w 466517"/>
                    <a:gd name="connsiteY6-66" fmla="*/ 45243 h 383828"/>
                    <a:gd name="connsiteX7-67" fmla="*/ 352425 w 466517"/>
                    <a:gd name="connsiteY7-68" fmla="*/ 0 h 383828"/>
                    <a:gd name="connsiteX8-69" fmla="*/ 352425 w 466517"/>
                    <a:gd name="connsiteY8-70" fmla="*/ 0 h 383828"/>
                    <a:gd name="connsiteX9-71" fmla="*/ 330994 w 466517"/>
                    <a:gd name="connsiteY9-72" fmla="*/ 123825 h 383828"/>
                    <a:gd name="connsiteX10-73" fmla="*/ 266700 w 466517"/>
                    <a:gd name="connsiteY10-74" fmla="*/ 221456 h 383828"/>
                    <a:gd name="connsiteX11-75" fmla="*/ 152400 w 466517"/>
                    <a:gd name="connsiteY11-76" fmla="*/ 230981 h 383828"/>
                    <a:gd name="connsiteX12-77" fmla="*/ 71438 w 466517"/>
                    <a:gd name="connsiteY12-78" fmla="*/ 197643 h 38382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Lst>
                  <a:rect l="l" t="t" r="r" b="b"/>
                  <a:pathLst>
                    <a:path w="466517" h="383828">
                      <a:moveTo>
                        <a:pt x="0" y="307181"/>
                      </a:moveTo>
                      <a:cubicBezTo>
                        <a:pt x="61516" y="339725"/>
                        <a:pt x="123032" y="372269"/>
                        <a:pt x="176213" y="381000"/>
                      </a:cubicBezTo>
                      <a:cubicBezTo>
                        <a:pt x="229394" y="389731"/>
                        <a:pt x="281385" y="377030"/>
                        <a:pt x="319088" y="359568"/>
                      </a:cubicBezTo>
                      <a:cubicBezTo>
                        <a:pt x="356791" y="342106"/>
                        <a:pt x="379809" y="307975"/>
                        <a:pt x="402431" y="276225"/>
                      </a:cubicBezTo>
                      <a:cubicBezTo>
                        <a:pt x="425053" y="244475"/>
                        <a:pt x="445294" y="190103"/>
                        <a:pt x="454819" y="169069"/>
                      </a:cubicBezTo>
                      <a:cubicBezTo>
                        <a:pt x="464344" y="148035"/>
                        <a:pt x="473075" y="170656"/>
                        <a:pt x="459581" y="150018"/>
                      </a:cubicBezTo>
                      <a:cubicBezTo>
                        <a:pt x="446087" y="129380"/>
                        <a:pt x="391715" y="70246"/>
                        <a:pt x="373856" y="45243"/>
                      </a:cubicBezTo>
                      <a:cubicBezTo>
                        <a:pt x="355997" y="20240"/>
                        <a:pt x="352425" y="0"/>
                        <a:pt x="352425" y="0"/>
                      </a:cubicBezTo>
                      <a:lnTo>
                        <a:pt x="352425" y="0"/>
                      </a:lnTo>
                      <a:cubicBezTo>
                        <a:pt x="348853" y="20637"/>
                        <a:pt x="345281" y="86916"/>
                        <a:pt x="330994" y="123825"/>
                      </a:cubicBezTo>
                      <a:cubicBezTo>
                        <a:pt x="316707" y="160734"/>
                        <a:pt x="296466" y="203597"/>
                        <a:pt x="266700" y="221456"/>
                      </a:cubicBezTo>
                      <a:cubicBezTo>
                        <a:pt x="236934" y="239315"/>
                        <a:pt x="184944" y="234950"/>
                        <a:pt x="152400" y="230981"/>
                      </a:cubicBezTo>
                      <a:cubicBezTo>
                        <a:pt x="119856" y="227012"/>
                        <a:pt x="65088" y="187721"/>
                        <a:pt x="71438" y="197643"/>
                      </a:cubicBezTo>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3" name="直接连接符 22"/>
                <p:cNvCxnSpPr>
                  <a:stCxn id="22" idx="0"/>
                  <a:endCxn id="22" idx="12"/>
                </p:cNvCxnSpPr>
                <p:nvPr/>
              </p:nvCxnSpPr>
              <p:spPr>
                <a:xfrm flipV="1">
                  <a:off x="4638675" y="3793331"/>
                  <a:ext cx="71438" cy="109538"/>
                </a:xfrm>
                <a:prstGeom prst="line">
                  <a:avLst/>
                </a:prstGeom>
                <a:grpFill/>
                <a:ln>
                  <a:noFill/>
                </a:ln>
              </p:spPr>
              <p:style>
                <a:lnRef idx="1">
                  <a:schemeClr val="accent1"/>
                </a:lnRef>
                <a:fillRef idx="0">
                  <a:schemeClr val="accent1"/>
                </a:fillRef>
                <a:effectRef idx="0">
                  <a:schemeClr val="accent1"/>
                </a:effectRef>
                <a:fontRef idx="minor">
                  <a:schemeClr val="tx1"/>
                </a:fontRef>
              </p:style>
            </p:cxnSp>
          </p:grpSp>
          <p:grpSp>
            <p:nvGrpSpPr>
              <p:cNvPr id="19" name="组合 18"/>
              <p:cNvGrpSpPr/>
              <p:nvPr/>
            </p:nvGrpSpPr>
            <p:grpSpPr>
              <a:xfrm rot="18847698" flipH="1">
                <a:off x="4977290" y="3462338"/>
                <a:ext cx="468000" cy="383828"/>
                <a:chOff x="4638675" y="3595688"/>
                <a:chExt cx="466517" cy="383828"/>
              </a:xfrm>
              <a:grpFill/>
            </p:grpSpPr>
            <p:sp>
              <p:nvSpPr>
                <p:cNvPr id="20" name="任意多边形: 形状 19"/>
                <p:cNvSpPr/>
                <p:nvPr/>
              </p:nvSpPr>
              <p:spPr>
                <a:xfrm>
                  <a:off x="4638675" y="3595688"/>
                  <a:ext cx="466517" cy="383828"/>
                </a:xfrm>
                <a:custGeom>
                  <a:avLst/>
                  <a:gdLst>
                    <a:gd name="connsiteX0" fmla="*/ 0 w 461762"/>
                    <a:gd name="connsiteY0" fmla="*/ 307181 h 383828"/>
                    <a:gd name="connsiteX1" fmla="*/ 176213 w 461762"/>
                    <a:gd name="connsiteY1" fmla="*/ 381000 h 383828"/>
                    <a:gd name="connsiteX2" fmla="*/ 319088 w 461762"/>
                    <a:gd name="connsiteY2" fmla="*/ 359568 h 383828"/>
                    <a:gd name="connsiteX3" fmla="*/ 402431 w 461762"/>
                    <a:gd name="connsiteY3" fmla="*/ 276225 h 383828"/>
                    <a:gd name="connsiteX4" fmla="*/ 433388 w 461762"/>
                    <a:gd name="connsiteY4" fmla="*/ 221456 h 383828"/>
                    <a:gd name="connsiteX5" fmla="*/ 459581 w 461762"/>
                    <a:gd name="connsiteY5" fmla="*/ 150018 h 383828"/>
                    <a:gd name="connsiteX6" fmla="*/ 373856 w 461762"/>
                    <a:gd name="connsiteY6" fmla="*/ 45243 h 383828"/>
                    <a:gd name="connsiteX7" fmla="*/ 352425 w 461762"/>
                    <a:gd name="connsiteY7" fmla="*/ 0 h 383828"/>
                    <a:gd name="connsiteX8" fmla="*/ 352425 w 461762"/>
                    <a:gd name="connsiteY8" fmla="*/ 0 h 383828"/>
                    <a:gd name="connsiteX9" fmla="*/ 330994 w 461762"/>
                    <a:gd name="connsiteY9" fmla="*/ 123825 h 383828"/>
                    <a:gd name="connsiteX10" fmla="*/ 266700 w 461762"/>
                    <a:gd name="connsiteY10" fmla="*/ 221456 h 383828"/>
                    <a:gd name="connsiteX11" fmla="*/ 152400 w 461762"/>
                    <a:gd name="connsiteY11" fmla="*/ 230981 h 383828"/>
                    <a:gd name="connsiteX12" fmla="*/ 78581 w 461762"/>
                    <a:gd name="connsiteY12" fmla="*/ 188118 h 383828"/>
                    <a:gd name="connsiteX0-1" fmla="*/ 0 w 466517"/>
                    <a:gd name="connsiteY0-2" fmla="*/ 307181 h 383828"/>
                    <a:gd name="connsiteX1-3" fmla="*/ 176213 w 466517"/>
                    <a:gd name="connsiteY1-4" fmla="*/ 381000 h 383828"/>
                    <a:gd name="connsiteX2-5" fmla="*/ 319088 w 466517"/>
                    <a:gd name="connsiteY2-6" fmla="*/ 359568 h 383828"/>
                    <a:gd name="connsiteX3-7" fmla="*/ 402431 w 466517"/>
                    <a:gd name="connsiteY3-8" fmla="*/ 276225 h 383828"/>
                    <a:gd name="connsiteX4-9" fmla="*/ 454819 w 466517"/>
                    <a:gd name="connsiteY4-10" fmla="*/ 169069 h 383828"/>
                    <a:gd name="connsiteX5-11" fmla="*/ 459581 w 466517"/>
                    <a:gd name="connsiteY5-12" fmla="*/ 150018 h 383828"/>
                    <a:gd name="connsiteX6-13" fmla="*/ 373856 w 466517"/>
                    <a:gd name="connsiteY6-14" fmla="*/ 45243 h 383828"/>
                    <a:gd name="connsiteX7-15" fmla="*/ 352425 w 466517"/>
                    <a:gd name="connsiteY7-16" fmla="*/ 0 h 383828"/>
                    <a:gd name="connsiteX8-17" fmla="*/ 352425 w 466517"/>
                    <a:gd name="connsiteY8-18" fmla="*/ 0 h 383828"/>
                    <a:gd name="connsiteX9-19" fmla="*/ 330994 w 466517"/>
                    <a:gd name="connsiteY9-20" fmla="*/ 123825 h 383828"/>
                    <a:gd name="connsiteX10-21" fmla="*/ 266700 w 466517"/>
                    <a:gd name="connsiteY10-22" fmla="*/ 221456 h 383828"/>
                    <a:gd name="connsiteX11-23" fmla="*/ 152400 w 466517"/>
                    <a:gd name="connsiteY11-24" fmla="*/ 230981 h 383828"/>
                    <a:gd name="connsiteX12-25" fmla="*/ 78581 w 466517"/>
                    <a:gd name="connsiteY12-26" fmla="*/ 188118 h 383828"/>
                    <a:gd name="connsiteX0-27" fmla="*/ 0 w 466517"/>
                    <a:gd name="connsiteY0-28" fmla="*/ 307181 h 383828"/>
                    <a:gd name="connsiteX1-29" fmla="*/ 176213 w 466517"/>
                    <a:gd name="connsiteY1-30" fmla="*/ 381000 h 383828"/>
                    <a:gd name="connsiteX2-31" fmla="*/ 319088 w 466517"/>
                    <a:gd name="connsiteY2-32" fmla="*/ 359568 h 383828"/>
                    <a:gd name="connsiteX3-33" fmla="*/ 402431 w 466517"/>
                    <a:gd name="connsiteY3-34" fmla="*/ 276225 h 383828"/>
                    <a:gd name="connsiteX4-35" fmla="*/ 454819 w 466517"/>
                    <a:gd name="connsiteY4-36" fmla="*/ 169069 h 383828"/>
                    <a:gd name="connsiteX5-37" fmla="*/ 459581 w 466517"/>
                    <a:gd name="connsiteY5-38" fmla="*/ 150018 h 383828"/>
                    <a:gd name="connsiteX6-39" fmla="*/ 373856 w 466517"/>
                    <a:gd name="connsiteY6-40" fmla="*/ 45243 h 383828"/>
                    <a:gd name="connsiteX7-41" fmla="*/ 352425 w 466517"/>
                    <a:gd name="connsiteY7-42" fmla="*/ 0 h 383828"/>
                    <a:gd name="connsiteX8-43" fmla="*/ 352425 w 466517"/>
                    <a:gd name="connsiteY8-44" fmla="*/ 0 h 383828"/>
                    <a:gd name="connsiteX9-45" fmla="*/ 330994 w 466517"/>
                    <a:gd name="connsiteY9-46" fmla="*/ 123825 h 383828"/>
                    <a:gd name="connsiteX10-47" fmla="*/ 266700 w 466517"/>
                    <a:gd name="connsiteY10-48" fmla="*/ 221456 h 383828"/>
                    <a:gd name="connsiteX11-49" fmla="*/ 152400 w 466517"/>
                    <a:gd name="connsiteY11-50" fmla="*/ 230981 h 383828"/>
                    <a:gd name="connsiteX12-51" fmla="*/ 83344 w 466517"/>
                    <a:gd name="connsiteY12-52" fmla="*/ 204787 h 383828"/>
                    <a:gd name="connsiteX0-53" fmla="*/ 0 w 466517"/>
                    <a:gd name="connsiteY0-54" fmla="*/ 307181 h 383828"/>
                    <a:gd name="connsiteX1-55" fmla="*/ 176213 w 466517"/>
                    <a:gd name="connsiteY1-56" fmla="*/ 381000 h 383828"/>
                    <a:gd name="connsiteX2-57" fmla="*/ 319088 w 466517"/>
                    <a:gd name="connsiteY2-58" fmla="*/ 359568 h 383828"/>
                    <a:gd name="connsiteX3-59" fmla="*/ 402431 w 466517"/>
                    <a:gd name="connsiteY3-60" fmla="*/ 276225 h 383828"/>
                    <a:gd name="connsiteX4-61" fmla="*/ 454819 w 466517"/>
                    <a:gd name="connsiteY4-62" fmla="*/ 169069 h 383828"/>
                    <a:gd name="connsiteX5-63" fmla="*/ 459581 w 466517"/>
                    <a:gd name="connsiteY5-64" fmla="*/ 150018 h 383828"/>
                    <a:gd name="connsiteX6-65" fmla="*/ 373856 w 466517"/>
                    <a:gd name="connsiteY6-66" fmla="*/ 45243 h 383828"/>
                    <a:gd name="connsiteX7-67" fmla="*/ 352425 w 466517"/>
                    <a:gd name="connsiteY7-68" fmla="*/ 0 h 383828"/>
                    <a:gd name="connsiteX8-69" fmla="*/ 352425 w 466517"/>
                    <a:gd name="connsiteY8-70" fmla="*/ 0 h 383828"/>
                    <a:gd name="connsiteX9-71" fmla="*/ 330994 w 466517"/>
                    <a:gd name="connsiteY9-72" fmla="*/ 123825 h 383828"/>
                    <a:gd name="connsiteX10-73" fmla="*/ 266700 w 466517"/>
                    <a:gd name="connsiteY10-74" fmla="*/ 221456 h 383828"/>
                    <a:gd name="connsiteX11-75" fmla="*/ 152400 w 466517"/>
                    <a:gd name="connsiteY11-76" fmla="*/ 230981 h 383828"/>
                    <a:gd name="connsiteX12-77" fmla="*/ 71438 w 466517"/>
                    <a:gd name="connsiteY12-78" fmla="*/ 197643 h 38382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Lst>
                  <a:rect l="l" t="t" r="r" b="b"/>
                  <a:pathLst>
                    <a:path w="466517" h="383828">
                      <a:moveTo>
                        <a:pt x="0" y="307181"/>
                      </a:moveTo>
                      <a:cubicBezTo>
                        <a:pt x="61516" y="339725"/>
                        <a:pt x="123032" y="372269"/>
                        <a:pt x="176213" y="381000"/>
                      </a:cubicBezTo>
                      <a:cubicBezTo>
                        <a:pt x="229394" y="389731"/>
                        <a:pt x="281385" y="377030"/>
                        <a:pt x="319088" y="359568"/>
                      </a:cubicBezTo>
                      <a:cubicBezTo>
                        <a:pt x="356791" y="342106"/>
                        <a:pt x="379809" y="307975"/>
                        <a:pt x="402431" y="276225"/>
                      </a:cubicBezTo>
                      <a:cubicBezTo>
                        <a:pt x="425053" y="244475"/>
                        <a:pt x="445294" y="190103"/>
                        <a:pt x="454819" y="169069"/>
                      </a:cubicBezTo>
                      <a:cubicBezTo>
                        <a:pt x="464344" y="148035"/>
                        <a:pt x="473075" y="170656"/>
                        <a:pt x="459581" y="150018"/>
                      </a:cubicBezTo>
                      <a:cubicBezTo>
                        <a:pt x="446087" y="129380"/>
                        <a:pt x="391715" y="70246"/>
                        <a:pt x="373856" y="45243"/>
                      </a:cubicBezTo>
                      <a:cubicBezTo>
                        <a:pt x="355997" y="20240"/>
                        <a:pt x="352425" y="0"/>
                        <a:pt x="352425" y="0"/>
                      </a:cubicBezTo>
                      <a:lnTo>
                        <a:pt x="352425" y="0"/>
                      </a:lnTo>
                      <a:cubicBezTo>
                        <a:pt x="348853" y="20637"/>
                        <a:pt x="345281" y="86916"/>
                        <a:pt x="330994" y="123825"/>
                      </a:cubicBezTo>
                      <a:cubicBezTo>
                        <a:pt x="316707" y="160734"/>
                        <a:pt x="296466" y="203597"/>
                        <a:pt x="266700" y="221456"/>
                      </a:cubicBezTo>
                      <a:cubicBezTo>
                        <a:pt x="236934" y="239315"/>
                        <a:pt x="184944" y="234950"/>
                        <a:pt x="152400" y="230981"/>
                      </a:cubicBezTo>
                      <a:cubicBezTo>
                        <a:pt x="119856" y="227012"/>
                        <a:pt x="65088" y="187721"/>
                        <a:pt x="71438" y="197643"/>
                      </a:cubicBezTo>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1" name="直接连接符 20"/>
                <p:cNvCxnSpPr>
                  <a:stCxn id="20" idx="0"/>
                  <a:endCxn id="20" idx="12"/>
                </p:cNvCxnSpPr>
                <p:nvPr/>
              </p:nvCxnSpPr>
              <p:spPr>
                <a:xfrm flipV="1">
                  <a:off x="4638675" y="3793331"/>
                  <a:ext cx="71438" cy="109538"/>
                </a:xfrm>
                <a:prstGeom prst="line">
                  <a:avLst/>
                </a:prstGeom>
                <a:grpFill/>
                <a:ln>
                  <a:noFill/>
                </a:ln>
              </p:spPr>
              <p:style>
                <a:lnRef idx="1">
                  <a:schemeClr val="accent1"/>
                </a:lnRef>
                <a:fillRef idx="0">
                  <a:schemeClr val="accent1"/>
                </a:fillRef>
                <a:effectRef idx="0">
                  <a:schemeClr val="accent1"/>
                </a:effectRef>
                <a:fontRef idx="minor">
                  <a:schemeClr val="tx1"/>
                </a:fontRef>
              </p:style>
            </p:cxnSp>
          </p:grpSp>
        </p:grpSp>
        <p:grpSp>
          <p:nvGrpSpPr>
            <p:cNvPr id="10" name="组合 9"/>
            <p:cNvGrpSpPr/>
            <p:nvPr/>
          </p:nvGrpSpPr>
          <p:grpSpPr>
            <a:xfrm rot="17648429">
              <a:off x="3857614" y="1905751"/>
              <a:ext cx="215922" cy="775825"/>
              <a:chOff x="3600428" y="2070100"/>
              <a:chExt cx="215922" cy="775825"/>
            </a:xfrm>
            <a:grpFill/>
          </p:grpSpPr>
          <p:sp>
            <p:nvSpPr>
              <p:cNvPr id="16" name="椭圆 15"/>
              <p:cNvSpPr>
                <a:spLocks noChangeAspect="1"/>
              </p:cNvSpPr>
              <p:nvPr/>
            </p:nvSpPr>
            <p:spPr>
              <a:xfrm>
                <a:off x="3600450" y="2070100"/>
                <a:ext cx="215900" cy="2159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圆角 16"/>
              <p:cNvSpPr/>
              <p:nvPr/>
            </p:nvSpPr>
            <p:spPr>
              <a:xfrm>
                <a:off x="3600428" y="2160125"/>
                <a:ext cx="215900" cy="68580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 name="组合 10"/>
            <p:cNvGrpSpPr/>
            <p:nvPr/>
          </p:nvGrpSpPr>
          <p:grpSpPr>
            <a:xfrm rot="1545755">
              <a:off x="4797927" y="1537624"/>
              <a:ext cx="215922" cy="775825"/>
              <a:chOff x="3600428" y="2070100"/>
              <a:chExt cx="215922" cy="775825"/>
            </a:xfrm>
            <a:grpFill/>
          </p:grpSpPr>
          <p:sp>
            <p:nvSpPr>
              <p:cNvPr id="14" name="椭圆 13"/>
              <p:cNvSpPr>
                <a:spLocks noChangeAspect="1"/>
              </p:cNvSpPr>
              <p:nvPr/>
            </p:nvSpPr>
            <p:spPr>
              <a:xfrm>
                <a:off x="3600450" y="2070100"/>
                <a:ext cx="215900" cy="2159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圆角 14"/>
              <p:cNvSpPr/>
              <p:nvPr/>
            </p:nvSpPr>
            <p:spPr>
              <a:xfrm>
                <a:off x="3600428" y="2160125"/>
                <a:ext cx="215900" cy="68580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 name="椭圆 11"/>
            <p:cNvSpPr>
              <a:spLocks noChangeAspect="1"/>
            </p:cNvSpPr>
            <p:nvPr/>
          </p:nvSpPr>
          <p:spPr>
            <a:xfrm>
              <a:off x="5916526" y="4044777"/>
              <a:ext cx="358948" cy="35894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a:spLocks noChangeAspect="1"/>
            </p:cNvSpPr>
            <p:nvPr/>
          </p:nvSpPr>
          <p:spPr>
            <a:xfrm>
              <a:off x="4391240" y="4607499"/>
              <a:ext cx="358948" cy="35894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4" name="组合 23"/>
          <p:cNvGrpSpPr>
            <a:grpSpLocks noChangeAspect="1"/>
          </p:cNvGrpSpPr>
          <p:nvPr/>
        </p:nvGrpSpPr>
        <p:grpSpPr>
          <a:xfrm>
            <a:off x="5487407" y="5570280"/>
            <a:ext cx="1214226" cy="545533"/>
            <a:chOff x="4019547" y="907477"/>
            <a:chExt cx="6452229" cy="2898889"/>
          </a:xfrm>
          <a:solidFill>
            <a:schemeClr val="bg1"/>
          </a:solidFill>
        </p:grpSpPr>
        <p:sp>
          <p:nvSpPr>
            <p:cNvPr id="25" name="任意多边形: 形状 24"/>
            <p:cNvSpPr/>
            <p:nvPr/>
          </p:nvSpPr>
          <p:spPr>
            <a:xfrm>
              <a:off x="7236887" y="907477"/>
              <a:ext cx="1816848" cy="2819873"/>
            </a:xfrm>
            <a:custGeom>
              <a:avLst/>
              <a:gdLst>
                <a:gd name="connsiteX0" fmla="*/ 800100 w 1816848"/>
                <a:gd name="connsiteY0" fmla="*/ 2051050 h 2819873"/>
                <a:gd name="connsiteX1" fmla="*/ 882650 w 1816848"/>
                <a:gd name="connsiteY1" fmla="*/ 2546350 h 2819873"/>
                <a:gd name="connsiteX2" fmla="*/ 1301750 w 1816848"/>
                <a:gd name="connsiteY2" fmla="*/ 2241550 h 2819873"/>
                <a:gd name="connsiteX3" fmla="*/ 514350 w 1816848"/>
                <a:gd name="connsiteY3" fmla="*/ 0 h 2819873"/>
                <a:gd name="connsiteX4" fmla="*/ 508000 w 1816848"/>
                <a:gd name="connsiteY4" fmla="*/ 215900 h 2819873"/>
                <a:gd name="connsiteX5" fmla="*/ 514350 w 1816848"/>
                <a:gd name="connsiteY5" fmla="*/ 895350 h 2819873"/>
                <a:gd name="connsiteX6" fmla="*/ 596900 w 1816848"/>
                <a:gd name="connsiteY6" fmla="*/ 1778000 h 2819873"/>
                <a:gd name="connsiteX7" fmla="*/ 1016000 w 1816848"/>
                <a:gd name="connsiteY7" fmla="*/ 1778000 h 2819873"/>
                <a:gd name="connsiteX8" fmla="*/ 1352550 w 1816848"/>
                <a:gd name="connsiteY8" fmla="*/ 1857375 h 2819873"/>
                <a:gd name="connsiteX9" fmla="*/ 1606550 w 1816848"/>
                <a:gd name="connsiteY9" fmla="*/ 1949450 h 2819873"/>
                <a:gd name="connsiteX10" fmla="*/ 1727200 w 1816848"/>
                <a:gd name="connsiteY10" fmla="*/ 2032000 h 2819873"/>
                <a:gd name="connsiteX11" fmla="*/ 1816100 w 1816848"/>
                <a:gd name="connsiteY11" fmla="*/ 2184400 h 2819873"/>
                <a:gd name="connsiteX12" fmla="*/ 1762125 w 1816848"/>
                <a:gd name="connsiteY12" fmla="*/ 2368550 h 2819873"/>
                <a:gd name="connsiteX13" fmla="*/ 1631950 w 1816848"/>
                <a:gd name="connsiteY13" fmla="*/ 2495550 h 2819873"/>
                <a:gd name="connsiteX14" fmla="*/ 1263650 w 1816848"/>
                <a:gd name="connsiteY14" fmla="*/ 2692400 h 2819873"/>
                <a:gd name="connsiteX15" fmla="*/ 793750 w 1816848"/>
                <a:gd name="connsiteY15" fmla="*/ 2800350 h 2819873"/>
                <a:gd name="connsiteX16" fmla="*/ 555625 w 1816848"/>
                <a:gd name="connsiteY16" fmla="*/ 2819400 h 2819873"/>
                <a:gd name="connsiteX17" fmla="*/ 349250 w 1816848"/>
                <a:gd name="connsiteY17" fmla="*/ 2806700 h 2819873"/>
                <a:gd name="connsiteX18" fmla="*/ 241300 w 1816848"/>
                <a:gd name="connsiteY18" fmla="*/ 1663700 h 2819873"/>
                <a:gd name="connsiteX19" fmla="*/ 0 w 1816848"/>
                <a:gd name="connsiteY19" fmla="*/ 196850 h 2819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816848" h="2819873">
                  <a:moveTo>
                    <a:pt x="800100" y="2051050"/>
                  </a:moveTo>
                  <a:lnTo>
                    <a:pt x="882650" y="2546350"/>
                  </a:lnTo>
                  <a:lnTo>
                    <a:pt x="1301750" y="2241550"/>
                  </a:lnTo>
                  <a:close/>
                  <a:moveTo>
                    <a:pt x="514350" y="0"/>
                  </a:moveTo>
                  <a:cubicBezTo>
                    <a:pt x="514350" y="0"/>
                    <a:pt x="508000" y="66675"/>
                    <a:pt x="508000" y="215900"/>
                  </a:cubicBezTo>
                  <a:cubicBezTo>
                    <a:pt x="508000" y="365125"/>
                    <a:pt x="499533" y="635000"/>
                    <a:pt x="514350" y="895350"/>
                  </a:cubicBezTo>
                  <a:cubicBezTo>
                    <a:pt x="529167" y="1155700"/>
                    <a:pt x="583142" y="1630892"/>
                    <a:pt x="596900" y="1778000"/>
                  </a:cubicBezTo>
                  <a:cubicBezTo>
                    <a:pt x="596900" y="1778000"/>
                    <a:pt x="890058" y="1764771"/>
                    <a:pt x="1016000" y="1778000"/>
                  </a:cubicBezTo>
                  <a:cubicBezTo>
                    <a:pt x="1141942" y="1791229"/>
                    <a:pt x="1254125" y="1828800"/>
                    <a:pt x="1352550" y="1857375"/>
                  </a:cubicBezTo>
                  <a:cubicBezTo>
                    <a:pt x="1450975" y="1885950"/>
                    <a:pt x="1544108" y="1920346"/>
                    <a:pt x="1606550" y="1949450"/>
                  </a:cubicBezTo>
                  <a:cubicBezTo>
                    <a:pt x="1668992" y="1978554"/>
                    <a:pt x="1692275" y="1992842"/>
                    <a:pt x="1727200" y="2032000"/>
                  </a:cubicBezTo>
                  <a:cubicBezTo>
                    <a:pt x="1762125" y="2071158"/>
                    <a:pt x="1810279" y="2128308"/>
                    <a:pt x="1816100" y="2184400"/>
                  </a:cubicBezTo>
                  <a:cubicBezTo>
                    <a:pt x="1821921" y="2240492"/>
                    <a:pt x="1792817" y="2316692"/>
                    <a:pt x="1762125" y="2368550"/>
                  </a:cubicBezTo>
                  <a:cubicBezTo>
                    <a:pt x="1731433" y="2420408"/>
                    <a:pt x="1715029" y="2441575"/>
                    <a:pt x="1631950" y="2495550"/>
                  </a:cubicBezTo>
                  <a:cubicBezTo>
                    <a:pt x="1548871" y="2549525"/>
                    <a:pt x="1403350" y="2641600"/>
                    <a:pt x="1263650" y="2692400"/>
                  </a:cubicBezTo>
                  <a:cubicBezTo>
                    <a:pt x="1123950" y="2743200"/>
                    <a:pt x="911754" y="2779183"/>
                    <a:pt x="793750" y="2800350"/>
                  </a:cubicBezTo>
                  <a:cubicBezTo>
                    <a:pt x="675746" y="2821517"/>
                    <a:pt x="629708" y="2816225"/>
                    <a:pt x="555625" y="2819400"/>
                  </a:cubicBezTo>
                  <a:cubicBezTo>
                    <a:pt x="481542" y="2822575"/>
                    <a:pt x="383646" y="2808817"/>
                    <a:pt x="349250" y="2806700"/>
                  </a:cubicBezTo>
                  <a:cubicBezTo>
                    <a:pt x="349250" y="2806700"/>
                    <a:pt x="299508" y="2098675"/>
                    <a:pt x="241300" y="1663700"/>
                  </a:cubicBezTo>
                  <a:cubicBezTo>
                    <a:pt x="183092" y="1228725"/>
                    <a:pt x="91546" y="712787"/>
                    <a:pt x="0" y="19685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任意多边形: 形状 25"/>
            <p:cNvSpPr/>
            <p:nvPr/>
          </p:nvSpPr>
          <p:spPr>
            <a:xfrm>
              <a:off x="4019547" y="986493"/>
              <a:ext cx="1816848" cy="2819873"/>
            </a:xfrm>
            <a:custGeom>
              <a:avLst/>
              <a:gdLst>
                <a:gd name="connsiteX0" fmla="*/ 800100 w 1816848"/>
                <a:gd name="connsiteY0" fmla="*/ 2051050 h 2819873"/>
                <a:gd name="connsiteX1" fmla="*/ 882650 w 1816848"/>
                <a:gd name="connsiteY1" fmla="*/ 2546350 h 2819873"/>
                <a:gd name="connsiteX2" fmla="*/ 1301750 w 1816848"/>
                <a:gd name="connsiteY2" fmla="*/ 2241550 h 2819873"/>
                <a:gd name="connsiteX3" fmla="*/ 514350 w 1816848"/>
                <a:gd name="connsiteY3" fmla="*/ 0 h 2819873"/>
                <a:gd name="connsiteX4" fmla="*/ 508000 w 1816848"/>
                <a:gd name="connsiteY4" fmla="*/ 215900 h 2819873"/>
                <a:gd name="connsiteX5" fmla="*/ 514350 w 1816848"/>
                <a:gd name="connsiteY5" fmla="*/ 895350 h 2819873"/>
                <a:gd name="connsiteX6" fmla="*/ 596900 w 1816848"/>
                <a:gd name="connsiteY6" fmla="*/ 1778000 h 2819873"/>
                <a:gd name="connsiteX7" fmla="*/ 1016000 w 1816848"/>
                <a:gd name="connsiteY7" fmla="*/ 1778000 h 2819873"/>
                <a:gd name="connsiteX8" fmla="*/ 1352550 w 1816848"/>
                <a:gd name="connsiteY8" fmla="*/ 1857375 h 2819873"/>
                <a:gd name="connsiteX9" fmla="*/ 1606550 w 1816848"/>
                <a:gd name="connsiteY9" fmla="*/ 1949450 h 2819873"/>
                <a:gd name="connsiteX10" fmla="*/ 1727200 w 1816848"/>
                <a:gd name="connsiteY10" fmla="*/ 2032000 h 2819873"/>
                <a:gd name="connsiteX11" fmla="*/ 1816100 w 1816848"/>
                <a:gd name="connsiteY11" fmla="*/ 2184400 h 2819873"/>
                <a:gd name="connsiteX12" fmla="*/ 1762125 w 1816848"/>
                <a:gd name="connsiteY12" fmla="*/ 2368550 h 2819873"/>
                <a:gd name="connsiteX13" fmla="*/ 1631950 w 1816848"/>
                <a:gd name="connsiteY13" fmla="*/ 2495550 h 2819873"/>
                <a:gd name="connsiteX14" fmla="*/ 1263650 w 1816848"/>
                <a:gd name="connsiteY14" fmla="*/ 2692400 h 2819873"/>
                <a:gd name="connsiteX15" fmla="*/ 793750 w 1816848"/>
                <a:gd name="connsiteY15" fmla="*/ 2800350 h 2819873"/>
                <a:gd name="connsiteX16" fmla="*/ 555625 w 1816848"/>
                <a:gd name="connsiteY16" fmla="*/ 2819400 h 2819873"/>
                <a:gd name="connsiteX17" fmla="*/ 349250 w 1816848"/>
                <a:gd name="connsiteY17" fmla="*/ 2806700 h 2819873"/>
                <a:gd name="connsiteX18" fmla="*/ 241300 w 1816848"/>
                <a:gd name="connsiteY18" fmla="*/ 1663700 h 2819873"/>
                <a:gd name="connsiteX19" fmla="*/ 0 w 1816848"/>
                <a:gd name="connsiteY19" fmla="*/ 196850 h 2819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816848" h="2819873">
                  <a:moveTo>
                    <a:pt x="800100" y="2051050"/>
                  </a:moveTo>
                  <a:lnTo>
                    <a:pt x="882650" y="2546350"/>
                  </a:lnTo>
                  <a:lnTo>
                    <a:pt x="1301750" y="2241550"/>
                  </a:lnTo>
                  <a:close/>
                  <a:moveTo>
                    <a:pt x="514350" y="0"/>
                  </a:moveTo>
                  <a:cubicBezTo>
                    <a:pt x="514350" y="0"/>
                    <a:pt x="508000" y="66675"/>
                    <a:pt x="508000" y="215900"/>
                  </a:cubicBezTo>
                  <a:cubicBezTo>
                    <a:pt x="508000" y="365125"/>
                    <a:pt x="499533" y="635000"/>
                    <a:pt x="514350" y="895350"/>
                  </a:cubicBezTo>
                  <a:cubicBezTo>
                    <a:pt x="529167" y="1155700"/>
                    <a:pt x="583142" y="1630892"/>
                    <a:pt x="596900" y="1778000"/>
                  </a:cubicBezTo>
                  <a:cubicBezTo>
                    <a:pt x="596900" y="1778000"/>
                    <a:pt x="890058" y="1764771"/>
                    <a:pt x="1016000" y="1778000"/>
                  </a:cubicBezTo>
                  <a:cubicBezTo>
                    <a:pt x="1141942" y="1791229"/>
                    <a:pt x="1254125" y="1828800"/>
                    <a:pt x="1352550" y="1857375"/>
                  </a:cubicBezTo>
                  <a:cubicBezTo>
                    <a:pt x="1450975" y="1885950"/>
                    <a:pt x="1544108" y="1920346"/>
                    <a:pt x="1606550" y="1949450"/>
                  </a:cubicBezTo>
                  <a:cubicBezTo>
                    <a:pt x="1668992" y="1978554"/>
                    <a:pt x="1692275" y="1992842"/>
                    <a:pt x="1727200" y="2032000"/>
                  </a:cubicBezTo>
                  <a:cubicBezTo>
                    <a:pt x="1762125" y="2071158"/>
                    <a:pt x="1810279" y="2128308"/>
                    <a:pt x="1816100" y="2184400"/>
                  </a:cubicBezTo>
                  <a:cubicBezTo>
                    <a:pt x="1821921" y="2240492"/>
                    <a:pt x="1792817" y="2316692"/>
                    <a:pt x="1762125" y="2368550"/>
                  </a:cubicBezTo>
                  <a:cubicBezTo>
                    <a:pt x="1731433" y="2420408"/>
                    <a:pt x="1715029" y="2441575"/>
                    <a:pt x="1631950" y="2495550"/>
                  </a:cubicBezTo>
                  <a:cubicBezTo>
                    <a:pt x="1548871" y="2549525"/>
                    <a:pt x="1403350" y="2641600"/>
                    <a:pt x="1263650" y="2692400"/>
                  </a:cubicBezTo>
                  <a:cubicBezTo>
                    <a:pt x="1123950" y="2743200"/>
                    <a:pt x="911754" y="2779183"/>
                    <a:pt x="793750" y="2800350"/>
                  </a:cubicBezTo>
                  <a:cubicBezTo>
                    <a:pt x="675746" y="2821517"/>
                    <a:pt x="629708" y="2816225"/>
                    <a:pt x="555625" y="2819400"/>
                  </a:cubicBezTo>
                  <a:cubicBezTo>
                    <a:pt x="481542" y="2822575"/>
                    <a:pt x="383646" y="2808817"/>
                    <a:pt x="349250" y="2806700"/>
                  </a:cubicBezTo>
                  <a:cubicBezTo>
                    <a:pt x="349250" y="2806700"/>
                    <a:pt x="299508" y="2098675"/>
                    <a:pt x="241300" y="1663700"/>
                  </a:cubicBezTo>
                  <a:cubicBezTo>
                    <a:pt x="183092" y="1228725"/>
                    <a:pt x="91546" y="712787"/>
                    <a:pt x="0" y="19685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7" name="组合 26"/>
            <p:cNvGrpSpPr/>
            <p:nvPr/>
          </p:nvGrpSpPr>
          <p:grpSpPr>
            <a:xfrm>
              <a:off x="5722620" y="1248756"/>
              <a:ext cx="1538984" cy="2353142"/>
              <a:chOff x="5722620" y="1248756"/>
              <a:chExt cx="1538984" cy="2353142"/>
            </a:xfrm>
            <a:grpFill/>
          </p:grpSpPr>
          <p:grpSp>
            <p:nvGrpSpPr>
              <p:cNvPr id="38" name="组合 37"/>
              <p:cNvGrpSpPr/>
              <p:nvPr/>
            </p:nvGrpSpPr>
            <p:grpSpPr>
              <a:xfrm>
                <a:off x="5722620" y="1790700"/>
                <a:ext cx="586740" cy="1783080"/>
                <a:chOff x="5722620" y="1790700"/>
                <a:chExt cx="586740" cy="1783080"/>
              </a:xfrm>
              <a:grpFill/>
            </p:grpSpPr>
            <p:sp>
              <p:nvSpPr>
                <p:cNvPr id="44" name="任意多边形: 形状 43"/>
                <p:cNvSpPr/>
                <p:nvPr/>
              </p:nvSpPr>
              <p:spPr>
                <a:xfrm>
                  <a:off x="5722620" y="1813560"/>
                  <a:ext cx="198120" cy="457200"/>
                </a:xfrm>
                <a:custGeom>
                  <a:avLst/>
                  <a:gdLst>
                    <a:gd name="connsiteX0" fmla="*/ 0 w 198120"/>
                    <a:gd name="connsiteY0" fmla="*/ 30480 h 457200"/>
                    <a:gd name="connsiteX1" fmla="*/ 83820 w 198120"/>
                    <a:gd name="connsiteY1" fmla="*/ 457200 h 457200"/>
                    <a:gd name="connsiteX2" fmla="*/ 198120 w 198120"/>
                    <a:gd name="connsiteY2" fmla="*/ 426720 h 457200"/>
                    <a:gd name="connsiteX3" fmla="*/ 144780 w 198120"/>
                    <a:gd name="connsiteY3" fmla="*/ 0 h 457200"/>
                    <a:gd name="connsiteX4" fmla="*/ 0 w 198120"/>
                    <a:gd name="connsiteY4" fmla="*/ 30480 h 457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20" h="457200">
                      <a:moveTo>
                        <a:pt x="0" y="30480"/>
                      </a:moveTo>
                      <a:lnTo>
                        <a:pt x="83820" y="457200"/>
                      </a:lnTo>
                      <a:lnTo>
                        <a:pt x="198120" y="426720"/>
                      </a:lnTo>
                      <a:lnTo>
                        <a:pt x="144780" y="0"/>
                      </a:lnTo>
                      <a:lnTo>
                        <a:pt x="0" y="3048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任意多边形: 形状 44"/>
                <p:cNvSpPr/>
                <p:nvPr/>
              </p:nvSpPr>
              <p:spPr>
                <a:xfrm>
                  <a:off x="5935980" y="1790700"/>
                  <a:ext cx="205740" cy="449580"/>
                </a:xfrm>
                <a:custGeom>
                  <a:avLst/>
                  <a:gdLst>
                    <a:gd name="connsiteX0" fmla="*/ 53340 w 205740"/>
                    <a:gd name="connsiteY0" fmla="*/ 449580 h 449580"/>
                    <a:gd name="connsiteX1" fmla="*/ 205740 w 205740"/>
                    <a:gd name="connsiteY1" fmla="*/ 441960 h 449580"/>
                    <a:gd name="connsiteX2" fmla="*/ 160020 w 205740"/>
                    <a:gd name="connsiteY2" fmla="*/ 0 h 449580"/>
                    <a:gd name="connsiteX3" fmla="*/ 0 w 205740"/>
                    <a:gd name="connsiteY3" fmla="*/ 0 h 449580"/>
                    <a:gd name="connsiteX4" fmla="*/ 53340 w 205740"/>
                    <a:gd name="connsiteY4" fmla="*/ 449580 h 4495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740" h="449580">
                      <a:moveTo>
                        <a:pt x="53340" y="449580"/>
                      </a:moveTo>
                      <a:lnTo>
                        <a:pt x="205740" y="441960"/>
                      </a:lnTo>
                      <a:lnTo>
                        <a:pt x="160020" y="0"/>
                      </a:lnTo>
                      <a:lnTo>
                        <a:pt x="0" y="0"/>
                      </a:lnTo>
                      <a:lnTo>
                        <a:pt x="53340" y="44958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任意多边形: 形状 45"/>
                <p:cNvSpPr/>
                <p:nvPr/>
              </p:nvSpPr>
              <p:spPr>
                <a:xfrm>
                  <a:off x="5814060" y="2377440"/>
                  <a:ext cx="495300" cy="1196340"/>
                </a:xfrm>
                <a:custGeom>
                  <a:avLst/>
                  <a:gdLst>
                    <a:gd name="connsiteX0" fmla="*/ 0 w 495300"/>
                    <a:gd name="connsiteY0" fmla="*/ 45720 h 1196340"/>
                    <a:gd name="connsiteX1" fmla="*/ 228600 w 495300"/>
                    <a:gd name="connsiteY1" fmla="*/ 1196340 h 1196340"/>
                    <a:gd name="connsiteX2" fmla="*/ 495300 w 495300"/>
                    <a:gd name="connsiteY2" fmla="*/ 1173480 h 1196340"/>
                    <a:gd name="connsiteX3" fmla="*/ 358140 w 495300"/>
                    <a:gd name="connsiteY3" fmla="*/ 0 h 1196340"/>
                    <a:gd name="connsiteX4" fmla="*/ 0 w 495300"/>
                    <a:gd name="connsiteY4" fmla="*/ 45720 h 1196340"/>
                    <a:gd name="connsiteX0-1" fmla="*/ 0 w 495300"/>
                    <a:gd name="connsiteY0-2" fmla="*/ 45720 h 1196340"/>
                    <a:gd name="connsiteX1-3" fmla="*/ 228600 w 495300"/>
                    <a:gd name="connsiteY1-4" fmla="*/ 1196340 h 1196340"/>
                    <a:gd name="connsiteX2-5" fmla="*/ 495300 w 495300"/>
                    <a:gd name="connsiteY2-6" fmla="*/ 1173480 h 1196340"/>
                    <a:gd name="connsiteX3-7" fmla="*/ 358140 w 495300"/>
                    <a:gd name="connsiteY3-8" fmla="*/ 0 h 1196340"/>
                    <a:gd name="connsiteX4-9" fmla="*/ 182880 w 495300"/>
                    <a:gd name="connsiteY4-10" fmla="*/ 7620 h 1196340"/>
                    <a:gd name="connsiteX5" fmla="*/ 0 w 495300"/>
                    <a:gd name="connsiteY5" fmla="*/ 45720 h 1196340"/>
                    <a:gd name="connsiteX0-11" fmla="*/ 0 w 495300"/>
                    <a:gd name="connsiteY0-12" fmla="*/ 45720 h 1196340"/>
                    <a:gd name="connsiteX1-13" fmla="*/ 228600 w 495300"/>
                    <a:gd name="connsiteY1-14" fmla="*/ 1196340 h 1196340"/>
                    <a:gd name="connsiteX2-15" fmla="*/ 495300 w 495300"/>
                    <a:gd name="connsiteY2-16" fmla="*/ 1173480 h 1196340"/>
                    <a:gd name="connsiteX3-17" fmla="*/ 441960 w 495300"/>
                    <a:gd name="connsiteY3-18" fmla="*/ 563880 h 1196340"/>
                    <a:gd name="connsiteX4-19" fmla="*/ 358140 w 495300"/>
                    <a:gd name="connsiteY4-20" fmla="*/ 0 h 1196340"/>
                    <a:gd name="connsiteX5-21" fmla="*/ 182880 w 495300"/>
                    <a:gd name="connsiteY5-22" fmla="*/ 7620 h 1196340"/>
                    <a:gd name="connsiteX6" fmla="*/ 0 w 495300"/>
                    <a:gd name="connsiteY6" fmla="*/ 45720 h 119634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 y="connsiteY6"/>
                    </a:cxn>
                  </a:cxnLst>
                  <a:rect l="l" t="t" r="r" b="b"/>
                  <a:pathLst>
                    <a:path w="495300" h="1196340">
                      <a:moveTo>
                        <a:pt x="0" y="45720"/>
                      </a:moveTo>
                      <a:lnTo>
                        <a:pt x="228600" y="1196340"/>
                      </a:lnTo>
                      <a:lnTo>
                        <a:pt x="495300" y="1173480"/>
                      </a:lnTo>
                      <a:cubicBezTo>
                        <a:pt x="472440" y="970280"/>
                        <a:pt x="464820" y="767080"/>
                        <a:pt x="441960" y="563880"/>
                      </a:cubicBezTo>
                      <a:lnTo>
                        <a:pt x="358140" y="0"/>
                      </a:lnTo>
                      <a:cubicBezTo>
                        <a:pt x="297180" y="7620"/>
                        <a:pt x="243840" y="0"/>
                        <a:pt x="182880" y="7620"/>
                      </a:cubicBezTo>
                      <a:lnTo>
                        <a:pt x="0" y="4572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9" name="组合 38"/>
              <p:cNvGrpSpPr/>
              <p:nvPr/>
            </p:nvGrpSpPr>
            <p:grpSpPr>
              <a:xfrm rot="395449">
                <a:off x="6674864" y="1818818"/>
                <a:ext cx="586740" cy="1783080"/>
                <a:chOff x="5722620" y="1790700"/>
                <a:chExt cx="586740" cy="1783080"/>
              </a:xfrm>
              <a:grpFill/>
            </p:grpSpPr>
            <p:sp>
              <p:nvSpPr>
                <p:cNvPr id="41" name="任意多边形: 形状 40"/>
                <p:cNvSpPr/>
                <p:nvPr/>
              </p:nvSpPr>
              <p:spPr>
                <a:xfrm>
                  <a:off x="5722620" y="1813560"/>
                  <a:ext cx="198120" cy="457200"/>
                </a:xfrm>
                <a:custGeom>
                  <a:avLst/>
                  <a:gdLst>
                    <a:gd name="connsiteX0" fmla="*/ 0 w 198120"/>
                    <a:gd name="connsiteY0" fmla="*/ 30480 h 457200"/>
                    <a:gd name="connsiteX1" fmla="*/ 83820 w 198120"/>
                    <a:gd name="connsiteY1" fmla="*/ 457200 h 457200"/>
                    <a:gd name="connsiteX2" fmla="*/ 198120 w 198120"/>
                    <a:gd name="connsiteY2" fmla="*/ 426720 h 457200"/>
                    <a:gd name="connsiteX3" fmla="*/ 144780 w 198120"/>
                    <a:gd name="connsiteY3" fmla="*/ 0 h 457200"/>
                    <a:gd name="connsiteX4" fmla="*/ 0 w 198120"/>
                    <a:gd name="connsiteY4" fmla="*/ 30480 h 457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20" h="457200">
                      <a:moveTo>
                        <a:pt x="0" y="30480"/>
                      </a:moveTo>
                      <a:lnTo>
                        <a:pt x="83820" y="457200"/>
                      </a:lnTo>
                      <a:lnTo>
                        <a:pt x="198120" y="426720"/>
                      </a:lnTo>
                      <a:lnTo>
                        <a:pt x="144780" y="0"/>
                      </a:lnTo>
                      <a:lnTo>
                        <a:pt x="0" y="3048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任意多边形: 形状 41"/>
                <p:cNvSpPr/>
                <p:nvPr/>
              </p:nvSpPr>
              <p:spPr>
                <a:xfrm>
                  <a:off x="5935980" y="1790700"/>
                  <a:ext cx="205740" cy="449580"/>
                </a:xfrm>
                <a:custGeom>
                  <a:avLst/>
                  <a:gdLst>
                    <a:gd name="connsiteX0" fmla="*/ 53340 w 205740"/>
                    <a:gd name="connsiteY0" fmla="*/ 449580 h 449580"/>
                    <a:gd name="connsiteX1" fmla="*/ 205740 w 205740"/>
                    <a:gd name="connsiteY1" fmla="*/ 441960 h 449580"/>
                    <a:gd name="connsiteX2" fmla="*/ 160020 w 205740"/>
                    <a:gd name="connsiteY2" fmla="*/ 0 h 449580"/>
                    <a:gd name="connsiteX3" fmla="*/ 0 w 205740"/>
                    <a:gd name="connsiteY3" fmla="*/ 0 h 449580"/>
                    <a:gd name="connsiteX4" fmla="*/ 53340 w 205740"/>
                    <a:gd name="connsiteY4" fmla="*/ 449580 h 4495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740" h="449580">
                      <a:moveTo>
                        <a:pt x="53340" y="449580"/>
                      </a:moveTo>
                      <a:lnTo>
                        <a:pt x="205740" y="441960"/>
                      </a:lnTo>
                      <a:lnTo>
                        <a:pt x="160020" y="0"/>
                      </a:lnTo>
                      <a:lnTo>
                        <a:pt x="0" y="0"/>
                      </a:lnTo>
                      <a:lnTo>
                        <a:pt x="53340" y="44958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任意多边形: 形状 42"/>
                <p:cNvSpPr/>
                <p:nvPr/>
              </p:nvSpPr>
              <p:spPr>
                <a:xfrm>
                  <a:off x="5814060" y="2377440"/>
                  <a:ext cx="495300" cy="1196340"/>
                </a:xfrm>
                <a:custGeom>
                  <a:avLst/>
                  <a:gdLst>
                    <a:gd name="connsiteX0" fmla="*/ 0 w 495300"/>
                    <a:gd name="connsiteY0" fmla="*/ 45720 h 1196340"/>
                    <a:gd name="connsiteX1" fmla="*/ 228600 w 495300"/>
                    <a:gd name="connsiteY1" fmla="*/ 1196340 h 1196340"/>
                    <a:gd name="connsiteX2" fmla="*/ 495300 w 495300"/>
                    <a:gd name="connsiteY2" fmla="*/ 1173480 h 1196340"/>
                    <a:gd name="connsiteX3" fmla="*/ 358140 w 495300"/>
                    <a:gd name="connsiteY3" fmla="*/ 0 h 1196340"/>
                    <a:gd name="connsiteX4" fmla="*/ 0 w 495300"/>
                    <a:gd name="connsiteY4" fmla="*/ 45720 h 1196340"/>
                    <a:gd name="connsiteX0-1" fmla="*/ 0 w 495300"/>
                    <a:gd name="connsiteY0-2" fmla="*/ 45720 h 1196340"/>
                    <a:gd name="connsiteX1-3" fmla="*/ 228600 w 495300"/>
                    <a:gd name="connsiteY1-4" fmla="*/ 1196340 h 1196340"/>
                    <a:gd name="connsiteX2-5" fmla="*/ 495300 w 495300"/>
                    <a:gd name="connsiteY2-6" fmla="*/ 1173480 h 1196340"/>
                    <a:gd name="connsiteX3-7" fmla="*/ 358140 w 495300"/>
                    <a:gd name="connsiteY3-8" fmla="*/ 0 h 1196340"/>
                    <a:gd name="connsiteX4-9" fmla="*/ 182880 w 495300"/>
                    <a:gd name="connsiteY4-10" fmla="*/ 7620 h 1196340"/>
                    <a:gd name="connsiteX5" fmla="*/ 0 w 495300"/>
                    <a:gd name="connsiteY5" fmla="*/ 45720 h 1196340"/>
                    <a:gd name="connsiteX0-11" fmla="*/ 0 w 495300"/>
                    <a:gd name="connsiteY0-12" fmla="*/ 45720 h 1196340"/>
                    <a:gd name="connsiteX1-13" fmla="*/ 228600 w 495300"/>
                    <a:gd name="connsiteY1-14" fmla="*/ 1196340 h 1196340"/>
                    <a:gd name="connsiteX2-15" fmla="*/ 495300 w 495300"/>
                    <a:gd name="connsiteY2-16" fmla="*/ 1173480 h 1196340"/>
                    <a:gd name="connsiteX3-17" fmla="*/ 441960 w 495300"/>
                    <a:gd name="connsiteY3-18" fmla="*/ 563880 h 1196340"/>
                    <a:gd name="connsiteX4-19" fmla="*/ 358140 w 495300"/>
                    <a:gd name="connsiteY4-20" fmla="*/ 0 h 1196340"/>
                    <a:gd name="connsiteX5-21" fmla="*/ 182880 w 495300"/>
                    <a:gd name="connsiteY5-22" fmla="*/ 7620 h 1196340"/>
                    <a:gd name="connsiteX6" fmla="*/ 0 w 495300"/>
                    <a:gd name="connsiteY6" fmla="*/ 45720 h 119634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 y="connsiteY6"/>
                    </a:cxn>
                  </a:cxnLst>
                  <a:rect l="l" t="t" r="r" b="b"/>
                  <a:pathLst>
                    <a:path w="495300" h="1196340">
                      <a:moveTo>
                        <a:pt x="0" y="45720"/>
                      </a:moveTo>
                      <a:lnTo>
                        <a:pt x="228600" y="1196340"/>
                      </a:lnTo>
                      <a:lnTo>
                        <a:pt x="495300" y="1173480"/>
                      </a:lnTo>
                      <a:cubicBezTo>
                        <a:pt x="472440" y="970280"/>
                        <a:pt x="464820" y="767080"/>
                        <a:pt x="441960" y="563880"/>
                      </a:cubicBezTo>
                      <a:lnTo>
                        <a:pt x="358140" y="0"/>
                      </a:lnTo>
                      <a:cubicBezTo>
                        <a:pt x="297180" y="7620"/>
                        <a:pt x="243840" y="0"/>
                        <a:pt x="182880" y="7620"/>
                      </a:cubicBezTo>
                      <a:lnTo>
                        <a:pt x="0" y="4572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0" name="任意多边形: 形状 39"/>
              <p:cNvSpPr/>
              <p:nvPr/>
            </p:nvSpPr>
            <p:spPr>
              <a:xfrm>
                <a:off x="6179820" y="1248756"/>
                <a:ext cx="533400" cy="2210723"/>
              </a:xfrm>
              <a:custGeom>
                <a:avLst/>
                <a:gdLst>
                  <a:gd name="connsiteX0" fmla="*/ 0 w 533400"/>
                  <a:gd name="connsiteY0" fmla="*/ 30480 h 2202180"/>
                  <a:gd name="connsiteX1" fmla="*/ 266700 w 533400"/>
                  <a:gd name="connsiteY1" fmla="*/ 2194560 h 2202180"/>
                  <a:gd name="connsiteX2" fmla="*/ 533400 w 533400"/>
                  <a:gd name="connsiteY2" fmla="*/ 2202180 h 2202180"/>
                  <a:gd name="connsiteX3" fmla="*/ 365760 w 533400"/>
                  <a:gd name="connsiteY3" fmla="*/ 0 h 2202180"/>
                  <a:gd name="connsiteX4" fmla="*/ 0 w 533400"/>
                  <a:gd name="connsiteY4" fmla="*/ 30480 h 2202180"/>
                  <a:gd name="connsiteX0-1" fmla="*/ 0 w 533400"/>
                  <a:gd name="connsiteY0-2" fmla="*/ 30480 h 2202180"/>
                  <a:gd name="connsiteX1-3" fmla="*/ 175260 w 533400"/>
                  <a:gd name="connsiteY1-4" fmla="*/ 1203960 h 2202180"/>
                  <a:gd name="connsiteX2-5" fmla="*/ 266700 w 533400"/>
                  <a:gd name="connsiteY2-6" fmla="*/ 2194560 h 2202180"/>
                  <a:gd name="connsiteX3-7" fmla="*/ 533400 w 533400"/>
                  <a:gd name="connsiteY3-8" fmla="*/ 2202180 h 2202180"/>
                  <a:gd name="connsiteX4-9" fmla="*/ 365760 w 533400"/>
                  <a:gd name="connsiteY4-10" fmla="*/ 0 h 2202180"/>
                  <a:gd name="connsiteX5" fmla="*/ 0 w 533400"/>
                  <a:gd name="connsiteY5" fmla="*/ 30480 h 2202180"/>
                  <a:gd name="connsiteX0-11" fmla="*/ 0 w 533400"/>
                  <a:gd name="connsiteY0-12" fmla="*/ 39023 h 2210723"/>
                  <a:gd name="connsiteX1-13" fmla="*/ 175260 w 533400"/>
                  <a:gd name="connsiteY1-14" fmla="*/ 1212503 h 2210723"/>
                  <a:gd name="connsiteX2-15" fmla="*/ 266700 w 533400"/>
                  <a:gd name="connsiteY2-16" fmla="*/ 2203103 h 2210723"/>
                  <a:gd name="connsiteX3-17" fmla="*/ 533400 w 533400"/>
                  <a:gd name="connsiteY3-18" fmla="*/ 2210723 h 2210723"/>
                  <a:gd name="connsiteX4-19" fmla="*/ 365760 w 533400"/>
                  <a:gd name="connsiteY4-20" fmla="*/ 8543 h 2210723"/>
                  <a:gd name="connsiteX5-21" fmla="*/ 175260 w 533400"/>
                  <a:gd name="connsiteY5-22" fmla="*/ 923 h 2210723"/>
                  <a:gd name="connsiteX6" fmla="*/ 0 w 533400"/>
                  <a:gd name="connsiteY6" fmla="*/ 39023 h 2210723"/>
                  <a:gd name="connsiteX0-23" fmla="*/ 0 w 533400"/>
                  <a:gd name="connsiteY0-24" fmla="*/ 39023 h 2210723"/>
                  <a:gd name="connsiteX1-25" fmla="*/ 175260 w 533400"/>
                  <a:gd name="connsiteY1-26" fmla="*/ 1212503 h 2210723"/>
                  <a:gd name="connsiteX2-27" fmla="*/ 266700 w 533400"/>
                  <a:gd name="connsiteY2-28" fmla="*/ 2203103 h 2210723"/>
                  <a:gd name="connsiteX3-29" fmla="*/ 533400 w 533400"/>
                  <a:gd name="connsiteY3-30" fmla="*/ 2210723 h 2210723"/>
                  <a:gd name="connsiteX4-31" fmla="*/ 365760 w 533400"/>
                  <a:gd name="connsiteY4-32" fmla="*/ 8543 h 2210723"/>
                  <a:gd name="connsiteX5-33" fmla="*/ 175260 w 533400"/>
                  <a:gd name="connsiteY5-34" fmla="*/ 923 h 2210723"/>
                  <a:gd name="connsiteX6-35" fmla="*/ 0 w 533400"/>
                  <a:gd name="connsiteY6-36" fmla="*/ 39023 h 221072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35" y="connsiteY6-36"/>
                  </a:cxn>
                </a:cxnLst>
                <a:rect l="l" t="t" r="r" b="b"/>
                <a:pathLst>
                  <a:path w="533400" h="2210723">
                    <a:moveTo>
                      <a:pt x="0" y="39023"/>
                    </a:moveTo>
                    <a:cubicBezTo>
                      <a:pt x="45720" y="430183"/>
                      <a:pt x="129540" y="821343"/>
                      <a:pt x="175260" y="1212503"/>
                    </a:cubicBezTo>
                    <a:lnTo>
                      <a:pt x="266700" y="2203103"/>
                    </a:lnTo>
                    <a:lnTo>
                      <a:pt x="533400" y="2210723"/>
                    </a:lnTo>
                    <a:cubicBezTo>
                      <a:pt x="477520" y="1476663"/>
                      <a:pt x="406400" y="750223"/>
                      <a:pt x="365760" y="8543"/>
                    </a:cubicBezTo>
                    <a:cubicBezTo>
                      <a:pt x="302260" y="13623"/>
                      <a:pt x="238760" y="-4157"/>
                      <a:pt x="175260" y="923"/>
                    </a:cubicBezTo>
                    <a:lnTo>
                      <a:pt x="0" y="3902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8" name="组合 27"/>
            <p:cNvGrpSpPr/>
            <p:nvPr/>
          </p:nvGrpSpPr>
          <p:grpSpPr>
            <a:xfrm>
              <a:off x="8932792" y="1225159"/>
              <a:ext cx="1538984" cy="2353142"/>
              <a:chOff x="5722620" y="1248756"/>
              <a:chExt cx="1538984" cy="2353142"/>
            </a:xfrm>
            <a:grpFill/>
          </p:grpSpPr>
          <p:grpSp>
            <p:nvGrpSpPr>
              <p:cNvPr id="29" name="组合 28"/>
              <p:cNvGrpSpPr/>
              <p:nvPr/>
            </p:nvGrpSpPr>
            <p:grpSpPr>
              <a:xfrm>
                <a:off x="5722620" y="1790700"/>
                <a:ext cx="586740" cy="1783080"/>
                <a:chOff x="5722620" y="1790700"/>
                <a:chExt cx="586740" cy="1783080"/>
              </a:xfrm>
              <a:grpFill/>
            </p:grpSpPr>
            <p:sp>
              <p:nvSpPr>
                <p:cNvPr id="35" name="任意多边形: 形状 34"/>
                <p:cNvSpPr/>
                <p:nvPr/>
              </p:nvSpPr>
              <p:spPr>
                <a:xfrm>
                  <a:off x="5722620" y="1813560"/>
                  <a:ext cx="198120" cy="457200"/>
                </a:xfrm>
                <a:custGeom>
                  <a:avLst/>
                  <a:gdLst>
                    <a:gd name="connsiteX0" fmla="*/ 0 w 198120"/>
                    <a:gd name="connsiteY0" fmla="*/ 30480 h 457200"/>
                    <a:gd name="connsiteX1" fmla="*/ 83820 w 198120"/>
                    <a:gd name="connsiteY1" fmla="*/ 457200 h 457200"/>
                    <a:gd name="connsiteX2" fmla="*/ 198120 w 198120"/>
                    <a:gd name="connsiteY2" fmla="*/ 426720 h 457200"/>
                    <a:gd name="connsiteX3" fmla="*/ 144780 w 198120"/>
                    <a:gd name="connsiteY3" fmla="*/ 0 h 457200"/>
                    <a:gd name="connsiteX4" fmla="*/ 0 w 198120"/>
                    <a:gd name="connsiteY4" fmla="*/ 30480 h 457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20" h="457200">
                      <a:moveTo>
                        <a:pt x="0" y="30480"/>
                      </a:moveTo>
                      <a:lnTo>
                        <a:pt x="83820" y="457200"/>
                      </a:lnTo>
                      <a:lnTo>
                        <a:pt x="198120" y="426720"/>
                      </a:lnTo>
                      <a:lnTo>
                        <a:pt x="144780" y="0"/>
                      </a:lnTo>
                      <a:lnTo>
                        <a:pt x="0" y="3048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形状 35"/>
                <p:cNvSpPr/>
                <p:nvPr/>
              </p:nvSpPr>
              <p:spPr>
                <a:xfrm>
                  <a:off x="5935980" y="1790700"/>
                  <a:ext cx="205740" cy="449580"/>
                </a:xfrm>
                <a:custGeom>
                  <a:avLst/>
                  <a:gdLst>
                    <a:gd name="connsiteX0" fmla="*/ 53340 w 205740"/>
                    <a:gd name="connsiteY0" fmla="*/ 449580 h 449580"/>
                    <a:gd name="connsiteX1" fmla="*/ 205740 w 205740"/>
                    <a:gd name="connsiteY1" fmla="*/ 441960 h 449580"/>
                    <a:gd name="connsiteX2" fmla="*/ 160020 w 205740"/>
                    <a:gd name="connsiteY2" fmla="*/ 0 h 449580"/>
                    <a:gd name="connsiteX3" fmla="*/ 0 w 205740"/>
                    <a:gd name="connsiteY3" fmla="*/ 0 h 449580"/>
                    <a:gd name="connsiteX4" fmla="*/ 53340 w 205740"/>
                    <a:gd name="connsiteY4" fmla="*/ 449580 h 4495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740" h="449580">
                      <a:moveTo>
                        <a:pt x="53340" y="449580"/>
                      </a:moveTo>
                      <a:lnTo>
                        <a:pt x="205740" y="441960"/>
                      </a:lnTo>
                      <a:lnTo>
                        <a:pt x="160020" y="0"/>
                      </a:lnTo>
                      <a:lnTo>
                        <a:pt x="0" y="0"/>
                      </a:lnTo>
                      <a:lnTo>
                        <a:pt x="53340" y="44958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任意多边形: 形状 36"/>
                <p:cNvSpPr/>
                <p:nvPr/>
              </p:nvSpPr>
              <p:spPr>
                <a:xfrm>
                  <a:off x="5814060" y="2377440"/>
                  <a:ext cx="495300" cy="1196340"/>
                </a:xfrm>
                <a:custGeom>
                  <a:avLst/>
                  <a:gdLst>
                    <a:gd name="connsiteX0" fmla="*/ 0 w 495300"/>
                    <a:gd name="connsiteY0" fmla="*/ 45720 h 1196340"/>
                    <a:gd name="connsiteX1" fmla="*/ 228600 w 495300"/>
                    <a:gd name="connsiteY1" fmla="*/ 1196340 h 1196340"/>
                    <a:gd name="connsiteX2" fmla="*/ 495300 w 495300"/>
                    <a:gd name="connsiteY2" fmla="*/ 1173480 h 1196340"/>
                    <a:gd name="connsiteX3" fmla="*/ 358140 w 495300"/>
                    <a:gd name="connsiteY3" fmla="*/ 0 h 1196340"/>
                    <a:gd name="connsiteX4" fmla="*/ 0 w 495300"/>
                    <a:gd name="connsiteY4" fmla="*/ 45720 h 1196340"/>
                    <a:gd name="connsiteX0-1" fmla="*/ 0 w 495300"/>
                    <a:gd name="connsiteY0-2" fmla="*/ 45720 h 1196340"/>
                    <a:gd name="connsiteX1-3" fmla="*/ 228600 w 495300"/>
                    <a:gd name="connsiteY1-4" fmla="*/ 1196340 h 1196340"/>
                    <a:gd name="connsiteX2-5" fmla="*/ 495300 w 495300"/>
                    <a:gd name="connsiteY2-6" fmla="*/ 1173480 h 1196340"/>
                    <a:gd name="connsiteX3-7" fmla="*/ 358140 w 495300"/>
                    <a:gd name="connsiteY3-8" fmla="*/ 0 h 1196340"/>
                    <a:gd name="connsiteX4-9" fmla="*/ 182880 w 495300"/>
                    <a:gd name="connsiteY4-10" fmla="*/ 7620 h 1196340"/>
                    <a:gd name="connsiteX5" fmla="*/ 0 w 495300"/>
                    <a:gd name="connsiteY5" fmla="*/ 45720 h 1196340"/>
                    <a:gd name="connsiteX0-11" fmla="*/ 0 w 495300"/>
                    <a:gd name="connsiteY0-12" fmla="*/ 45720 h 1196340"/>
                    <a:gd name="connsiteX1-13" fmla="*/ 228600 w 495300"/>
                    <a:gd name="connsiteY1-14" fmla="*/ 1196340 h 1196340"/>
                    <a:gd name="connsiteX2-15" fmla="*/ 495300 w 495300"/>
                    <a:gd name="connsiteY2-16" fmla="*/ 1173480 h 1196340"/>
                    <a:gd name="connsiteX3-17" fmla="*/ 441960 w 495300"/>
                    <a:gd name="connsiteY3-18" fmla="*/ 563880 h 1196340"/>
                    <a:gd name="connsiteX4-19" fmla="*/ 358140 w 495300"/>
                    <a:gd name="connsiteY4-20" fmla="*/ 0 h 1196340"/>
                    <a:gd name="connsiteX5-21" fmla="*/ 182880 w 495300"/>
                    <a:gd name="connsiteY5-22" fmla="*/ 7620 h 1196340"/>
                    <a:gd name="connsiteX6" fmla="*/ 0 w 495300"/>
                    <a:gd name="connsiteY6" fmla="*/ 45720 h 119634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 y="connsiteY6"/>
                    </a:cxn>
                  </a:cxnLst>
                  <a:rect l="l" t="t" r="r" b="b"/>
                  <a:pathLst>
                    <a:path w="495300" h="1196340">
                      <a:moveTo>
                        <a:pt x="0" y="45720"/>
                      </a:moveTo>
                      <a:lnTo>
                        <a:pt x="228600" y="1196340"/>
                      </a:lnTo>
                      <a:lnTo>
                        <a:pt x="495300" y="1173480"/>
                      </a:lnTo>
                      <a:cubicBezTo>
                        <a:pt x="472440" y="970280"/>
                        <a:pt x="464820" y="767080"/>
                        <a:pt x="441960" y="563880"/>
                      </a:cubicBezTo>
                      <a:lnTo>
                        <a:pt x="358140" y="0"/>
                      </a:lnTo>
                      <a:cubicBezTo>
                        <a:pt x="297180" y="7620"/>
                        <a:pt x="243840" y="0"/>
                        <a:pt x="182880" y="7620"/>
                      </a:cubicBezTo>
                      <a:lnTo>
                        <a:pt x="0" y="4572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0" name="组合 29"/>
              <p:cNvGrpSpPr/>
              <p:nvPr/>
            </p:nvGrpSpPr>
            <p:grpSpPr>
              <a:xfrm rot="395449">
                <a:off x="6674864" y="1818818"/>
                <a:ext cx="586740" cy="1783080"/>
                <a:chOff x="5722620" y="1790700"/>
                <a:chExt cx="586740" cy="1783080"/>
              </a:xfrm>
              <a:grpFill/>
            </p:grpSpPr>
            <p:sp>
              <p:nvSpPr>
                <p:cNvPr id="32" name="任意多边形: 形状 31"/>
                <p:cNvSpPr/>
                <p:nvPr/>
              </p:nvSpPr>
              <p:spPr>
                <a:xfrm>
                  <a:off x="5722620" y="1813560"/>
                  <a:ext cx="198120" cy="457200"/>
                </a:xfrm>
                <a:custGeom>
                  <a:avLst/>
                  <a:gdLst>
                    <a:gd name="connsiteX0" fmla="*/ 0 w 198120"/>
                    <a:gd name="connsiteY0" fmla="*/ 30480 h 457200"/>
                    <a:gd name="connsiteX1" fmla="*/ 83820 w 198120"/>
                    <a:gd name="connsiteY1" fmla="*/ 457200 h 457200"/>
                    <a:gd name="connsiteX2" fmla="*/ 198120 w 198120"/>
                    <a:gd name="connsiteY2" fmla="*/ 426720 h 457200"/>
                    <a:gd name="connsiteX3" fmla="*/ 144780 w 198120"/>
                    <a:gd name="connsiteY3" fmla="*/ 0 h 457200"/>
                    <a:gd name="connsiteX4" fmla="*/ 0 w 198120"/>
                    <a:gd name="connsiteY4" fmla="*/ 30480 h 457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120" h="457200">
                      <a:moveTo>
                        <a:pt x="0" y="30480"/>
                      </a:moveTo>
                      <a:lnTo>
                        <a:pt x="83820" y="457200"/>
                      </a:lnTo>
                      <a:lnTo>
                        <a:pt x="198120" y="426720"/>
                      </a:lnTo>
                      <a:lnTo>
                        <a:pt x="144780" y="0"/>
                      </a:lnTo>
                      <a:lnTo>
                        <a:pt x="0" y="3048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任意多边形: 形状 32"/>
                <p:cNvSpPr/>
                <p:nvPr/>
              </p:nvSpPr>
              <p:spPr>
                <a:xfrm>
                  <a:off x="5935980" y="1790700"/>
                  <a:ext cx="205740" cy="449580"/>
                </a:xfrm>
                <a:custGeom>
                  <a:avLst/>
                  <a:gdLst>
                    <a:gd name="connsiteX0" fmla="*/ 53340 w 205740"/>
                    <a:gd name="connsiteY0" fmla="*/ 449580 h 449580"/>
                    <a:gd name="connsiteX1" fmla="*/ 205740 w 205740"/>
                    <a:gd name="connsiteY1" fmla="*/ 441960 h 449580"/>
                    <a:gd name="connsiteX2" fmla="*/ 160020 w 205740"/>
                    <a:gd name="connsiteY2" fmla="*/ 0 h 449580"/>
                    <a:gd name="connsiteX3" fmla="*/ 0 w 205740"/>
                    <a:gd name="connsiteY3" fmla="*/ 0 h 449580"/>
                    <a:gd name="connsiteX4" fmla="*/ 53340 w 205740"/>
                    <a:gd name="connsiteY4" fmla="*/ 449580 h 4495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740" h="449580">
                      <a:moveTo>
                        <a:pt x="53340" y="449580"/>
                      </a:moveTo>
                      <a:lnTo>
                        <a:pt x="205740" y="441960"/>
                      </a:lnTo>
                      <a:lnTo>
                        <a:pt x="160020" y="0"/>
                      </a:lnTo>
                      <a:lnTo>
                        <a:pt x="0" y="0"/>
                      </a:lnTo>
                      <a:lnTo>
                        <a:pt x="53340" y="44958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任意多边形: 形状 33"/>
                <p:cNvSpPr/>
                <p:nvPr/>
              </p:nvSpPr>
              <p:spPr>
                <a:xfrm>
                  <a:off x="5814060" y="2377440"/>
                  <a:ext cx="495300" cy="1196340"/>
                </a:xfrm>
                <a:custGeom>
                  <a:avLst/>
                  <a:gdLst>
                    <a:gd name="connsiteX0" fmla="*/ 0 w 495300"/>
                    <a:gd name="connsiteY0" fmla="*/ 45720 h 1196340"/>
                    <a:gd name="connsiteX1" fmla="*/ 228600 w 495300"/>
                    <a:gd name="connsiteY1" fmla="*/ 1196340 h 1196340"/>
                    <a:gd name="connsiteX2" fmla="*/ 495300 w 495300"/>
                    <a:gd name="connsiteY2" fmla="*/ 1173480 h 1196340"/>
                    <a:gd name="connsiteX3" fmla="*/ 358140 w 495300"/>
                    <a:gd name="connsiteY3" fmla="*/ 0 h 1196340"/>
                    <a:gd name="connsiteX4" fmla="*/ 0 w 495300"/>
                    <a:gd name="connsiteY4" fmla="*/ 45720 h 1196340"/>
                    <a:gd name="connsiteX0-1" fmla="*/ 0 w 495300"/>
                    <a:gd name="connsiteY0-2" fmla="*/ 45720 h 1196340"/>
                    <a:gd name="connsiteX1-3" fmla="*/ 228600 w 495300"/>
                    <a:gd name="connsiteY1-4" fmla="*/ 1196340 h 1196340"/>
                    <a:gd name="connsiteX2-5" fmla="*/ 495300 w 495300"/>
                    <a:gd name="connsiteY2-6" fmla="*/ 1173480 h 1196340"/>
                    <a:gd name="connsiteX3-7" fmla="*/ 358140 w 495300"/>
                    <a:gd name="connsiteY3-8" fmla="*/ 0 h 1196340"/>
                    <a:gd name="connsiteX4-9" fmla="*/ 182880 w 495300"/>
                    <a:gd name="connsiteY4-10" fmla="*/ 7620 h 1196340"/>
                    <a:gd name="connsiteX5" fmla="*/ 0 w 495300"/>
                    <a:gd name="connsiteY5" fmla="*/ 45720 h 1196340"/>
                    <a:gd name="connsiteX0-11" fmla="*/ 0 w 495300"/>
                    <a:gd name="connsiteY0-12" fmla="*/ 45720 h 1196340"/>
                    <a:gd name="connsiteX1-13" fmla="*/ 228600 w 495300"/>
                    <a:gd name="connsiteY1-14" fmla="*/ 1196340 h 1196340"/>
                    <a:gd name="connsiteX2-15" fmla="*/ 495300 w 495300"/>
                    <a:gd name="connsiteY2-16" fmla="*/ 1173480 h 1196340"/>
                    <a:gd name="connsiteX3-17" fmla="*/ 441960 w 495300"/>
                    <a:gd name="connsiteY3-18" fmla="*/ 563880 h 1196340"/>
                    <a:gd name="connsiteX4-19" fmla="*/ 358140 w 495300"/>
                    <a:gd name="connsiteY4-20" fmla="*/ 0 h 1196340"/>
                    <a:gd name="connsiteX5-21" fmla="*/ 182880 w 495300"/>
                    <a:gd name="connsiteY5-22" fmla="*/ 7620 h 1196340"/>
                    <a:gd name="connsiteX6" fmla="*/ 0 w 495300"/>
                    <a:gd name="connsiteY6" fmla="*/ 45720 h 119634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 y="connsiteY6"/>
                    </a:cxn>
                  </a:cxnLst>
                  <a:rect l="l" t="t" r="r" b="b"/>
                  <a:pathLst>
                    <a:path w="495300" h="1196340">
                      <a:moveTo>
                        <a:pt x="0" y="45720"/>
                      </a:moveTo>
                      <a:lnTo>
                        <a:pt x="228600" y="1196340"/>
                      </a:lnTo>
                      <a:lnTo>
                        <a:pt x="495300" y="1173480"/>
                      </a:lnTo>
                      <a:cubicBezTo>
                        <a:pt x="472440" y="970280"/>
                        <a:pt x="464820" y="767080"/>
                        <a:pt x="441960" y="563880"/>
                      </a:cubicBezTo>
                      <a:lnTo>
                        <a:pt x="358140" y="0"/>
                      </a:lnTo>
                      <a:cubicBezTo>
                        <a:pt x="297180" y="7620"/>
                        <a:pt x="243840" y="0"/>
                        <a:pt x="182880" y="7620"/>
                      </a:cubicBezTo>
                      <a:lnTo>
                        <a:pt x="0" y="4572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1" name="任意多边形: 形状 30"/>
              <p:cNvSpPr/>
              <p:nvPr/>
            </p:nvSpPr>
            <p:spPr>
              <a:xfrm>
                <a:off x="6179820" y="1248756"/>
                <a:ext cx="533400" cy="2210723"/>
              </a:xfrm>
              <a:custGeom>
                <a:avLst/>
                <a:gdLst>
                  <a:gd name="connsiteX0" fmla="*/ 0 w 533400"/>
                  <a:gd name="connsiteY0" fmla="*/ 30480 h 2202180"/>
                  <a:gd name="connsiteX1" fmla="*/ 266700 w 533400"/>
                  <a:gd name="connsiteY1" fmla="*/ 2194560 h 2202180"/>
                  <a:gd name="connsiteX2" fmla="*/ 533400 w 533400"/>
                  <a:gd name="connsiteY2" fmla="*/ 2202180 h 2202180"/>
                  <a:gd name="connsiteX3" fmla="*/ 365760 w 533400"/>
                  <a:gd name="connsiteY3" fmla="*/ 0 h 2202180"/>
                  <a:gd name="connsiteX4" fmla="*/ 0 w 533400"/>
                  <a:gd name="connsiteY4" fmla="*/ 30480 h 2202180"/>
                  <a:gd name="connsiteX0-1" fmla="*/ 0 w 533400"/>
                  <a:gd name="connsiteY0-2" fmla="*/ 30480 h 2202180"/>
                  <a:gd name="connsiteX1-3" fmla="*/ 175260 w 533400"/>
                  <a:gd name="connsiteY1-4" fmla="*/ 1203960 h 2202180"/>
                  <a:gd name="connsiteX2-5" fmla="*/ 266700 w 533400"/>
                  <a:gd name="connsiteY2-6" fmla="*/ 2194560 h 2202180"/>
                  <a:gd name="connsiteX3-7" fmla="*/ 533400 w 533400"/>
                  <a:gd name="connsiteY3-8" fmla="*/ 2202180 h 2202180"/>
                  <a:gd name="connsiteX4-9" fmla="*/ 365760 w 533400"/>
                  <a:gd name="connsiteY4-10" fmla="*/ 0 h 2202180"/>
                  <a:gd name="connsiteX5" fmla="*/ 0 w 533400"/>
                  <a:gd name="connsiteY5" fmla="*/ 30480 h 2202180"/>
                  <a:gd name="connsiteX0-11" fmla="*/ 0 w 533400"/>
                  <a:gd name="connsiteY0-12" fmla="*/ 39023 h 2210723"/>
                  <a:gd name="connsiteX1-13" fmla="*/ 175260 w 533400"/>
                  <a:gd name="connsiteY1-14" fmla="*/ 1212503 h 2210723"/>
                  <a:gd name="connsiteX2-15" fmla="*/ 266700 w 533400"/>
                  <a:gd name="connsiteY2-16" fmla="*/ 2203103 h 2210723"/>
                  <a:gd name="connsiteX3-17" fmla="*/ 533400 w 533400"/>
                  <a:gd name="connsiteY3-18" fmla="*/ 2210723 h 2210723"/>
                  <a:gd name="connsiteX4-19" fmla="*/ 365760 w 533400"/>
                  <a:gd name="connsiteY4-20" fmla="*/ 8543 h 2210723"/>
                  <a:gd name="connsiteX5-21" fmla="*/ 175260 w 533400"/>
                  <a:gd name="connsiteY5-22" fmla="*/ 923 h 2210723"/>
                  <a:gd name="connsiteX6" fmla="*/ 0 w 533400"/>
                  <a:gd name="connsiteY6" fmla="*/ 39023 h 2210723"/>
                  <a:gd name="connsiteX0-23" fmla="*/ 0 w 533400"/>
                  <a:gd name="connsiteY0-24" fmla="*/ 39023 h 2210723"/>
                  <a:gd name="connsiteX1-25" fmla="*/ 175260 w 533400"/>
                  <a:gd name="connsiteY1-26" fmla="*/ 1212503 h 2210723"/>
                  <a:gd name="connsiteX2-27" fmla="*/ 266700 w 533400"/>
                  <a:gd name="connsiteY2-28" fmla="*/ 2203103 h 2210723"/>
                  <a:gd name="connsiteX3-29" fmla="*/ 533400 w 533400"/>
                  <a:gd name="connsiteY3-30" fmla="*/ 2210723 h 2210723"/>
                  <a:gd name="connsiteX4-31" fmla="*/ 365760 w 533400"/>
                  <a:gd name="connsiteY4-32" fmla="*/ 8543 h 2210723"/>
                  <a:gd name="connsiteX5-33" fmla="*/ 175260 w 533400"/>
                  <a:gd name="connsiteY5-34" fmla="*/ 923 h 2210723"/>
                  <a:gd name="connsiteX6-35" fmla="*/ 0 w 533400"/>
                  <a:gd name="connsiteY6-36" fmla="*/ 39023 h 221072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35" y="connsiteY6-36"/>
                  </a:cxn>
                </a:cxnLst>
                <a:rect l="l" t="t" r="r" b="b"/>
                <a:pathLst>
                  <a:path w="533400" h="2210723">
                    <a:moveTo>
                      <a:pt x="0" y="39023"/>
                    </a:moveTo>
                    <a:cubicBezTo>
                      <a:pt x="45720" y="430183"/>
                      <a:pt x="129540" y="821343"/>
                      <a:pt x="175260" y="1212503"/>
                    </a:cubicBezTo>
                    <a:lnTo>
                      <a:pt x="266700" y="2203103"/>
                    </a:lnTo>
                    <a:lnTo>
                      <a:pt x="533400" y="2210723"/>
                    </a:lnTo>
                    <a:cubicBezTo>
                      <a:pt x="477520" y="1476663"/>
                      <a:pt x="406400" y="750223"/>
                      <a:pt x="365760" y="8543"/>
                    </a:cubicBezTo>
                    <a:cubicBezTo>
                      <a:pt x="302260" y="13623"/>
                      <a:pt x="238760" y="-4157"/>
                      <a:pt x="175260" y="923"/>
                    </a:cubicBezTo>
                    <a:lnTo>
                      <a:pt x="0" y="3902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47" name="文本框 46"/>
          <p:cNvSpPr txBox="1"/>
          <p:nvPr/>
        </p:nvSpPr>
        <p:spPr>
          <a:xfrm>
            <a:off x="3421508" y="1964220"/>
            <a:ext cx="5312673" cy="2123658"/>
          </a:xfrm>
          <a:prstGeom prst="rect">
            <a:avLst/>
          </a:prstGeom>
          <a:noFill/>
        </p:spPr>
        <p:txBody>
          <a:bodyPr wrap="none" rtlCol="0">
            <a:spAutoFit/>
          </a:bodyPr>
          <a:lstStyle/>
          <a:p>
            <a:pPr algn="ctr"/>
            <a:r>
              <a:rPr lang="en-US" altLang="zh-CN" sz="4400" b="1" dirty="0">
                <a:solidFill>
                  <a:schemeClr val="bg1"/>
                </a:solidFill>
                <a:latin typeface="微软雅黑" panose="020B0503020204020204" pitchFamily="34" charset="-122"/>
                <a:ea typeface="微软雅黑" panose="020B0503020204020204" pitchFamily="34" charset="-122"/>
              </a:rPr>
              <a:t>PART 2</a:t>
            </a:r>
          </a:p>
          <a:p>
            <a:pPr algn="ctr"/>
            <a:r>
              <a:rPr lang="en-US" altLang="zh-CN" sz="4400" b="1" dirty="0">
                <a:solidFill>
                  <a:schemeClr val="bg1"/>
                </a:solidFill>
                <a:latin typeface="微软雅黑" panose="020B0503020204020204" pitchFamily="34" charset="-122"/>
                <a:ea typeface="微软雅黑" panose="020B0503020204020204" pitchFamily="34" charset="-122"/>
              </a:rPr>
              <a:t> </a:t>
            </a:r>
            <a:r>
              <a:rPr lang="zh-CN" altLang="en-US" sz="4400" b="1" dirty="0">
                <a:solidFill>
                  <a:schemeClr val="bg1"/>
                </a:solidFill>
                <a:latin typeface="微软雅黑" panose="020B0503020204020204" pitchFamily="34" charset="-122"/>
                <a:ea typeface="微软雅黑" panose="020B0503020204020204" pitchFamily="34" charset="-122"/>
              </a:rPr>
              <a:t>研 究 方 法 及 分 析</a:t>
            </a:r>
          </a:p>
          <a:p>
            <a:pPr algn="ctr"/>
            <a:endParaRPr lang="zh-CN" altLang="en-US" sz="4400" b="1" dirty="0">
              <a:solidFill>
                <a:schemeClr val="bg1"/>
              </a:solidFill>
              <a:latin typeface="微软雅黑" panose="020B0503020204020204" pitchFamily="34" charset="-122"/>
              <a:ea typeface="微软雅黑" panose="020B0503020204020204" pitchFamily="34" charset="-122"/>
            </a:endParaRPr>
          </a:p>
        </p:txBody>
      </p:sp>
      <p:sp>
        <p:nvSpPr>
          <p:cNvPr id="2" name="矩形 1">
            <a:extLst>
              <a:ext uri="{FF2B5EF4-FFF2-40B4-BE49-F238E27FC236}">
                <a16:creationId xmlns:a16="http://schemas.microsoft.com/office/drawing/2014/main" id="{94318B51-6775-4668-B455-FA0043B9FFC8}"/>
              </a:ext>
            </a:extLst>
          </p:cNvPr>
          <p:cNvSpPr/>
          <p:nvPr/>
        </p:nvSpPr>
        <p:spPr>
          <a:xfrm>
            <a:off x="239697" y="239697"/>
            <a:ext cx="11709647" cy="6418555"/>
          </a:xfrm>
          <a:prstGeom prst="rect">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18001299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DOC_GUID" val="{323f996d-830e-4b77-9507-e30908f5be4a}"/>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otalTime>1084</TotalTime>
  <Words>7162</Words>
  <Application>Microsoft Office PowerPoint</Application>
  <PresentationFormat>宽屏</PresentationFormat>
  <Paragraphs>839</Paragraphs>
  <Slides>48</Slides>
  <Notes>37</Notes>
  <HiddenSlides>2</HiddenSlides>
  <MMClips>0</MMClips>
  <ScaleCrop>false</ScaleCrop>
  <HeadingPairs>
    <vt:vector size="6" baseType="variant">
      <vt:variant>
        <vt:lpstr>已用的字体</vt:lpstr>
      </vt:variant>
      <vt:variant>
        <vt:i4>17</vt:i4>
      </vt:variant>
      <vt:variant>
        <vt:lpstr>主题</vt:lpstr>
      </vt:variant>
      <vt:variant>
        <vt:i4>3</vt:i4>
      </vt:variant>
      <vt:variant>
        <vt:lpstr>幻灯片标题</vt:lpstr>
      </vt:variant>
      <vt:variant>
        <vt:i4>48</vt:i4>
      </vt:variant>
    </vt:vector>
  </HeadingPairs>
  <TitlesOfParts>
    <vt:vector size="68" baseType="lpstr">
      <vt:lpstr>Helvetica Light</vt:lpstr>
      <vt:lpstr>Microsoft YaHei UI</vt:lpstr>
      <vt:lpstr>新細明體</vt:lpstr>
      <vt:lpstr>游ゴシック</vt:lpstr>
      <vt:lpstr>等线</vt:lpstr>
      <vt:lpstr>等线 Light</vt:lpstr>
      <vt:lpstr>华文细黑</vt:lpstr>
      <vt:lpstr>宋体</vt:lpstr>
      <vt:lpstr>微软雅黑</vt:lpstr>
      <vt:lpstr>Arial</vt:lpstr>
      <vt:lpstr>Calibri</vt:lpstr>
      <vt:lpstr>Century Gothic</vt:lpstr>
      <vt:lpstr>Helvetica</vt:lpstr>
      <vt:lpstr>Impact</vt:lpstr>
      <vt:lpstr>Roboto</vt:lpstr>
      <vt:lpstr>Times New Roman</vt:lpstr>
      <vt:lpstr>Wingdings</vt:lpstr>
      <vt:lpstr>Office 主题​​</vt:lpstr>
      <vt:lpstr>1_Office 主题​​</vt:lpstr>
      <vt:lpstr>2_Office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林 锐填</dc:creator>
  <cp:lastModifiedBy>林 锐填</cp:lastModifiedBy>
  <cp:revision>171</cp:revision>
  <dcterms:created xsi:type="dcterms:W3CDTF">2019-04-01T02:11:00Z</dcterms:created>
  <dcterms:modified xsi:type="dcterms:W3CDTF">2019-04-08T17:08:34Z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2052-11.1.0.8527</vt:lpwstr>
  </property>
</Properties>
</file>